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88" r:id="rId4"/>
    <p:sldId id="289" r:id="rId5"/>
    <p:sldId id="290" r:id="rId6"/>
    <p:sldId id="258" r:id="rId7"/>
    <p:sldId id="266" r:id="rId8"/>
    <p:sldId id="259" r:id="rId9"/>
    <p:sldId id="260" r:id="rId10"/>
    <p:sldId id="292" r:id="rId11"/>
    <p:sldId id="293" r:id="rId12"/>
    <p:sldId id="294" r:id="rId13"/>
    <p:sldId id="295" r:id="rId14"/>
    <p:sldId id="261" r:id="rId15"/>
    <p:sldId id="278" r:id="rId16"/>
    <p:sldId id="262" r:id="rId17"/>
    <p:sldId id="291" r:id="rId18"/>
    <p:sldId id="263" r:id="rId19"/>
    <p:sldId id="277" r:id="rId20"/>
    <p:sldId id="296" r:id="rId21"/>
    <p:sldId id="297" r:id="rId22"/>
    <p:sldId id="264" r:id="rId23"/>
    <p:sldId id="298" r:id="rId24"/>
    <p:sldId id="267" r:id="rId25"/>
    <p:sldId id="282" r:id="rId26"/>
    <p:sldId id="301" r:id="rId27"/>
    <p:sldId id="300" r:id="rId28"/>
    <p:sldId id="299" r:id="rId29"/>
    <p:sldId id="265" r:id="rId30"/>
    <p:sldId id="268" r:id="rId31"/>
    <p:sldId id="302" r:id="rId32"/>
    <p:sldId id="269" r:id="rId33"/>
    <p:sldId id="303" r:id="rId34"/>
    <p:sldId id="270" r:id="rId35"/>
    <p:sldId id="284" r:id="rId36"/>
    <p:sldId id="285" r:id="rId37"/>
    <p:sldId id="286" r:id="rId38"/>
    <p:sldId id="283" r:id="rId39"/>
    <p:sldId id="287" r:id="rId40"/>
    <p:sldId id="271" r:id="rId41"/>
    <p:sldId id="272" r:id="rId42"/>
    <p:sldId id="273" r:id="rId43"/>
    <p:sldId id="279" r:id="rId44"/>
    <p:sldId id="280" r:id="rId45"/>
    <p:sldId id="281" r:id="rId46"/>
    <p:sldId id="274" r:id="rId47"/>
    <p:sldId id="275" r:id="rId48"/>
    <p:sldId id="276" r:id="rId4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>
      <p:cViewPr varScale="1">
        <p:scale>
          <a:sx n="108" d="100"/>
          <a:sy n="108" d="100"/>
        </p:scale>
        <p:origin x="168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5:59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1 212 24575,'6'1'0,"-1"0"0,1 0 0,0 0 0,0 1 0,0 0 0,-1 0 0,1 1 0,-1-1 0,0 1 0,0 0 0,0 1 0,0-1 0,0 1 0,-1 0 0,1 0 0,-1 1 0,5 6 0,9 11 0,-2 1 0,19 34 0,-27-43 0,17 34 0,-2 1 0,18 55 0,10 24 0,-50-126 0,0 1 0,1-1 0,-1 1 0,1-1 0,-1 1 0,1-1 0,0 0 0,0 0 0,0 0 0,0 0 0,1 0 0,-1-1 0,0 1 0,1 0 0,-1-1 0,1 0 0,-1 0 0,1 0 0,0 0 0,0 0 0,-1 0 0,1-1 0,0 1 0,0-1 0,0 0 0,0 0 0,0 0 0,-1 0 0,1 0 0,0-1 0,0 1 0,0-1 0,0 0 0,-1 1 0,4-3 0,9-3 0,0 0 0,0-2 0,0 1 0,23-18 0,31-28 0,-3-3 0,-2-3 0,65-77 0,9-8 0,-67 75-25,78-80-1315,-125 121-5486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6:11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5 24575,'-9'0'0,"-2"-4"0,9 11 0,9 12 0,11 8 0,7 8 0,8 2 0,3-6 0,-6 1 0,1-6 0,-4 6 0,-4-3 0,-4 3 0,1-5 0,-1-3 0,-5-4-8191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19.0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0 24575,'0'13'0,"0"12"0,-4 15 0,-2 13 0,-7 10 0,-3 7 0,-2 0 0,2-8 0,4-19 0,3-28 0</inkml:trace>
  <inkml:trace contextRef="#ctx0" brushRef="#br0" timeOffset="1">143 173 24575,'0'12'0,"0"18"0,0 19 0,0 15 0,9 4 0,6-4 0,10-14 0,8-15 0,-1-14-8191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05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24575,'8'0'0,"7"0"0,10 0 0,4 0 0,-2 0-8191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06.2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24575,'0'9'0,"0"14"0,0 22 0,0 22 0,0 14 0,0 5 0,0-4 0,0-15-8191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08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0 24575,'0'4'0,"0"11"0,-4 9 0,-2 19 0,-8 27 0,-1 18 0,-7 7 0,0-5 0,5-8 0,4-15 0,5-27 0,3-33 0,3-17-8191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09.0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24575,'0'13'0,"8"16"0,3 16 0,0 13 0,2 10 0,-2 0 0,-2-1 0,-3-9 0,-2-6 0,6-12 0,2-20 0,3-36 0,-1-26 0,9-16 0,2-6 0,0 4 0,-4 12-8191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09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24575,'8'0'0,"8"0"0,4 0 0,8 0 0,7 0 0,-2 0-8191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09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24575,'0'9'0,"0"27"0,0 37 0,0 32 0,0 27 0,0 16 0,0-4 0,0-27-8191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22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24575,'0'652'0,"-3"-590"0,-20 105 0,2-81 0,14-62 0,0 1 0,2-1 0,-2 29 0,1 111 0,-4 56 0,-2 374 0,15-362 0,-3-189 0,-2 13 0,4-1 0,1 1 0,13 59 0,45 230 0,-41-216 0,5 191 0,-25 133 0,-2-210 0,2-274-1365,0-12-5461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25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24575,'-13'264'0,"0"15"0,14 258 0,-4-499 0,0 0 0,-16 63 0,10-56 0,-6 59 0,11 370 0,7-246 0,-3-204 0,0 86 0,-14 113 0,3-89 0,9 195 0,5-148 0,-3 404 0,3-535 0,2 1 0,12 56 0,-7-55 0,6 101 0,-18 849 0,2-1044-1365,0-19-5461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36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24575,'1442'0'0,"-1245"13"0,-1 0 0,234-14 0,-406 3 0,-1 1 0,1 1 0,-1 1 0,0 1 0,24 9 0,-14-4 0,47 8 0,3-10 0,1-4 0,115-7 0,-55-1 0,-100 5 0,0 2 0,64 14 0,15 2 0,27-7 0,-70-7 0,129 25 0,-150-20 0,1-2 0,81 3 0,124-13 0,-114-1 0,-73-3-1365,-50 0-5461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38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24575,'-4'0'0,"-2"4"0,9 1 0,8 0 0,7 0 0,7-2 0,14-2 0,7 0 0,1 0 0,-3-1 0,-6 0 0,-1-1 0,-1 1 0,-9 0-8191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19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24575,'4'0'0,"10"0"0,11 9 0,10 2 0,6-1 0,6-1 0,-1 1 0,-5 0 0,-9-3-8191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38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51 24575,'0'-1'0,"0"-1"0,0 0 0,1 1 0,-1-1 0,0 1 0,1-1 0,-1 1 0,1-1 0,0 1 0,-1-1 0,1 1 0,0-1 0,0 1 0,0 0 0,0-1 0,0 1 0,0 0 0,0 0 0,0 0 0,1 0 0,1-2 0,2 1 0,-1-1 0,1 1 0,0 0 0,0 1 0,0-1 0,-1 1 0,7-1 0,7 0 0,0 0 0,35 3 0,-39-1 0,-1 1 0,0 1 0,1 0 0,-1 1 0,23 8 0,-33-10 0,1 1 0,-1-1 0,0 1 0,0 0 0,0 0 0,0 0 0,0 0 0,0 1 0,0-1 0,-1 1 0,1 0 0,-1-1 0,0 1 0,0 0 0,0 0 0,0 1 0,-1-1 0,1 0 0,-1 0 0,1 1 0,-1-1 0,-1 1 0,1-1 0,0 1 0,0 6 0,-2-1 0,0 0 0,0 1 0,-1-1 0,0 0 0,-1 0 0,0 0 0,0 0 0,-1-1 0,0 1 0,0-1 0,-1 0 0,0 0 0,-1 0 0,0-1 0,0 0 0,-11 10 0,1-1 0,-1-1 0,-1-1 0,-1-1 0,0 0 0,0-2 0,-22 10 0,3-5-682,-55 15-1,-41 2-6143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41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6769 24575,'15'-395'0,"-8"61"0,-3 37 0,19 69 0,1-28 0,-23-84 0,8-129 0,9-427 0,-20 575 0,2-868 0,25 746 0,0-29 0,-25 427 0,-2-14 0,3 1 0,3-1 0,11-59 0,-2 45 19,7-145-1,-21-75-193,-1 120-1052,2 141-5599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42.4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255 17 24575,'0'-4'0,"0"-6"0,0 8 0,-12 24 0,-5 26 0,-11 30 0,-10 18 0,-3 6 0,7-7 0,-1-15 0,7-29 0,7-24-8191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42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24575,'4'0'0,"2"9"0,12 10 0,11 16 0,9 18 0,12 12 0,8 13 0,4 1 0,-9-13-8191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45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24575,'30'0'0,"56"-2"0,-1 4 0,0 4 0,139 27 0,-150-18 0,90 7 0,-26 0 0,43 2 0,320 24 0,-479-46 0,158 32 0,-115-19 0,77 7 0,354-15 0,-275-10 0,406 3 0,-594 2 0,1 2 0,-1 1 0,0 2 0,39 12 0,-34-8 0,0-2 0,61 7 0,56 8 0,-106-14 0,71 5 0,66-15 0,20 2 0,-178 1-1365,-6 3-5461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46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24575,'149'-1'0,"160"3"0,-307-2 0,0 0 0,1 0 0,-1 0 0,0 0 0,1 0 0,-1 1 0,0-1 0,0 1 0,1 0 0,-1-1 0,0 1 0,0 0 0,0 0 0,0 1 0,0-1 0,0 0 0,0 1 0,0-1 0,-1 1 0,1-1 0,0 1 0,-1 0 0,2 2 0,-1 1 0,-1 0 0,1-1 0,-1 1 0,-1 0 0,1 0 0,-1 0 0,0 0 0,0 0 0,-1 9 0,-15 124 0,-42 168 0,14-87 0,13-82 0,-4 30 0,7-37 0,18-92 0,2 0 0,-7 78 0,15 545 0,2-296 0,10-94 0,0-30 0,-9 1396 67,-6-839-1499,3-748-5394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47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0 178 24575,'5'0'0,"40"1"0,1-1 0,0-3 0,-1-2 0,0-1 0,52-15 0,-2-8 0,25-9 0,132-22 0,-212 53 0,0 2 0,0 2 0,0 1 0,0 3 0,0 1 0,0 1 0,62 15 0,-53-6 0,7 3 0,1-2 0,68 6 0,-77-11 0,-40-6 0,1 0 0,0 0 0,-1-1 0,1 0 0,0 0 0,0-1 0,0-1 0,12-1 0,-20-2-1365,-9 0-5461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48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1 24575,'0'7'0,"0"0"0,0 0 0,1 0 0,0 1 0,0-1 0,0 0 0,1 0 0,0 0 0,1 0 0,0-1 0,0 1 0,0-1 0,0 1 0,1-1 0,0 0 0,1-1 0,-1 1 0,1-1 0,0 0 0,1 0 0,-1 0 0,1-1 0,11 7 0,-6-3 0,1 0 0,-1 1 0,0 0 0,-1 1 0,16 18 0,-23-23 0,0-1 0,0 1 0,-1 0 0,0 0 0,0 0 0,0 0 0,0 1 0,-1-1 0,0 0 0,0 1 0,-1-1 0,1 1 0,-1-1 0,0 1 0,-1-1 0,1 1 0,-1-1 0,-2 7 0,-3 8-85,-1 1 0,0-1-1,-2 0 1,0 0 0,-1-1-1,-1-1 1,-1 0 0,-1 0-1,0-1 1,-1-1 0,-1 0-1,-1-1 1,0-1 0,0 0-1,-30 17 1,-8-2-6741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51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80 24575,'0'-1'0,"0"0"0,0 1 0,0-1 0,0 1 0,0-1 0,0 1 0,0-1 0,0 0 0,-1 1 0,1-1 0,0 1 0,0-1 0,-1 1 0,1-1 0,0 1 0,-1-1 0,1 1 0,0-1 0,-1 1 0,1-1 0,-1 1 0,1 0 0,0-1 0,-1 1 0,1 0 0,-1-1 0,0 1 0,1 0 0,-1 0 0,1 0 0,-1-1 0,1 1 0,-1 0 0,1 0 0,-1 0 0,0 0 0,1 0 0,-1 0 0,1 0 0,-1 0 0,0 0 0,1 0 0,-1 0 0,1 0 0,-1 1 0,1-1 0,-1 0 0,1 0 0,-1 1 0,0-1 0,0 1 0,-1 0 0,-1 0 0,0 0 0,1 1 0,0-1 0,-1 1 0,1-1 0,0 1 0,-1 0 0,-2 4 0,-3 7 0,1 1 0,0 0 0,1 1 0,1-1 0,0 1 0,1 0 0,-4 29 0,7-33 0,-1 1 0,2-1 0,-1 0 0,2 0 0,-1 1 0,2-1 0,-1 0 0,2 0 0,-1 0 0,1 0 0,7 15 0,-8-23 0,-1 0 0,1 0 0,-1 0 0,1 0 0,0-1 0,0 1 0,0-1 0,1 1 0,-1-1 0,0 0 0,1 0 0,0 0 0,-1 0 0,1 0 0,0-1 0,0 1 0,0-1 0,0 0 0,0 0 0,0 0 0,0 0 0,0 0 0,1-1 0,-1 1 0,0-1 0,0 0 0,1 0 0,-1 0 0,0-1 0,5 0 0,-3 0 0,0-1 0,-1 0 0,1 0 0,-1 0 0,1-1 0,-1 0 0,0 1 0,0-1 0,0-1 0,-1 1 0,1-1 0,-1 1 0,0-1 0,1 0 0,-2 0 0,1 0 0,0-1 0,-1 1 0,2-6 0,3-14 0,-1 0 0,-1-1 0,-1 1 0,-2-1 0,0 0 0,-2 0 0,0 0 0,-2 0 0,-9-43 0,11 65 7,-1 0-1,0 0 0,0 0 0,0 0 1,0 1-1,0-1 0,-1 0 1,1 0-1,-1 1 0,0-1 1,0 1-1,0 0 0,0 0 0,0-1 1,0 1-1,-1 1 0,1-1 1,-3-2-1,-1 2-171,1-1 0,-1 1 0,1 0 0,-1 1 0,0-1 0,0 1 0,0 0 0,-7 0 0,-15 0-6661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53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0 24575,'-1'11'0,"0"1"0,-1-1 0,-1 0 0,0 0 0,0-1 0,-8 17 0,-4 13 0,-172 550 0,165-529 0,66-244 0,81-235 0,-120 398 0,21-56 0,-24 71 0,0 1 0,0-1 0,1 0 0,0 1 0,0-1 0,0 1 0,0 0 0,0 0 0,1 0 0,0 0 0,6-4 0,-9 7 0,-1 1 0,1 0 0,-1 0 0,1-1 0,-1 1 0,1 0 0,-1 0 0,1 0 0,-1 0 0,1 0 0,-1-1 0,1 1 0,-1 0 0,1 0 0,-1 0 0,1 0 0,-1 1 0,1-1 0,-1 0 0,1 0 0,-1 0 0,1 0 0,-1 0 0,1 1 0,-1-1 0,1 0 0,-1 0 0,1 1 0,-1-1 0,0 0 0,1 1 0,-1-1 0,0 0 0,1 1 0,-1-1 0,0 1 0,1-1 0,-1 1 0,9 23 0,-7-20 0,33 158 0,-24-105 0,-2-24 0,-2-28 0,0-14 0,4-24 0,-9 27 0,14-47 0,-11 32 0,1 1 0,0 0 0,1 0 0,2 1 0,0 0 0,0 1 0,21-29 0,-29 46 0,-1 1 0,0 0 0,0-1 0,1 1 0,-1 0 0,0 0 0,0-1 0,1 1 0,-1 0 0,0 0 0,1-1 0,-1 1 0,1 0 0,-1 0 0,0 0 0,1 0 0,-1 0 0,0-1 0,1 1 0,-1 0 0,1 0 0,-1 0 0,0 0 0,1 0 0,-1 0 0,1 0 0,-1 0 0,1 0 0,-1 1 0,0-1 0,1 0 0,-1 0 0,0 0 0,1 0 0,-1 1 0,0-1 0,1 0 0,-1 0 0,0 1 0,1-1 0,-1 0 0,0 0 0,1 1 0,-1-1 0,0 0 0,0 1 0,1-1 0,-1 0 0,0 1 0,0-1 0,0 1 0,0-1 0,0 0 0,1 1 0,-1-1 0,0 1 0,0-1 0,0 0 0,0 1 0,0-1 0,0 1 0,0-1 0,4 31 0,-4-30 0,2 92 52,-16 144 0,0-48-1521,13-151-5357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20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24575,'4'0'0,"10"0"0,11 0 0,9 8 0,4 3 0,3 4 0,3 8 0,-5-1-8191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53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95 24575,'0'-8'0,"8"-3"0,7-4 0,6 1 0,7-2 0,3 3 0,0 2 0,-4 4-8191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54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0 24575,'8'0'0,"4"8"0,-2 16 0,-1 25 0,-3 24 0,-11 21 0,-4 8 0,-9-6 0,-2-19-8191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55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262 1 24575,'-4'0'0,"-2"12"0,-7 13 0,-3 15 0,-14 17 0,-7 20 0,3 5 0,-5-7 0,3-8 0,9-28 0,13-37 0,8-19-8191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55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24575,'0'4'0,"0"14"0,0 17 0,0 14 0,8 13 0,3 7 0,0 0 0,-2-2 0,-3-9 0,2-14 0,-1-28 0,12-32 0,2-31 0,6-24 0,-1-9 0,2 6 0,-2 15-8191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56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1 123 24575,'12'0'0,"9"0"0,9 0 0,0 9 0,-6 2-8191</inkml:trace>
  <inkml:trace contextRef="#ctx0" brushRef="#br0" timeOffset="1">149 0 24575,'0'13'0,"0"33"0,0 34 0,-8 41 0,-4 25 0,2 14 0,1-22-8191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59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24575,'0'4'0,"0"10"0,0 7 0,0 3 0,0 12 0,0 6 0,-12 14 0,-5 14 0,-8 16 0,1 10 0,0-2 0,4-14 0,6-12 0,5-21 0,4-32 0,3-31 0,1-12-8191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59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24575,'0'-5'0,"5"0"0,5 0 0,9 1 0,10 1 0,4 1 0,-3 1-8191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00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24575,'4'0'0,"10"0"0,7 0 0,4 0 0,6 0 0,2 0 0,-1 0 0,-1 0 0,3 0 0,-10 0 0,-8 0-8191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00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 24575,'-5'0'0,"0"4"0,-9 6 0,-1 5 0,-3 12 0,2 7 0,-5 9 0,1 6 0,0 8 0,4 1 0,3 1 0,6-3 0,2-1 0,3-7 0,11-2 0,15-10 0,12-19 0,1-12-8191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01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1 151 24575,'0'-23'0,"2"-52"0,-2 72 0,0 1 0,1-1 0,-1 0 0,1 1 0,0-1 0,-1 0 0,1 1 0,0-1 0,1 1 0,-1 0 0,0-1 0,1 1 0,-1 0 0,1 0 0,0 0 0,0 0 0,0 0 0,0 0 0,0 0 0,0 1 0,0-1 0,4-1 0,-4 3 0,0 0 0,0 0 0,0 1 0,0-1 0,0 0 0,0 1 0,0-1 0,0 1 0,0 0 0,0-1 0,0 1 0,-1 0 0,1 0 0,0 0 0,0 1 0,-1-1 0,1 0 0,-1 1 0,1-1 0,-1 1 0,1-1 0,-1 1 0,0-1 0,0 1 0,0 0 0,0 0 0,0 0 0,1 3 0,27 56 0,-29-60 0,21 69 0,-2 1 0,-4 0 0,10 126 0,-21-163 0,-2-31-42,-2-14-1281,0-10-5503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22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0 24575,'-9'1'0,"1"0"0,-1 0 0,1 0 0,-1 1 0,1 1 0,-1-1 0,1 1 0,0 1 0,0-1 0,1 2 0,-1-1 0,1 1 0,0 0 0,0 0 0,0 1 0,1-1 0,0 2 0,0-1 0,1 1 0,-10 13 0,-3 10 0,0 2 0,2 0 0,-19 56 0,29-73 0,-14 37 0,3 0 0,2 1 0,2 0 0,3 1 0,-7 90 0,17-140 6,0 0 0,-1-1-1,1 1 1,1 0 0,-1 0 0,1-1-1,-1 1 1,1 0 0,0-1 0,0 1-1,0-1 1,1 1 0,-1-1-1,1 0 1,0 1 0,0-1 0,0 0-1,1 0 1,2 3 0,-2-4-73,0-1-1,0 0 1,0 0 0,0 0-1,0 0 1,0 0 0,0 0 0,0-1-1,0 0 1,0 1 0,1-1 0,-1-1-1,0 1 1,0 0 0,0-1 0,0 1-1,0-1 1,0 0 0,0 0 0,0 0-1,6-3 1,42-21-6759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02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333 1 24575,'0'4'0,"-8"10"0,-3 11 0,-8 14 0,-10 12 0,-11 19 0,-12 19 0,-2 2 0,9-10 0,4-19 0,8-19-8191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03.2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24575,'0'8'0,"0"7"0,-4 6 0,-10-2 0,-2-3-8191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05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76 24575,'-2'104'0,"0"-38"0,8 87 0,-6-150 0,0 1 0,1-1 0,0 0 0,-1 0 0,1 1 0,0-1 0,1 0 0,-1 0 0,1 0 0,-1 0 0,1-1 0,0 1 0,0 0 0,0-1 0,5 5 0,-6-6 0,0 0 0,1-1 0,-1 1 0,0-1 0,1 1 0,-1-1 0,1 0 0,-1 0 0,1 1 0,-1-1 0,0 0 0,1 0 0,-1 0 0,1-1 0,-1 1 0,1 0 0,-1 0 0,1-1 0,-1 1 0,0-1 0,1 1 0,-1-1 0,0 0 0,0 1 0,1-1 0,-1 0 0,0 0 0,0 0 0,0 0 0,0 0 0,0 0 0,0 0 0,0 0 0,0-1 0,-1 1 0,1 0 0,1-3 0,8-11 0,-1 0 0,-1 0 0,0-1 0,-1 0 0,-1 0 0,6-23 0,17-107 0,-21 98 0,-7 44 6,0-1 0,1 1-1,0 0 1,0 0 0,0 0-1,0 0 1,1 0 0,0 0 0,-1 0-1,1 1 1,1-1 0,-1 1-1,0 0 1,1 0 0,0 0-1,-1 1 1,1-1 0,0 1 0,1 0-1,4-2 1,6-3-303,1 2 0,1-1 0,-1 2 0,18-3 0,0 2-6529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06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1 24575,'1'0'0,"0"1"0,0-1 0,0 1 0,0-1 0,0 1 0,0-1 0,0 1 0,0 0 0,0 0 0,-1-1 0,1 1 0,0 0 0,-1 0 0,1 0 0,0 0 0,-1 0 0,1 0 0,-1 0 0,1 0 0,-1 0 0,0 0 0,1 0 0,-1 0 0,0 0 0,0 0 0,0 2 0,5 36 0,-5-33 0,6 70 0,-3 1 0,-4-1 0,-16 115 0,14-172 20,-2-1 0,0 1 0,-1-1 0,-1 0 0,-10 20 0,12-30-126,1 0 0,-1-1 0,0 1 0,-1-1 0,0 0 0,0 0-1,0-1 1,-1 0 0,0 0 0,0 0 0,-1-1 0,1 0 0,-9 3 0,-15 4-6720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35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1583 24575,'-3'0'0,"1"0"0,0 0 0,-1-1 0,1 1 0,0-1 0,0 1 0,-1-1 0,1 0 0,0 0 0,0 0 0,0 0 0,0 0 0,0 0 0,0-1 0,0 1 0,0-1 0,0 1 0,-2-4 0,1 1 0,0-1 0,0 1 0,1-1 0,-1 1 0,1-1 0,0 0 0,0 0 0,-1-6 0,-1-11 0,1 0 0,1 1 0,0-27 0,2 39 0,-1-13 0,1 0 0,1 0 0,1 0 0,1 0 0,1 0 0,1 1 0,1-1 0,1 1 0,0 1 0,2-1 0,0 1 0,1 1 0,18-25 0,29-52 0,6-9 0,-32 60 0,-22 30 0,0 0 0,2 1 0,0 0 0,0 1 0,21-18 0,30-22 0,-29 24 0,1 2 0,47-30 0,-17 20 0,2 3 0,136-48 0,-48 24 0,-103 36 0,1 3 0,1 2 0,1 2 0,73-11 0,91-11 0,-22 2 0,-98 21 0,106-28 0,-139 29 0,103-9 0,-136 19 0,24-1 0,-34 3 0,0-1 0,0-1 0,0 0 0,24-9 0,0 0 0,0 3 0,0 1 0,72-3 0,-22 2 0,29 1 0,138 8 0,-99 3 0,101-5 0,285 5 0,-420 3 0,1 6 0,179 41 0,-151-4 0,-91-35 0,128 31 0,7-2 0,-199-42 0,191 47 0,-7-20 0,-186-27-49,-1-1 1,0 1-1,1-1 0,-1 0 0,0 0 1,1 0-1,-1 0 0,0 0 0,1 0 1,-1 0-1,0 0 0,1 0 0,-1-1 1,0 1-1,0-1 0,1 1 0,-1-1 1,0 1-1,0-1 0,0 0 0,1 1 1,-1-1-1,0 0 0,0 0 0,0 0 0,0 0 1,1-1-1,6-15-6777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37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24575,'5'0'0,"61"0"0,0 2 0,100 16 0,31 15 0,94 20 0,-10 5 0,-191-41 0,28 0 0,-86-15 0,0 2 0,-1 2 0,0 0 0,0 2 0,0 2 0,44 19 0,-32-6 0,188 91 0,-177-93 0,0-2 0,80 15 0,-116-29 0,0 0 0,0 1 0,-1 1 0,0 0 0,0 2 0,-1 0 0,0 1 0,-1 0 0,0 1 0,0 1 0,-1 1 0,-1 0 0,18 22 0,9 17 0,-3 2 0,48 91 0,7 11 0,30 34 0,-84-95 0,-36-95-1365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38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1 384 24575,'8'0'0,"12"0"0,6 0 0,-1 4 0,-1 10 0,-4 7 0,2 4 0,-2 5 0,0 3 0,5-17 0,6-36 0,-2-45 0,2-57 0,-7-41 0,-9 7-8191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39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0 24575,'0'9'0,"0"14"0,0 26 0,0 32 0,-4 33 0,-2 14 0,1-3 0,0-14 0,-6-18 0,-2-15 0,1-31 0,3-22-8191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40.6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24575,'8'0'0,"8"0"0,0 4 0,-2 15 0,-4 11 0,-3 10 0,-3 10 0,-2 10 0,-1 2 0,-2 0 0,1-3 0,-1-3 0,0-2 0,1-7 0,-1-23 0,1-29 0,4-30 0,2-9-8191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41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24575,'5'0'0,"-1"0"0,0 1 0,1-1 0,-1 1 0,0 0 0,1 1 0,-1-1 0,0 1 0,0 0 0,0 0 0,0 0 0,0 0 0,-1 1 0,6 4 0,-2 0 0,0 0 0,-1 0 0,0 0 0,0 1 0,-1 0 0,7 13 0,-2 0 0,-1 0 0,-1 1 0,-1 0 0,8 45 0,-9-31 0,-1 0 0,-2 0 0,-2 1 0,-1 0 0,-2-1 0,-12 67 0,12-97 10,0 1 0,-1-1 0,1 0 0,-1 0 0,0 0 0,-1-1 0,0 1 0,0-1 0,0 1 0,0-1 0,-6 4 0,8-7-60,0 0 1,0-1-1,0 1 1,0 0-1,0-1 1,0 0-1,-1 0 1,1 0-1,0 0 1,-1 0-1,1 0 1,-1 0-1,1-1 1,-1 1-1,1-1 1,-1 0-1,0 1 1,1-1-1,-1-1 1,1 1-1,-1 0 1,1-1-1,-1 1 1,0-1-1,1 0 1,0 0-1,-1 0 1,1 0-1,-4-2 1,-16-15-6777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22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1 235 24575,'-1'88'0,"4"102"0,-3-183 0,1 1 0,1 0 0,-1 0 0,1-1 0,1 1 0,-1-1 0,1 0 0,5 8 0,-7-13 0,-1 0 0,2-1 0,-1 1 0,0 0 0,0-1 0,0 1 0,1-1 0,-1 1 0,1-1 0,-1 0 0,1 0 0,0 0 0,-1 0 0,1 0 0,0 0 0,0 0 0,0 0 0,0 0 0,0-1 0,0 1 0,0-1 0,0 0 0,0 0 0,0 1 0,0-1 0,0 0 0,0-1 0,0 1 0,0 0 0,0 0 0,0-1 0,0 0 0,-1 1 0,1-1 0,3-1 0,3-3 0,-1 0 0,0 0 0,0 0 0,-1-1 0,0 0 0,0 0 0,0-1 0,0 0 0,-1 0 0,0 0 0,-1 0 0,0-1 0,0 0 0,3-9 0,6-16 0,-2 0 0,7-38 0,10-69 0,-25 120 0,-1 0 0,-1 0 0,-1 0 0,-1 0 0,-3-21 0,4 37-44,-1 0 0,0 0 0,-1 0 0,1-1 0,-1 2 0,0-1 0,0 0 0,0 0 0,0 0 0,0 1 0,-1 0 0,0-1 0,0 1 0,0 0 0,0 0 0,0 0 0,-1 1-1,1-1 1,-1 1 0,1 0 0,-1 0 0,0 0 0,0 0 0,0 1 0,0 0 0,0-1 0,0 1 0,-1 1 0,1-1 0,-7 1 0,-20-2-6782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43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6 24575,'0'-4'0,"0"3"0,0 14 0,0 13 0,0 11 0,0 7 0,0 5 0,0 2 0,0 1 0,0 0 0,0-1 0,-8-4 0,-3-6 0,0-15 0,3-15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43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23 24575,'1'-1'0,"-1"0"0,1 0 0,-1 0 0,1 0 0,0 0 0,-1 0 0,1 0 0,0 0 0,0 0 0,-1 1 0,1-1 0,0 0 0,0 1 0,0-1 0,0 0 0,0 1 0,0-1 0,0 1 0,0-1 0,0 1 0,0 0 0,0 0 0,1-1 0,-1 1 0,0 0 0,2 0 0,38-4 0,-34 3 0,-3 1 0,0 0 0,0 0 0,0 0 0,-1 0 0,1 0 0,0 1 0,0 0 0,0 0 0,0 0 0,-1 0 0,1 1 0,0-1 0,-1 1 0,0 0 0,1 0 0,-1 0 0,0 1 0,6 4 0,-5-1 0,1 0 0,-1-1 0,0 2 0,0-1 0,-1 0 0,0 1 0,0-1 0,0 1 0,2 11 0,0 11 0,0 0 0,-2 1 0,-1 57 0,-3-68 0,0-1 0,0 1 0,-2-1 0,0 0 0,-2 0 0,-11 32 0,13-42 0,-1 0 0,0-1 0,0 1 0,-1-1 0,0 0 0,0 0 0,0-1 0,-1 0 0,0 0 0,0 0 0,-1-1 0,0 1 0,0-2 0,0 1 0,0-1 0,-1 0 0,-10 4 0,-18-2-1365,5-8-5461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44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15 163 24575,'-4'0'0,"-1"-4"0,-1-6 0,6-1 0,11-7 0,12 0 0,11-2 0,7 3 0,6-4 0,3 1 0,-12 5 0,-11 8 0,-15 6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44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24575,'0'480'0,"-5"-403"0,5-71 0,-1-1 0,0 0 0,0 1 0,-1-1 0,0 0 0,0 1 0,0-1 0,0 0 0,-1 0 0,-6 8 0,0-11-1365,3-10-5461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45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 24575,'8'0'0,"8"0"0,8 0 0,10-8 0,6-3 0,2 0 0,-7-2 0,-6 2 0,-15 2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46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24575,'13'0'0,"12"0"0,11 0 0,11 0 0,2 0 0,-3 0 0,-5 0 0,-1 0 0,-16 0 0,-21 4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46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24575,'0'12'0,"-4"14"0,-2 13 0,1 18 0,0 16 0,2 8 0,1-2 0,-7-5 0,-3-16-8191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53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24575,'0'9'0,"0"6"0,0 6 0,0 7 0,0 7 0,0 10 0,0 7 0,0 1 0,0 2 0,0-6 0,0-2 0,0-17 0,0-23 0,0-16 0,0-7-8191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54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24575,'4'4'0,"1"6"0,0 9 0,0 11 0,-2 3 0,-2 5 0,0 0 0,0-2 0,-1 1 0,0-1 0,-1-3 0,1 1 0,0 4 0,0-9 0,0-14 0,0-13 0,0-16 0,0-5-8191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55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81 24575,'1'-4'0,"0"0"0,0-1 0,1 1 0,-1 0 0,1 0 0,0 0 0,0 1 0,1-1 0,-1 0 0,1 1 0,-1 0 0,1-1 0,0 1 0,1 0 0,-1 1 0,0-1 0,6-3 0,-6 4 0,-1 1 0,1-1 0,0 1 0,0-1 0,-1 1 0,1 0 0,0 0 0,0 0 0,0 1 0,0-1 0,5 1 0,-7 0 0,0 0 0,1 0 0,-1 0 0,1 0 0,-1 1 0,0-1 0,1 1 0,-1-1 0,0 1 0,1-1 0,-1 1 0,0 0 0,0 0 0,0-1 0,0 1 0,1 0 0,-1 0 0,0 0 0,-1 0 0,1 0 0,0 1 0,0-1 0,0 0 0,0 2 0,3 6 0,-1-1 0,0 1 0,-1-1 0,0 1 0,-1 0 0,0-1 0,1 16 0,-6 69 0,0-39 0,4-39 30,-1 0 0,-1 0 0,-7 27 0,8-38-117,0 1-1,-1-1 1,1 1 0,-1-1-1,0 0 1,0 0 0,-1 0-1,1 0 1,-1 0-1,0-1 1,0 1 0,0-1-1,-1 1 1,1-1 0,-1 0-1,-4 2 1,-14 4-6739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22.8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0 24575,'2'11'0,"-1"0"0,2 0 0,-1 0 0,1-1 0,1 1 0,0-1 0,1 0 0,0 0 0,9 14 0,18 42 0,-23-32 0,-2-1 0,-1 2 0,-2-1 0,-1 1 0,-1-1 0,-3 1 0,-6 55 0,5-77 0,0 0 0,-1-1 0,-1 1 0,0-1 0,0 0 0,-1 0 0,-1 0 0,0-1 0,-1 0 0,-9 13 0,12-19 0,1-1 0,-1 1 0,0-1 0,0 0 0,0 0 0,0 0 0,-1-1 0,1 1 0,-1-1 0,0 0 0,0-1 0,-1 1 0,1-1 0,0 0 0,-1 0 0,1-1 0,-1 1 0,0-1 0,1 0 0,-1-1 0,0 0 0,0 0 0,1 0 0,-11-2 0,12 1-151,-1 0-1,1-1 0,0 0 0,0 0 1,0 0-1,0 0 0,0-1 1,-5-3-1,-24-27-6674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56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24575,'0'8'0,"0"12"0,5 10 0,0 5 0,0 4 0,-1 4 0,-1 3 0,-1 7 0,-1-2 0,0-5 0,3-19 0,1-18 0,1-16 0,-2-5-8191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57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 24575,'0'-4'0,"4"-2"0,10 0 0,6 2 0,5 1 0,-3 5 0,4 11 0,-2 8 0,-6 3 0,-6 8 0,-5 5 0,-7 10 0,-9 5 0,-14 2 0,-9-8 0,2-21 0,6-14-8191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57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24575,'0'4'0,"0"10"0,0 7 0,0 4 0,0 1 0,0 6 0,0 1 0,0-1 0,0-2 0,0 3 0,0 3 0,0 1 0,0-15 0,0-19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58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24575,'9'0'0,"10"-8"0,11-3 0,5 0 0,0 2 0,3-1 0,-1 1 0,-7 10 0,-21 5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58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 24575,'5'0'0,"13"-5"0,12 0 0,6-5 0,0 0 0,-5 2-8191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59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24575,'4'0'0,"6"0"0,9 0 0,6 0 0,3 0 0,4 0 0,7 0 0,-1 0 0,-10 0 0,-10 0-8191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59.8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0 24575,'0'5'0,"0"13"0,0 17 0,0 18 0,0 18 0,-8 18 0,-3 10 0,-8 13 0,-1 1 0,3-19-8191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18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1 191 24575,'8'-8'0,"12"-4"0,14-2 0,10-1 0,7-5 0,1 1 0,6-1 0,6 3 0,3-4 0,4 2 0,-6 4 0,-15 4-8191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18.7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24575,'0'48'0,"3"0"0,11 68 0,-8-87 0,1-1 0,2-1 0,1 1 0,0-2 0,21 36 0,-15-32 0,62 121 0,-70-131 0,-1 0 0,-1 0 0,0 0 0,-2 1 0,0 0 0,0 22 0,-2-24-112,-1 1 174,0 0-1,-1-1 0,-4 30 1,3-45-88,1 0 0,-1 0-1,0-1 1,-1 1 0,1 0 0,-1-1 0,1 1 0,-1-1 0,0 0-1,-3 4 1,3-5-31,1-1-1,-1 0 0,1 1 1,-1-1-1,1 0 0,-1 0 1,0 0-1,0 0 0,1 0 0,-1-1 1,0 1-1,0-1 0,0 1 1,0-1-1,0 1 0,0-1 1,0 0-1,0 0 0,0 0 1,-3-1-1,-21-5-6768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19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24575,'8'0'0,"12"-9"0,10-2 0,9 0 0,6-1 0,-1 0 0,-3 3 0,-17 3 0,-21 6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23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359 1 24575,'-4'0'0,"-10"0"0,-11 8 0,-1 11 0,-9 24 0,-7 21 0,-4 25 0,5 18 0,-3 12 0,7 2 0,8-6 0,15-15 0,13-15 0,15-23 0,14-22 0,19-17 0,14-26 0,-4-12-8191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19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24575,'12'172'0,"-2"-32"0,-6 120 0,-4-257 0,0 1 0,0-1 0,1 0 0,-1 0 0,1 1 0,-1-1 0,1 0 0,0 0 0,0 0 0,1 0 0,-1 0 0,0 0 0,1 0 0,0 0 0,0 0 0,0-1 0,0 1 0,0-1 0,0 1 0,1-1 0,-1 0 0,1 0 0,0 0 0,-1 0 0,5 1 0,-1-1 0,1 0 0,0 0 0,0-1 0,0 0 0,0 0 0,0-1 0,0 0 0,0 0 0,1 0 0,9-3 0,39-11-1365,-31 6-5461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20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0 130 24575,'0'569'0,"9"-590"0,3-24 0,10-70 0,-10 46 0,3-1 0,3 2 0,40-103 0,-49 154 0,0 0 0,21-31 0,-26 43 0,0 0 0,0 0 0,0 0 0,1 0 0,0 1 0,0 0 0,0 0 0,1 0 0,-1 1 0,1-1 0,0 2 0,7-4 0,-12 6 0,1-1 0,-1 1 0,1 0 0,-1-1 0,1 1 0,0 0 0,-1 0 0,1 0 0,0 1 0,-1-1 0,1 0 0,-1 0 0,1 1 0,-1-1 0,1 1 0,-1-1 0,1 1 0,-1 0 0,1 0 0,-1 0 0,0 0 0,1 0 0,-1 0 0,0 0 0,0 0 0,0 0 0,0 0 0,0 1 0,0-1 0,0 0 0,0 1 0,0-1 0,-1 1 0,1-1 0,0 1 0,-1-1 0,0 1 0,1 1 0,2 8 0,0 1 0,-1-1 0,-1 1 0,1 12 0,-2-19 0,-1 173 0,-2-129 0,2 1 0,3-1 0,9 63 0,-9-104-151,-1 0-1,2-1 0,-1 1 0,1-1 1,0 0-1,0 0 0,1 0 1,6 8-1,9 7-6674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21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24575,'89'-8'0,"-70"5"0,0 0 0,1 2 0,34 1 0,-51 1 0,-1 0 0,1 0 0,0 0 0,-1 0 0,1 0 0,-1 0 0,1 0 0,-1 1 0,0 0 0,1-1 0,-1 1 0,0 0 0,0 0 0,0 0 0,0 0 0,-1 0 0,1 1 0,-1-1 0,1 0 0,-1 1 0,0-1 0,0 1 0,0 0 0,0-1 0,0 1 0,0 0 0,-1 0 0,0-1 0,1 5 0,1 12 0,-1 0 0,-1 0 0,-2 24 0,1-21 0,-6 515 0,7-532 0,1 0 0,-1 1 0,0-1 0,-1 1 0,0-1 0,1 0 0,-2 1 0,1-1 0,-1 0 0,1 0 0,-1 0 0,-1 0 0,1 0 0,-1-1 0,0 1 0,0-1 0,0 1 0,0-1 0,-1 0 0,0 0 0,0 0 0,0-1 0,0 0 0,-1 0 0,1 0 0,-1 0 0,0 0 0,-6 2 0,-33 16-1365,0 0-5461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24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24575,'13'184'0,"-1"-15"0,-13-123 0,1-23 0,5-59 0,8-39-58,37-117-1,-27 110-1189,-17 62-5578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25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24575,'1'-3'0,"-1"-1"0,1 1 0,0-1 0,0 1 0,0-1 0,1 1 0,0-1 0,-1 1 0,1 0 0,0 0 0,0 0 0,1 0 0,-1 0 0,0 1 0,1-1 0,0 1 0,0-1 0,0 1 0,0 0 0,0 0 0,4-2 0,1-1 0,1 1 0,0 0 0,0 0 0,0 1 0,0 0 0,17-3 0,-23 6 0,-1-1 0,0 1 0,1 0 0,-1-1 0,1 1 0,-1 1 0,1-1 0,-1 0 0,1 0 0,-1 1 0,1 0 0,-1-1 0,0 1 0,1 0 0,-1 0 0,0 0 0,1 0 0,-1 1 0,0-1 0,0 1 0,0-1 0,0 1 0,-1 0 0,1-1 0,0 1 0,-1 0 0,1 0 0,-1 0 0,0 1 0,0-1 0,1 0 0,-1 0 0,-1 1 0,1-1 0,0 0 0,-1 1 0,2 4 0,-1 8 0,0 1 0,-1-1 0,0 0 0,-1 1 0,-3 15 0,2-17 0,-3 23 0,-1 7 0,2 0 0,2 69 0,2-110-45,0 0-1,0-1 1,0 1-1,0 0 1,1 0-1,0-1 1,-1 1-1,1 0 1,0-1-1,0 1 1,0-1-1,1 1 1,-1-1-1,0 0 1,1 1-1,0-1 1,-1 0-1,1 0 1,0 0-1,0 0 1,0 0-1,1-1 1,-1 1-1,0-1 0,1 1 1,-1-1-1,0 0 1,1 0-1,3 1 1,37 5-6781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29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24575,'4'0'0,"2"8"0,0 3-8191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29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24575,'8'5'0,"4"0"-8191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29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34 24575,'-6'7'0,"0"1"0,0 0 0,1 1 0,0-1 0,0 1 0,1 0 0,0 0 0,1 0 0,0 1 0,-2 12 0,-2 15 0,-4 46 0,11-80 0,-1 9 0,0-1 0,0 1 0,2-1 0,-1 1 0,1-1 0,1 1 0,3 12 0,-4-21 0,0 0 0,0 0 0,1 0 0,-1-1 0,0 1 0,1 0 0,0-1 0,0 1 0,0-1 0,0 0 0,0 0 0,0 0 0,0 0 0,1 0 0,-1 0 0,1 0 0,-1-1 0,1 1 0,0-1 0,-1 0 0,1 0 0,0 0 0,0 0 0,0 0 0,0-1 0,0 1 0,0-1 0,0 0 0,0 0 0,0 0 0,0 0 0,4-1 0,1-1 0,0 0 0,1 0 0,-2-1 0,1 0 0,0 0 0,-1-1 0,1 0 0,-1-1 0,0 1 0,0-1 0,-1-1 0,0 1 0,1-1 0,-2 0 0,1-1 0,-1 1 0,0-1 0,8-14 0,-3 3 0,0-1 0,-1 1 0,-1-2 0,-1 1 0,0-1 0,5-32 0,-11 44 0,2-4 0,-2 1 0,1 0 0,-1-1 0,-2-22 0,1 31 0,-1 0 0,1 1 0,-1-1 0,1 1 0,-1-1 0,0 1 0,0-1 0,-1 1 0,1-1 0,0 1 0,-1 0 0,1 0 0,-1 0 0,0 0 0,1 0 0,-1 0 0,0 0 0,0 0 0,-1 1 0,1-1 0,0 1 0,0 0 0,-1-1 0,1 1 0,-1 0 0,1 1 0,-4-2 0,-32-5-1365,-2 5-5461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30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0 24575,'-8'0'0,"-3"9"0,0 6 0,2 1-8191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31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24575,'0'8'0,"0"4"-8191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23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24575,'9'0'0,"10"-8"0,15-3 0,7 0 0,-1 2 0,2 3 0,-6 2-8191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32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32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24575,'0'5'0,"-9"8"0,-2 12 0,-8 10 0,-1 11 0,-9 6 0,0-1 0,0-2 0,6-4 0,7-18 0,5-23 0,14-28 0,6-19 0,2-1-8191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32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1 118 24575,'0'-1'0,"0"0"0,0 0 0,0 0 0,0 1 0,0-1 0,0 0 0,0 0 0,0 0 0,0 0 0,0 0 0,1 0 0,-1 0 0,0 1 0,1-1 0,-1 0 0,0 0 0,1 0 0,-1 1 0,1-1 0,-1 0 0,1 1 0,0-1 0,0 0 0,0 0 0,0 1 0,0 0 0,-1 0 0,1 0 0,0 0 0,0 0 0,-1 0 0,1 0 0,0 1 0,0-1 0,-1 0 0,1 0 0,0 1 0,0-1 0,-1 0 0,1 1 0,0-1 0,-1 0 0,1 1 0,0 0 0,3 2 0,0 0 0,-1 1 0,0-1 0,0 1 0,0-1 0,0 1 0,4 7 0,-2 3 0,0 0 0,-1 1 0,0 0 0,-1-1 0,-1 1 0,0 15 0,-2 94 0,-1-81 0,4-21 0,-3-22 0,0 1 0,1-1 0,-1 0 0,0 0 0,0 1 0,0-1 0,1 0 0,-1 0 0,0 0 0,0 1 0,1-1 0,-1 0 0,0 0 0,0 0 0,1 0 0,-1 1 0,0-1 0,1 0 0,-1 0 0,0 0 0,0 0 0,1 0 0,-1 0 0,0 0 0,1 0 0,-1 0 0,0 0 0,1 0 0,-1 0 0,0 0 0,1 0 0,-1 0 0,1-1 0,2-1 0,0 0 0,1 0 0,-1-1 0,0 0 0,0 1 0,-1-1 0,1 0 0,2-4 0,39-51-341,-3-2 0,-3-2-1,55-119 1,-69 123-6485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33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24575,'9'0'0,"6"0"0,5 0 0,12 0 0,5 0 0,-4 0-8191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33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 24575,'0'8'0,"0"33"0,-4 29 0,-2 21 0,-7 19 0,-3 8 0,-6 0 0,1-10 0,3-25-8191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41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24575,'2'235'0,"-19"463"0,12-664 103,2-32-325,1-19-1024,1-18-5580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41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24575,'4'-4'0,"10"-2"0,14-7 0,12-3 0,3 3 0,-2 2 0,1 4 0,2 3 0,-8 2-8191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41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24575,'4'0'0,"15"0"0,11 0 0,6 0 0,0 0 0,-6-4 0,1-2 0,-5 1-8191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42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24575,'0'4'0,"-5"6"0,0 9 0,-1 15 0,-2 21 0,-1 20 0,2 12 0,2 5 0,1-5 0,2-13 0,2-11 0,4-16 0,6-20 0,1-24 0,-1-11-8191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43.3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24575,'-13'171'0,"2"-27"0,10-124 0,1 56 0,0-73 0,0 0 0,1 0 0,-1 0 0,1 0 0,0 0 0,-1-1 0,1 1 0,0 0 0,1 0 0,-1-1 0,0 1 0,1-1 0,0 1 0,-1-1 0,1 1 0,0-1 0,0 0 0,0 0 0,1 0 0,2 2 0,-3-4 0,0 1 0,0-1 0,0 0 0,0 0 0,0 0 0,0 0 0,0 0 0,0 0 0,0-1 0,0 1 0,0-1 0,0 1 0,0-1 0,0 0 0,-1 0 0,1 0 0,0 0 0,0 0 0,-1 0 0,1 0 0,-1 0 0,1-1 0,-1 1 0,1-1 0,-1 1 0,0-1 0,0 1 0,0-1 0,2-3 0,34-58 0,-35 59 0,17-34 0,-3-1 0,0-1 0,9-42 0,-24 234 0,-2-126 0,0-8 0,1 0 0,0 0 0,6 34 0,-6-49 0,0 0 0,1 0 0,-1 0 0,1-1 0,0 1 0,0 0 0,0 0 0,1-1 0,-1 1 0,0-1 0,1 1 0,0-1 0,0 0 0,-1 0 0,1 1 0,0-1 0,1 0 0,-1-1 0,0 1 0,1 0 0,-1-1 0,1 1 0,-1-1 0,1 0 0,0 0 0,-1 0 0,1 0 0,0 0 0,0-1 0,5 1 0,-4-1 0,0-1 0,-1 1 0,1-1 0,0 0 0,-1-1 0,1 1 0,-1-1 0,0 1 0,1-1 0,-1 0 0,0 0 0,0-1 0,0 1 0,0 0 0,0-1 0,-1 0 0,1 0 0,-1 0 0,0 0 0,0 0 0,0 0 0,0 0 0,0-1 0,1-4 0,5-9 0,-1-1 0,-1 0 0,6-28 0,-3-5-682,5-67-1,-9 38-6143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24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1 103 24575,'0'-5'0,"12"0"0,18-9 0,11-1 0,7 1 0,5 0 0,-4 1 0,-1 3 0,-13 4 0,-17 2 0,-19 2 0,-11 2-8191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43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 24575,'5'0'0,"9"0"0,2 4 0,8 2 0,-1 8 0,4 5 0,-3 13 0,-5 13 0,-5 12 0,-6 12 0,-4 8 0,-12 7 0,-16 2 0,-21-1 0,-28-6 0,-31-18 0,2-18-8191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44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24575,'12'0'0,"18"-5"0,19 0 0,23-9 0,12-1 0,0 1 0,-10 4 0,-10 3 0,-23 3 0,-28 10 0,-16 4-8191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45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24575,'4'0'0,"14"0"0,21 0 0,20 0 0,17-8 0,4-3 0,-3-8 0,-11-1 0,-16 3-8191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47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24575,'9'-4'0,"15"-2"0,16 1 0,14-7 0,5-3 0,7 3 0,0 2 0,-4 4 0,-7 2 0,-21 2 0,-26 2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48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24575,'44'0'0,"107"4"0,-135-2 0,0 0 0,0 1 0,0 1 0,0 1 0,0 0 0,28 14 0,-42-18 0,1 1 0,-1-1 0,0 0 0,0 1 0,0-1 0,-1 1 0,1 0 0,0 0 0,0 0 0,-1-1 0,0 1 0,1 1 0,-1-1 0,0 0 0,0 0 0,0 0 0,0 1 0,0-1 0,0 0 0,0 4 0,-1-2 0,0 1 0,0 0 0,0 0 0,-1 0 0,1 0 0,-1-1 0,0 1 0,-1 0 0,-2 7 0,-5 8 0,-1-2 0,-1 1 0,-21 27 0,29-42 0,-105 126 0,68-85 0,-59 86 0,99-130 0,-1 0 0,0-1 0,1 1 0,0 0 0,-1 0 0,1-1 0,-1 1 0,1 0 0,0 0 0,-1 0 0,1 0 0,0 0 0,0-1 0,0 1 0,0 0 0,0 0 0,0 0 0,0 0 0,0 0 0,0 0 0,0 0 0,0 0 0,1-1 0,-1 1 0,0 0 0,1 0 0,-1 0 0,0 0 0,1-1 0,0 2 0,1 0 0,0-1 0,0 1 0,0-1 0,0 0 0,0 0 0,1 0 0,-1 0 0,0 0 0,0-1 0,1 1 0,3 0 0,12 1 0,0-1 0,28-2 0,-35 1 0,50 0 0,-35 2 0,-1-2 0,1-1 0,-1-1 0,34-8 0,-30-3-1365,-9-3-5461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50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24575,'-2'0'0,"0"1"0,1-1 0,-1 1 0,0-1 0,1 1 0,-1 0 0,1-1 0,-1 1 0,1 0 0,-1 0 0,1 0 0,-1 0 0,1 0 0,0 1 0,0-1 0,-1 0 0,1 1 0,0-1 0,0 0 0,0 1 0,1-1 0,-1 1 0,0 0 0,1-1 0,-1 1 0,1 0 0,-1 1 0,-10 51 0,11-53 0,-5 197 0,4-102 0,2-139 0,-1 9 0,1 0 0,1 0 0,2 1 0,1-1 0,17-55 0,-21 85 0,1 0 0,0 0 0,0 1 0,0-1 0,1 0 0,-1 1 0,1-1 0,0 1 0,0 0 0,0 0 0,1 0 0,4-3 0,-7 5 0,0 1 0,0-1 0,0 1 0,0-1 0,0 1 0,0-1 0,0 1 0,0 0 0,0 0 0,0 0 0,0 0 0,0-1 0,0 1 0,0 0 0,0 1 0,0-1 0,0 0 0,0 0 0,0 0 0,0 1 0,2 0 0,-2 0 0,1 0 0,-1 0 0,1 0 0,-1 1 0,0-1 0,1 1 0,-1-1 0,0 1 0,0 0 0,0-1 0,0 1 0,0 0 0,-1-1 0,1 1 0,0 0 0,0 2 0,4 22 20,0 0 0,-1 1-1,-2-1 1,-1 45-1,-2-47-228,1-1 0,1 0 0,1 0 0,1 0 0,1 0 0,13 44 0,-3-37-6617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51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24575,'9'0'0,"2"-9"0,8-2 0,9 0 0,-4 11 0,-7 5-8191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51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24575,'4'0'0,"6"0"0,5 0 0,9 0 0,4 0 0,2-12 0,-5-9 0,-6-1-8191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51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24575,'-1'0'0,"0"1"0,0-1 0,1 0 0,-1 1 0,0-1 0,0 1 0,1-1 0,-1 1 0,0 0 0,1-1 0,-1 1 0,0 0 0,1 0 0,-1-1 0,1 1 0,-1 0 0,1 0 0,0 0 0,-1-1 0,1 1 0,0 0 0,0 0 0,-1 0 0,1 0 0,0 1 0,-5 28 0,4-25 0,-3 29 0,2 0 0,2 55 0,0-87 0,0 0 0,0-1 0,0 1 0,1 0 0,-1-1 0,0 1 0,1 0 0,-1-1 0,1 1 0,-1 0 0,1-1 0,0 1 0,0-1 0,0 1 0,0-1 0,0 1 0,0-1 0,0 0 0,0 0 0,0 1 0,1-1 0,-1 0 0,0 0 0,1 0 0,1 1 0,0-2 0,0 1 0,-1-1 0,1 1 0,-1-1 0,1 0 0,0 0 0,-1-1 0,1 1 0,0 0 0,-1-1 0,1 0 0,-1 1 0,1-1 0,4-2 0,1-1 0,0-1 0,-1 1 0,1-1 0,-1 0 0,0-1 0,0 0 0,0 0 0,-1 0 0,7-9 0,-10 10-65,1 0 0,-1-1 0,0 1 0,0-1 0,0 0 0,-1 0 0,0 0 0,0 0 0,-1 0 0,0 0 0,0-1 0,0 1 0,0 0 0,-1-1 0,0 1 0,-1 0 0,0 0 0,1-1 0,-2 1 0,-2-9 0,-12-10-6761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54.1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24575,'0'3'0,"1"55"0,-2 0 0,-3 0 0,-13 67 0,13-187 0,4 35 0,-1 4 0,1 0 0,6-36 0,0 46 0,0 26 0,4 34 0,-9-42 0,4 34 0,-3-24 0,0 0 0,1 0 0,0 0 0,10 24 0,-13-38 0,0 0 0,1 0 0,-1 0 0,1 0 0,-1 0 0,1 0 0,-1 0 0,1 0 0,0 0 0,-1 0 0,1 0 0,0 0 0,0 0 0,0-1 0,0 1 0,0 0 0,0-1 0,0 1 0,0-1 0,0 1 0,0-1 0,0 1 0,0-1 0,0 0 0,0 1 0,3-1 0,-3 0 0,1-1 0,0 1 0,0-1 0,-1 0 0,1 0 0,0 0 0,-1 0 0,1 0 0,-1 0 0,1 0 0,-1 0 0,0 0 0,1-1 0,-1 1 0,1-2 0,7-9 0,-1 0 0,-1-1 0,8-17 0,-14 28 0,47-116-1365,-31 68-5461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24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0 24575,'-4'4'0,"-2"6"0,-8 10 0,-1 9 0,-7 17 0,-8 21 0,-7 21 0,-6 11 0,0-2 0,8-13 0,5-21 0,12-22 0,18-34 0,16-31 0,7-11-8191</inkml:trace>
  <inkml:trace contextRef="#ctx0" brushRef="#br0" timeOffset="1">347 173 24575,'-4'12'0,"-2"18"0,-7 19 0,-3 15 0,2 4 0,4 0 0,3-9 0,11-4 0,9-13 0,16-13 0,10-20 0,11-20 0,-2-8-8191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54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24575,'4'-4'0,"6"-2"0,9-3 0,6-1 0,-2 2-8191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55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24575,'0'9'0,"0"18"0,0 27 0,0 21 0,0 14 0,9 4 0,2-4 0,0-14 0,-3-20-8191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56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24575,'5'0'0,"9"0"0,15 0 0,15-8 0,9-4 0,3 2 0,-8-3 0,-15-3 0,-15 1-8191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57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24575,'-1'60'0,"2"0"0,3 1 0,2-1 0,19 75 0,22 8 0,10 34 0,-53-157 0,0 0 0,-2 0 0,0 0 0,-1 0 0,-1 1 0,0-1 0,-5 22 0,3-34 14,0 1-1,-1-1 0,0 1 0,0-1 1,-1 0-1,0 0 0,0-1 1,-6 9-1,8-13-84,-1 0 1,1 0-1,-1 0 0,1 0 0,-1 0 1,0 0-1,0-1 0,0 0 1,0 1-1,0-1 0,-1 0 0,1 0 1,-1-1-1,1 1 0,-1-1 1,0 0-1,0 0 0,1 0 0,-1 0 1,-4 0-1,-18-5-6755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57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24575,'0'-8'0,"13"-4"0,8-2 0,4 0 0,8-2 0,5 3 0,-12 2 0,-10 5-8191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57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24575,'-19'629'0,"18"-607"0,-1-10 0,1 0 0,1 0 0,0-1 0,0 1 0,1 0 0,4 16 0,-4-25 0,0 0 0,0-1 0,0 1 0,1 0 0,-1-1 0,1 1 0,0-1 0,0 0 0,-1 1 0,2-1 0,-1 0 0,0 0 0,0 0 0,1-1 0,-1 1 0,1 0 0,-1-1 0,1 0 0,0 1 0,-1-1 0,1 0 0,0-1 0,0 1 0,0 0 0,0-1 0,0 0 0,0 1 0,0-1 0,-1 0 0,1 0 0,3-1 0,4 0 9,-1-1 1,0 0-1,0 0 0,0-1 0,0 0 1,0 0-1,0-1 0,-1 0 0,0-1 0,0 0 1,0 0-1,11-10 0,-2 1-306,-1-2 0,0 0 0,-1-1 0,15-21 0,-3-3-6529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58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 24575,'0'522'0,"3"-573"0,3 0 0,24-97 0,-12 66 0,-9 33 0,17-72 0,-23 109 0,1 0 0,0 1 0,0 0 0,2 0 0,-1 0 0,1 0 0,11-13 0,-17 23 0,0 0 0,1 1 0,-1-1 0,1 0 0,-1 0 0,1 1 0,-1-1 0,1 0 0,0 1 0,-1-1 0,1 1 0,0-1 0,-1 1 0,1-1 0,0 1 0,0-1 0,-1 1 0,1 0 0,0-1 0,0 1 0,0 0 0,0 0 0,0-1 0,-1 1 0,1 0 0,0 0 0,0 0 0,0 0 0,0 0 0,0 0 0,0 1 0,-1-1 0,1 0 0,0 0 0,0 1 0,0-1 0,0 0 0,-1 1 0,1-1 0,0 1 0,0-1 0,-1 1 0,1-1 0,0 1 0,-1-1 0,1 1 0,-1 0 0,1-1 0,0 1 0,-1 0 0,0 0 0,1-1 0,-1 1 0,1 0 0,-1 0 0,0 0 0,0 0 0,1-1 0,-1 3 0,3 7 0,0 0 0,-1 0 0,3 20 0,-1 113 0,-5-101 0,2 0 0,7 45 0,-7-82-105,-1 0 0,1-1 0,0 1 0,1-1 0,-1 1 0,1-1 0,0 1 0,0-1 0,1 0 0,-1 0 0,1 0 0,4 5 0,8 1-6721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58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0 105 24575,'1'-2'0,"0"-1"0,0 1 0,0 0 0,1 0 0,-1 0 0,0 0 0,1 1 0,-1-1 0,1 0 0,0 0 0,-1 1 0,1-1 0,0 1 0,0 0 0,2-2 0,5-3 0,2-4 0,2 0 0,0 1 0,0 0 0,23-11 0,-34 18 0,1 1 0,-1 0 0,1 0 0,-1 0 0,1 0 0,-1 0 0,1 0 0,0 1 0,-1 0 0,1-1 0,0 1 0,-1 0 0,1 0 0,0 0 0,-1 1 0,1-1 0,0 0 0,-1 1 0,1 0 0,-1 0 0,1 0 0,-1 0 0,1 0 0,-1 0 0,0 1 0,1-1 0,-1 1 0,0-1 0,0 1 0,0 0 0,0 0 0,-1 0 0,1 0 0,0 0 0,-1 1 0,2 2 0,2 5 0,-1 0 0,-1 0 0,0 0 0,-1 0 0,1 0 0,-2 1 0,1 19 0,-5 81 0,0-63 0,1 3 0,-3 64 0,18 226 0,-12-332 17,0-1 0,0 1 1,-1 0-1,-1 0 0,1-1 0,-4 16 0,3-23-57,1 1 0,0 0 0,-1 0-1,0 0 1,1 0 0,-1-1 0,0 1 0,0 0 0,0-1 0,0 1 0,0-1-1,-1 1 1,1-1 0,0 1 0,-1-1 0,1 0 0,-1 0 0,1 1-1,-1-1 1,1 0 0,-1-1 0,0 1 0,0 0 0,1 0 0,-1-1-1,0 1 1,0-1 0,0 0 0,0 1 0,0-1 0,1 0 0,-1 0 0,0 0-1,0 0 1,0 0 0,-3-2 0,-16-4-6786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7:59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00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0 628 24575,'8'-2'0,"0"0"0,0 0 0,-1-1 0,1 1 0,-1-2 0,0 1 0,0-1 0,0 0 0,12-10 0,-11 9 0,260-184 0,-255 180 0,-1-1 0,0-1 0,0 0 0,-1 0 0,-1-1 0,0 0 0,0-1 0,-1-1 0,13-27 0,-18 31 0,0 0 0,-1 0 0,0-1 0,0 1 0,-1-1 0,-1 1 0,0-1 0,0 0 0,-1 0 0,-1 1 0,0-1 0,0 0 0,-1 0 0,0 1 0,-6-16 0,6 22 0,0 0 0,0 0 0,0 0 0,-1 1 0,1-1 0,-1 1 0,0-1 0,0 1 0,-1 0 0,1 0 0,-1 1 0,1-1 0,-1 1 0,0-1 0,0 1 0,0 1 0,0-1 0,0 0 0,0 1 0,0 0 0,-1 0 0,-5-1 0,-4 0 0,0 0 0,-1 1 0,1 1 0,0 0 0,-24 4 0,31-2 0,1 0 0,0 0 0,0 1 0,0 0 0,1 0 0,-1 0 0,1 1 0,-1 0 0,1 0 0,0 0 0,1 0 0,-1 1 0,1 0 0,0 0 0,0 0 0,0 1 0,1-1 0,0 1 0,-4 9 0,-2 5 0,1 0 0,1 0 0,1 0 0,-7 39 0,9-33 0,-5 27 0,2-1 0,1 98 0,6-137 0,1 1 0,0-1 0,1 1 0,1-1 0,0 0 0,0 0 0,2 0 0,0-1 0,0 1 0,1-1 0,0-1 0,1 1 0,1-1 0,-1 0 0,2 0 0,14 14 0,-18-21 5,-1-1 0,1 1 0,-1-1-1,1 0 1,0 0 0,0 0 0,1-1-1,-1 0 1,0 0 0,1 0 0,-1-1-1,1 0 1,0 0 0,-1 0 0,1-1-1,0 1 1,0-2 0,-1 1 0,1 0 0,0-1-1,9-3 1,1-1-250,0-1 0,0-1 0,-1-1 0,1 0 0,26-20 0,40-32-6581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6:11.4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24575,'8'0'0,"3"4"0,0 6 0,-2 5 0,-3 0-8191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25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327 1 24575,'4'0'0,"10"0"0,7 8 0,-1 16 0,-3 20 0,-5 28 0,-4 31 0,-3 23 0,-16 28 0,-18 18 0,-21 3 0,-19-10 0,-15-25 0,-13-36 0,9-36-8191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01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24575,'9'0'0,"10"-9"0,16-2 0,13-8 0,8-1 0,2 3 0,-16 5 0,-17 4-8191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02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24575,'4'0'0,"10"0"0,2 0-8191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02.6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24575,'3'0'0,"0"1"0,1-1 0,-1 1 0,0-1 0,0 1 0,0 0 0,0 0 0,0 0 0,0 0 0,0 1 0,0 0 0,-1-1 0,1 1 0,0 0 0,-1 0 0,1 0 0,-1 0 0,0 1 0,0-1 0,0 1 0,0-1 0,0 1 0,-1 0 0,1 0 0,-1-1 0,1 1 0,-1 0 0,0 0 0,0 1 0,-1-1 0,2 6 0,1 12 0,-1 0 0,0 0 0,-4 40 0,1-31 0,3 68 0,0-52 0,-2 0 0,-2 1 0,-13 73 0,14-116 0,0 0 0,-1 0 0,1-1 0,-1 1 0,1-1 0,-1 1 0,0-1 0,-1 0 0,1 1 0,-1-1 0,-2 2 0,4-4 0,1 0 0,-1-1 0,0 1 0,0-1 0,0 1 0,1-1 0,-1 1 0,0-1 0,0 1 0,0-1 0,0 0 0,0 0 0,0 1 0,0-1 0,0 0 0,0 0 0,0 0 0,0 0 0,0 0 0,0 0 0,0 0 0,0-1 0,0 1 0,0 0 0,0 0 0,0-1 0,0 1 0,1-1 0,-1 1 0,0-1 0,0 1 0,0-1 0,1 1 0,-1-1 0,0 0 0,0 1 0,1-1 0,-1 0 0,1 0 0,-1 0 0,0 1 0,1-1 0,0 0 0,-1 0 0,1 0 0,-1-1 0,-11-30-1365,2-3-5461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03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1 187 24575,'0'-8'0,"4"-8"0,14 0 0,12-6 0,14 1 0,12-5 0,1 2 0,-2 1 0,-5 5 0,-11 5-8191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03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0 24575,'0'5'0,"0"4"0,0 11 0,0 5 0,0 3 0,-8 4 0,-4 2 0,2-1 0,1 3 0,7-6 0,4-7-8191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04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77 24575,'0'1'0,"-1"-1"0,1 0 0,0 0 0,0-1 0,0 1 0,-1 0 0,1 0 0,0 0 0,0 0 0,0 0 0,-1 0 0,1 0 0,0 0 0,0 0 0,0 0 0,-1 0 0,1-1 0,0 1 0,0 0 0,0 0 0,0 0 0,-1 0 0,1-1 0,0 1 0,0 0 0,0 0 0,0 0 0,0 0 0,0-1 0,0 1 0,-1 0 0,1 0 0,0-1 0,0 1 0,0 0 0,0 0 0,0 0 0,0-1 0,0 1 0,0 0 0,0 0 0,0 0 0,0-1 0,0 1 0,1 0 0,5-16 0,13-11 0,-17 25 0,0-1 0,0 1 0,0 0 0,0 0 0,1 0 0,-1 1 0,0-1 0,1 0 0,-1 1 0,1-1 0,0 1 0,0 0 0,-1 0 0,1 0 0,0 1 0,0-1 0,0 0 0,0 1 0,0 0 0,0 0 0,0 0 0,0 0 0,0 0 0,0 1 0,0-1 0,0 1 0,3 1 0,-3 0 0,1 0 0,-1 1 0,0-1 0,0 1 0,0 0 0,0-1 0,-1 1 0,1 1 0,-1-1 0,1 0 0,-1 1 0,0-1 0,-1 1 0,1-1 0,-1 1 0,1 0 0,-1 0 0,0 0 0,0 0 0,0 5 0,0-1 0,0 1 0,-1 0 0,0-1 0,-1 1 0,0-1 0,0 1 0,0-1 0,-1 1 0,-1-1 0,1 0 0,-1 0 0,-5 8 0,-5 9 0,-2-1 0,-23 30 0,-1 3 0,37-54 0,0 0 0,0 0 0,1 0 0,-1 0 0,1 0 0,0 0 0,0 0 0,0 1 0,0-1 0,0 6 0,1-8 0,0 0 0,1 0 0,-1 0 0,0 0 0,1 0 0,-1 0 0,1-1 0,-1 1 0,1 0 0,-1 0 0,1 0 0,0-1 0,-1 1 0,1 0 0,0-1 0,0 1 0,-1 0 0,1-1 0,0 1 0,0-1 0,0 0 0,0 1 0,0-1 0,0 0 0,0 1 0,-1-1 0,1 0 0,0 0 0,0 0 0,0 0 0,0 0 0,0 0 0,0 0 0,0 0 0,0 0 0,0 0 0,0 0 0,0-1 0,1 0 0,19-1-341,-2-2 0,1 0-1,30-12 1,-16 4-6485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0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24575,'5'0'0,"4"0"0,11 0 0,5 0 0,6 0 0,8-9 0,4-2 0,-8 0 0,-20 7 0,-19 3 0,-10 3-8191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05.6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71 0 24575,'0'9'0,"0"10"0,0 7 0,0 3 0,-8 9 0,-4 7 0,2 4 0,-3 1 0,1 2 0,3-13 0,2-13-8191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05.9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24575,'0'4'0,"0"6"0,0 9 0,8 10 0,3 13 0,0 3 0,5-2 0,14-8 0,6-10 0,4-9 0,-4-8-8191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06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24575,'0'4'0,"0"10"0,-4 11 0,-2 9 0,1 12 0,-8 6 0,-1 7 0,1 11 0,4 9 0,2 9 0,3 5 0,3 1 0,0-8 0,5-11 0,11-17 0,6-19 0,5-20 0,-3-14-8191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25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24575,'5'0'0,"13"0"0,16 0 0,16 0 0,11 0 0,8 0 0,1 0 0,-8 0 0,-9 0 0,-19 0 0,-15 0-8191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07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1 109 24575,'505'-19'0,"-253"-9"0,494-26 0,-695 56 0,-29-1 0,-1 0 0,0-1 0,41-6 0,-51 1-1365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08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1 24575,'0'4'0,"0"10"0,-8 11 0,-3 9 0,-8 8 0,-1 9 0,-9 9 0,0 2 0,0-6 0,7 2 0,5-19 0,7-20 0,4-16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09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24575,'17'-3'0,"-16"2"0,0 1 0,1-1 0,-1 1 0,0 0 0,1 0 0,-1 0 0,0 0 0,1 0 0,-1 0 0,0 0 0,0 0 0,1 0 0,-1 0 0,0 1 0,1-1 0,-1 1 0,0-1 0,0 1 0,0-1 0,1 1 0,0 0 0,3 2 0,-1 0 0,0 1 0,0-1 0,1 1 0,-2-1 0,1 1 0,0 0 0,-1 1 0,0-1 0,0 1 0,0-1 0,-1 1 0,1 0 0,-1 0 0,1 6 0,4 11 0,-2 0 0,4 32 0,2 8 0,0-15 0,-5-18 0,18 50 0,-24-78 0,0-1 0,0 1 0,1-1 0,-1 1 0,0 0 0,0-1 0,1 1 0,-1-1 0,0 1 0,1-1 0,-1 1 0,0-1 0,1 1 0,-1-1 0,1 1 0,-1-1 0,1 0 0,-1 1 0,1-1 0,-1 0 0,1 1 0,-1-1 0,1 0 0,-1 0 0,1 0 0,0 1 0,-1-1 0,1 0 0,0 0 0,-1 0 0,2 0 0,16-14 0,18-44 0,-27 41 0,70-128 124,-29 49-1613,-23 49-5337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12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24575,'1'265'0,"-1"-266"0,2-41 0,3 0 0,12-50 0,-14 79 0,1 1 0,0 0 0,1 0 0,0 0 0,1 1 0,0 0 0,1 0 0,0 0 0,1 1 0,0 0 0,18-18 0,-24 27 0,-1-1 0,1 0 0,-1 1 0,1 0 0,0-1 0,0 1 0,-1 0 0,1 0 0,0 0 0,0 0 0,0 0 0,0 0 0,0 1 0,0-1 0,1 0 0,-1 1 0,0 0 0,0 0 0,0 0 0,0 0 0,1 0 0,-1 0 0,4 1 0,-4 0 0,0 1 0,0-1 0,0 1 0,0 0 0,-1-1 0,1 1 0,0 0 0,-1 0 0,1 0 0,-1 0 0,0 0 0,0 1 0,0-1 0,0 0 0,0 0 0,0 1 0,0 2 0,3 14 0,-1-1 0,-1 1 0,0-1 0,-2 23 0,0-35 0,-1 5 0,1 0 0,1 1 0,0-1 0,4 21 0,-4-30 0,-1 0 0,1 0 0,0 0 0,-1 0 0,1 0 0,0 0 0,0-1 0,0 1 0,0 0 0,1 0 0,-1-1 0,0 1 0,1-1 0,-1 1 0,1-1 0,-1 0 0,1 0 0,0 1 0,0-1 0,-1 0 0,1-1 0,0 1 0,0 0 0,0 0 0,0-1 0,0 1 0,0-1 0,0 0 0,0 0 0,0 1 0,0-1 0,0 0 0,0-1 0,3 1 0,25-9-1365,0-6-5461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13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0 24575,'4'0'0,"6"0"0,1 4 0,3 2 0,-2 7 0,7 7 0,-1 8 0,2 15 0,-4 14 0,-3 10 0,-5 22 0,-8 26 0,-16 18 0,-22 12 0,-22 2 0,-17-7 0,-17-19 0,8-30-8191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36.8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293 0 24575,'-5'0'0,"0"13"0,-9 20 0,-2 31 0,-10 29 0,-10 27 0,2 20 0,-2 6 0,5-8 0,0-21 0,4-20 0,8-32 0,7-43 0,13-51 0,7-37 0,2-8-8191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37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0 241 24575,'4'0'0,"0"1"0,-1 0 0,1-1 0,0 2 0,-1-1 0,1 0 0,-1 1 0,0-1 0,1 1 0,-1 0 0,0 0 0,0 1 0,0-1 0,-1 0 0,1 1 0,0 0 0,-1 0 0,0-1 0,1 2 0,-1-1 0,0 0 0,2 6 0,4 7 0,0 2 0,-1-1 0,4 20 0,2 15 0,-3 1 0,6 84 0,-8-51 0,3-46 0,-11-40 0,0 1 0,0-1 0,1 1 0,-1-1 0,0 0 0,0 1 0,0-1 0,1 1 0,-1-1 0,0 0 0,0 1 0,1-1 0,-1 0 0,0 1 0,1-1 0,-1 0 0,0 0 0,1 1 0,-1-1 0,1 0 0,-1 0 0,0 0 0,1 0 0,-1 1 0,1-1 0,-1 0 0,1 0 0,0 0 0,0-1 0,0 0 0,0 1 0,0-1 0,-1 0 0,1 0 0,0 0 0,0 0 0,-1 0 0,1 0 0,0 0 0,-1 0 0,1 0 0,-1 0 0,1 0 0,-1-1 0,1-1 0,21-74 0,14-90 0,0-2 0,-11 79-24,21-98-1317,-38 141-5485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37.9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1 146 24575,'1'-8'0,"0"0"0,0 0 0,1 0 0,0 0 0,1 0 0,0 1 0,0-1 0,1 1 0,-1 0 0,2 0 0,6-9 0,-9 12 0,0 1 0,0 0 0,1 0 0,-1 0 0,1 0 0,0 0 0,0 1 0,0-1 0,0 1 0,0 0 0,0 0 0,1 0 0,-1 0 0,1 1 0,-1-1 0,1 1 0,0 0 0,0 0 0,0 0 0,-1 0 0,1 1 0,0 0 0,0 0 0,0 0 0,6 1 0,-7 0 0,1 1 0,0 0 0,-1 0 0,0 1 0,1-1 0,-1 1 0,0-1 0,0 1 0,-1 0 0,1 0 0,-1 1 0,1-1 0,-1 0 0,0 1 0,0-1 0,0 1 0,-1 0 0,1 0 0,-1-1 0,0 1 0,1 7 0,3 12 0,-1 0 0,1 33 0,-5-47 0,1 2 0,-1-1 0,0 0 0,-1 0 0,0 0 0,-1 0 0,0 0 0,0 0 0,-1 0 0,-1 0 0,0-1 0,0 1 0,0-1 0,-1 0 0,-10 12 0,15-20 0,-1 0 0,0-1 0,1 1 0,-1 0 0,1 0 0,-1 0 0,1-1 0,-1 1 0,1 0 0,0 0 0,0 0 0,-1 0 0,1 0 0,0 0 0,0 0 0,0 0 0,0 0 0,0 0 0,0 0 0,0 0 0,0-1 0,0 1 0,0 0 0,1 0 0,-1 0 0,0 0 0,1 0 0,-1 0 0,0 0 0,1-1 0,-1 1 0,2 1 0,0 0 0,0-1 0,0 0 0,1 1 0,-1-1 0,0 0 0,1 0 0,-1 0 0,1-1 0,-1 1 0,1-1 0,-1 1 0,4-1 0,4 1 0,0-1 0,0 0 0,0 0 0,0-1 0,17-4 0,19-16-1365,-2-5-5461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55.7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278 0 24575,'0'9'0,"-9"10"0,-2 16 0,-8 18 0,0 16 0,-10 18 0,0 7 0,-8 0 0,3-4 0,2-12 0,8-16 0,7-10 0,6-22 0,6-29 0,3-14-8191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56.7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10 24575,'1'1'0,"1"-1"0,-1 1 0,0-1 0,0 1 0,0 0 0,0-1 0,0 1 0,0 0 0,0 0 0,0 0 0,0-1 0,0 1 0,0 0 0,-1 0 0,1 0 0,0 0 0,0 1 0,-1-1 0,1 0 0,-1 0 0,1 2 0,10 28 0,-10-29 0,38 156 0,-32-136 0,24 61 0,-29-79 0,0 1 0,0-1 0,1 0 0,0 0 0,0 0 0,0 0 0,0 0 0,0-1 0,1 1 0,0-1 0,-1 0 0,1 0 0,0-1 0,8 5 0,-11-7 0,1 0 0,0 0 0,0 0 0,0 0 0,0 0 0,0 0 0,0-1 0,-1 1 0,1 0 0,0-1 0,0 1 0,0-1 0,-1 0 0,1 0 0,0 0 0,-1 0 0,1 0 0,-1 0 0,1 0 0,-1 0 0,1-1 0,-1 1 0,0 0 0,2-3 0,32-43 0,-28 37 0,31-52 0,43-94 0,-67 127 0,13-27 0,-20 51 0,-3 14 0,-1 21 0,-3-29 0,-1 54 0,-1-1 0,-3 1 0,-20 89 0,-19 136 0,43-276-103,1-1 19,0 0 0,0 0-1,0 0 1,-1 0 0,1 0 0,-1 0 0,0 0 0,0 0 0,0 0 0,0 0-1,-1 0 1,1 0 0,-1-1 0,-3 5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26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24575,'0'4'0,"0"14"0,0 25 0,0 35 0,4 28 0,2 14 0,-1-1 0,-1-13 0,-1-19 0,-1-26-8191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57.3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24575,'0'0'-8191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58.1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207 1 24575,'0'4'0,"0"6"0,-4 9 0,-2 14 0,-3 19 0,-1 8 0,-11 11 0,-2 6 0,-5 3 0,2-5 0,-4-6 0,5-10 0,5-29 0,15-35 0,9-26 0,3-7-8191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58.6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0 111 24575,'0'-2'0,"0"0"0,0 0 0,0 0 0,1 0 0,-1 0 0,1 0 0,-1 0 0,1 0 0,-1 0 0,1 0 0,0 0 0,0 0 0,2-3 0,5 5 0,-3 18 0,1 77 0,-7 119 0,-2-75 0,1-93 0,1-32 0,0 0 0,0 1 0,2-1 0,0 0 0,4 21 0,-5-35 0,0 0 0,0 0 0,0 0 0,0 1 0,0-1 0,0 0 0,1 0 0,-1 0 0,0 0 0,0 1 0,0-1 0,0 0 0,0 0 0,1 0 0,-1 0 0,0 0 0,0 0 0,0 0 0,0 0 0,1 1 0,-1-1 0,0 0 0,0 0 0,0 0 0,1 0 0,-1 0 0,0 0 0,0 0 0,0 0 0,1 0 0,-1 0 0,0 0 0,0 0 0,0 0 0,1-1 0,-1 1 0,0 0 0,0 0 0,0 0 0,0 0 0,1 0 0,-1 0 0,0 0 0,0 0 0,0-1 0,0 1 0,1 0 0,-1 0 0,0 0 0,0 0 0,0-1 0,0 1 0,0 0 0,0 0 0,0 0 0,0 0 0,0-1 0,0 1 0,1 0 0,-1 0 0,0 0 0,0-1 0,0 1 0,0 0 0,13-22 0,-1 0 0,-1 0 0,-1-1 0,12-38 0,-3 10 0,97-332-817,-107 351 269,12-47-6278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8:59.5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23 24575,'1'-1'0,"-1"0"0,1 0 0,0 0 0,-1 0 0,1 0 0,0 1 0,0-1 0,-1 0 0,1 0 0,0 1 0,0-1 0,0 1 0,0-1 0,0 1 0,0-1 0,0 1 0,0-1 0,0 1 0,0 0 0,0 0 0,0 0 0,2-1 0,31-4 0,-30 4 0,-1 0 0,0 1 0,0-1 0,0 1 0,1 0 0,-1 0 0,0 0 0,0 0 0,1 1 0,-1-1 0,0 1 0,0 0 0,0 0 0,0 0 0,0 0 0,0 0 0,0 1 0,0-1 0,5 5 0,-5-3 0,-1 0 0,1 1 0,-1 0 0,0-1 0,0 1 0,0 0 0,0 0 0,-1 0 0,1 0 0,-1 1 0,0-1 0,0 0 0,0 8 0,1 3 0,-1 0 0,0 0 0,-1 0 0,-1 0 0,0 0 0,-1 0 0,-4 16 0,5-26 0,-1 0 0,0-1 0,1 1 0,-1 0 0,-1-1 0,1 1 0,-1-1 0,0 1 0,0-1 0,0 0 0,0 0 0,-1-1 0,0 1 0,1-1 0,-1 1 0,-1-1 0,1 0 0,0-1 0,-1 1 0,1-1 0,-1 0 0,0 0 0,0 0 0,-5 0 0,67 30 0,-56-31-18,2 2-57,1-1 0,0 1 1,0-1-1,0 0 0,0 0 0,0-1 0,1 1 0,-1-1 1,1 0-1,-1 0 0,1 0 0,-1-1 0,1 1 0,-1-1 0,1 0 1,-1 0-1,6-2 0,5-6-6751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19.0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183 1 24575,'9'0'0,"-3"0"0,-1 8 0,-6 12 0,-2 5 0,-10 13 0,-3 11 0,-6 6 0,0 2 0,-4 0 0,1-1 0,-2-11 0,3-4 0,5-22 0,15-26 0,8-13-8191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20.1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13 24575,'0'-1'0,"0"0"0,0 1 0,1-1 0,-1 1 0,0-1 0,0 0 0,1 1 0,-1-1 0,1 1 0,-1-1 0,0 1 0,1-1 0,-1 1 0,1-1 0,-1 1 0,1-1 0,-1 1 0,1 0 0,-1-1 0,1 1 0,-1 0 0,1-1 0,0 1 0,-1 0 0,1 0 0,0 0 0,-1 0 0,1-1 0,0 1 0,-1 0 0,1 0 0,0 0 0,24 4 0,-18 1 0,0 0 0,0 0 0,-1 0 0,0 1 0,0 0 0,-1 0 0,1 1 0,-1 0 0,-1 0 0,1 0 0,-1 0 0,0 1 0,-1-1 0,0 1 0,3 10 0,0 5 0,0 0 0,-1 1 0,-1 0 0,0 26 0,-5 32 0,-1-59 0,2 0 0,0 0 0,6 40 0,-6-63 0,0 0 0,0 0 0,0 1 0,0-1 0,0 0 0,0 1 0,0-1 0,0 0 0,0 0 0,0 1 0,0-1 0,1 0 0,-1 0 0,0 1 0,0-1 0,0 0 0,0 0 0,0 1 0,0-1 0,1 0 0,-1 0 0,0 1 0,0-1 0,0 0 0,1 0 0,-1 0 0,0 0 0,0 1 0,1-1 0,-1 0 0,0 0 0,0 0 0,1 0 0,-1 0 0,0 0 0,0 0 0,1 0 0,-1 0 0,0 0 0,0 0 0,1 0 0,-1 0 0,0 0 0,1 0 0,-1 0 0,0 0 0,0 0 0,1 0 0,-1 0 0,0 0 0,0 0 0,1 0 0,-1-1 0,0 1 0,1 0 0,15-20 0,10-30 0,9-30 0,-11 22 0,2 3 0,47-75 0,-72 128 0,1-1 0,-1 1 0,1 0 0,0-1 0,0 1 0,0 0 0,0 0 0,0 0 0,1 1 0,-1-1 0,0 1 0,1-1 0,0 1 0,-1 0 0,4-1 0,-6 1 0,1 1 0,-1 0 0,1 0 0,-1 0 0,1 1 0,0-1 0,-1 0 0,1 0 0,-1 0 0,1 0 0,-1 0 0,1 1 0,-1-1 0,1 0 0,-1 0 0,1 1 0,-1-1 0,1 0 0,-1 1 0,1-1 0,-1 1 0,0-1 0,1 0 0,-1 1 0,0-1 0,1 1 0,-1 0 0,5 28 0,-8 6 0,-2-1 0,-12 45 0,-1 6 0,9-20 0,5-32 0,-2 0 0,-14 50 0,20-82-59,0 1 0,0-1-1,-1 1 1,1-1-1,-1 1 1,0 0 0,1-1-1,-1 0 1,0 1 0,0-1-1,0 1 1,0-1 0,0 0-1,0 0 1,0 0-1,0 1 1,-1-1 0,1 0-1,0-1 1,-1 1 0,1 0-1,-3 1 1,-5-5-6767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23.2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81 24575,'0'-4'0,"1"0"0,-1 1 0,1-1 0,0 0 0,0 1 0,0-1 0,1 1 0,-1 0 0,1-1 0,0 1 0,0 0 0,0 0 0,0 0 0,1 0 0,-1 0 0,1 1 0,-1-1 0,1 1 0,0 0 0,0-1 0,0 1 0,0 1 0,5-3 0,-6 3 0,1-1 0,-1 1 0,0 1 0,1-1 0,-1 0 0,1 1 0,-1-1 0,1 1 0,-1-1 0,1 1 0,-1 0 0,1 0 0,-1 1 0,1-1 0,0 0 0,-1 1 0,1-1 0,-1 1 0,0 0 0,1 0 0,-1 0 0,0 0 0,1 0 0,-1 1 0,0-1 0,0 1 0,0-1 0,0 1 0,0 0 0,-1 0 0,1 0 0,0 0 0,2 4 0,-2-3 0,0 1 0,0-1 0,-1 1 0,1 0 0,-1-1 0,1 1 0,-1 0 0,0 0 0,-1 0 0,1 0 0,-1 0 0,0 0 0,0 0 0,0 0 0,0 0 0,-1 0 0,1 0 0,-1 0 0,0 0 0,0 0 0,-1 0 0,1 0 0,-1-1 0,0 1 0,0-1 0,0 1 0,0-1 0,-5 5 0,-5 5 0,0-1 0,-2 0 0,1-1 0,-1 0 0,-18 9 0,16-9 0,15-11 0,1 1 0,-1-1 0,0 1 0,1-1 0,-1 1 0,0-1 0,1 1 0,-1-1 0,1 1 0,0 0 0,-1-1 0,1 1 0,-1 0 0,1 0 0,0-1 0,-1 1 0,1 0 0,0 0 0,0-1 0,0 1 0,0 0 0,0 0 0,-1-1 0,1 1 0,1 0 0,-1 0 0,0 0 0,0-1 0,0 1 0,0 0 0,0 0 0,1 0 0,21 27 0,40 16 0,-57-42-151,-1 1-1,0-2 0,1 1 0,0 0 1,-1-1-1,1 0 0,0 0 1,9 1-1,11-3-6674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24.0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24575,'0'4'0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29.3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228 1 24575,'-2'33'0,"-1"-1"0,-1 1 0,-2-1 0,-1 0 0,-2 0 0,-15 37 0,-94 184 0,112-242 0,0 0 0,0-1 0,-1 0 0,-9 10 0,16-20 1,0-1 0,0 1-1,0 0 1,0-1-1,0 1 1,0 0 0,0-1-1,0 1 1,0 0 0,0-1-1,0 1 1,0 0-1,0-1 1,0 1 0,-1 0-1,1-1 1,0 1 0,0 0-1,0 0 1,-1-1-1,1 1 1,0 0 0,0 0-1,-1-1 1,1 1 0,0 0-1,-1 0 1,1 0-1,0 0 1,-1-1 0,1 1-1,0 0 1,-1 0 0,1 0-1,0 0 1,-1 0-1,1 0 1,0 0 0,-1 0-1,1 0 1,0 0 0,-1 0-1,1 0 1,0 0-1,-1 0 1,1 0 0,0 0-1,-1 1 1,1-1 0,0 0-1,-1 0 1,1 0-1,0 0 1,0 1 0,-1-1-1,1 0 1,0 0 0,-1 1-1,6-32-1402,7-5-5424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29.7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24575,'2'29'0,"7"47"0,2 9 0,-7 253 0,-6-200 0,16-160 0,205-370 0,-175 293-309,-36 78-747,-1 3-5770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27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0 895 24575,'30'-46'0,"17"-32"0,27-44 0,114-258 0,-157 291 0,-19 52 0,1 0 0,30-59 0,-34 87 0,-4 14 0,-2 21 0,-3-25 0,-1 57 0,-2 0 0,-13 74 0,1-17 0,-12 459 0,27-573-29,1 24 182,-1-24-177,0-1 1,0 0 0,0 0 0,0 0-1,-1 1 1,1-1 0,0 0 0,0 0-1,0 1 1,0-1 0,0 0 0,0 0-1,0 1 1,0-1 0,0 0 0,0 0-1,0 1 1,0-1 0,0 0-1,0 0 1,0 1 0,1-1 0,-1 0-1,0 0 1,0 1 0,0-1 0,0 0-1,0 0 1,0 0 0,1 1 0,-1-1-1,0 0 1,0 0 0,0 0 0,1 0-1,-1 1 1,0-1 0,0 0 0,0 0-1,1 0 1,-1 0 0,0 0-1,0 0 1,1 0 0,-1 0 0,0 0-1,0 0 1,1 0 0,-1 0 0,0 0-1,0 0 1,1 0 0,-1 0 0,0 0-1,0 0 1,1 0 0,-1 0 0,0 0-1,0 0 1,1 0 0,-1 0 0,0 0-1,1-1 1,10-16-6803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34.7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165 1 24575,'-4'0'0,"-2"8"0,1 16 0,-8 11 0,-1 14 0,-2 10 0,1 7 0,-6 10 0,2 5 0,3-4 0,1-10 0,3-30 0,3-28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35.6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24575,'4'0'0,"0"1"0,0-1 0,0 1 0,0 0 0,-1 0 0,1 0 0,0 1 0,0-1 0,-1 1 0,1 0 0,-1 0 0,0 0 0,0 0 0,1 1 0,-1-1 0,-1 1 0,1 0 0,0 0 0,-1 0 0,5 6 0,2 6 0,0 1 0,-1 0 0,8 24 0,-3-10 0,5 20 0,-15-38 0,1-1 0,0 1 0,1-1 0,0 0 0,1 0 0,14 20 0,-19-30 0,0 0 0,0 0 0,0 0 0,0 0 0,1 0 0,-1-1 0,0 1 0,1 0 0,-1-1 0,0 1 0,1-1 0,-1 1 0,1-1 0,-1 0 0,1 1 0,-1-1 0,1 0 0,-1 0 0,1 0 0,-1 0 0,1 0 0,-1-1 0,0 1 0,1 0 0,-1-1 0,1 1 0,-1-1 0,1 1 0,-1-1 0,0 0 0,0 0 0,1 1 0,-1-1 0,0 0 0,0 0 0,0 0 0,0 0 0,2-2 0,4-5 0,1 0 0,-1-1 0,11-18 0,-14 20 0,14-23 0,-1-1 0,-2 0 0,-1-1 0,16-55 0,-26 78 0,-1 12 0,0 27 0,-3 45 0,-2 390-1365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36.9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24575,'0'4'0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37.2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157 0 24575,'0'9'0,"0"10"0,0 20 0,-4 19 0,-2 17 0,-12 17 0,-7 5 0,1-6 0,-5-9 0,4-24 0,5-37 0,15-45 0,8-33 0,3-8-8191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37.8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1 183 24575,'3'-12'0,"3"17"0,5 22 0,-6 19 0,-2 90 0,-3-85 0,7 69 0,8 59 0,-15-179 0,0 1 0,-1-1 0,1 0 0,0 1 0,0-1 0,0 0 0,0 0 0,0 1 0,0-1 0,0 0 0,0 1 0,0-1 0,0 0 0,0 1 0,0-1 0,0 0 0,0 0 0,1 1 0,-1-1 0,0 0 0,0 1 0,0-1 0,0 0 0,0 0 0,1 1 0,-1-1 0,0 0 0,0 0 0,0 0 0,1 1 0,-1-1 0,0 0 0,0 0 0,1 0 0,-1 0 0,0 1 0,0-1 0,1 0 0,-1 0 0,0 0 0,0 0 0,1 0 0,10-11 0,12-27 0,-23 37 0,49-101 0,58-186 0,-38 92 0,-46 132-1365,-8 19-5461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38.9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21 24575,'77'-19'0,"-74"19"0,1-1 0,0 1 0,0-1 0,-1 1 0,1 0 0,0 1 0,-1-1 0,1 1 0,0-1 0,-1 1 0,1 0 0,-1 1 0,1-1 0,-1 0 0,1 1 0,-1 0 0,5 3 0,-5-2 0,0 1 0,-1-1 0,1 0 0,-1 1 0,0 0 0,0 0 0,0-1 0,-1 1 0,1 0 0,-1 0 0,0 1 0,0-1 0,0 0 0,0 0 0,-1 7 0,1-1 0,-2 0 0,1-1 0,-1 1 0,0 0 0,-1-1 0,0 1 0,-1-1 0,0 1 0,0-1 0,-8 14 0,-5 5 0,-33 46 0,46-69 0,-16 30 119,19-34-159,0 0 0,0 0 0,-1-1 0,1 1-1,0 0 1,0 0 0,0 0 0,1 0 0,-1 0 0,0 0 0,0 0 0,0-1 0,1 1-1,-1 0 1,0 0 0,1 0 0,-1-1 0,1 1 0,-1 0 0,1 0 0,-1-1 0,1 1 0,-1 0-1,1-1 1,0 1 0,-1-1 0,1 1 0,0-1 0,0 1 0,-1-1 0,1 1 0,0-1-1,0 0 1,0 1 0,0-1 0,1 0 0,23 6-6786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39.9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45 24575,'9'0'0,"10"-4"0,12-2 0,7 1 0,11 1 0,6 1 0,1 1 0,-1 1 0,-4 1 0,-16-9 0,-14-2-8191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40.2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5 24575,'0'-4'0,"0"6"0,0 17 0,0 25 0,0 35 0,0 24 0,-4 17 0,-2-1 0,0-15 0,2-26-8191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41.1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130 0 24575,'4'0'0,"1"8"0,-4 16 0,-2 29 0,-14 30 0,-4 18 0,-8 0 0,2-12 0,4-14 0,6-28 0,6-29 0,4-32 0,3-12-8191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41.7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53 24575,'2'0'0,"0"1"0,0 0 0,1 0 0,-1 0 0,0 0 0,0 0 0,0 0 0,0 1 0,-1-1 0,1 0 0,0 1 0,-1 0 0,1-1 0,-1 1 0,1 0 0,-1 0 0,0 0 0,1 0 0,0 3 0,21 43 0,-21-44 0,7 24 0,0 1 0,-2 0 0,-2 1 0,0-1 0,-2 1 0,-1 38 0,0-36 0,-3-30 0,1 0 0,0-1 0,0 1 0,0 0 0,1-1 0,-1 1 0,0 0 0,0-1 0,1 1 0,-1 0 0,1-1 0,0 1 0,0-1 0,-1 1 0,1-1 0,1 2 0,-1-3 0,0 0 0,-1 0 0,1 0 0,-1 0 0,1 0 0,0 0 0,-1 0 0,1 0 0,-1 0 0,1 0 0,0 0 0,-1-1 0,1 1 0,-1 0 0,1 0 0,-1-1 0,1 1 0,-1-1 0,1 1 0,-1 0 0,1-1 0,-1 1 0,0-1 0,1 1 0,-1-1 0,0 1 0,1-1 0,-1 0 0,31-56 0,-28 51 0,1-2 0,33-70 0,2 1 0,75-107 0,-113 183 0,-1-1 0,1 1 0,0-1 0,0 1 0,0 0 0,0 0 0,0 0 0,0-1 0,0 1 0,0 0 0,0 0 0,1 0 0,-1 1 0,0-1 0,1 0 0,-1 0 0,0 1 0,1-1 0,-1 1 0,1-1 0,-1 1 0,4-1 0,-4 2 0,-1 0 0,1 0 0,0-1 0,0 1 0,0 0 0,0 0 0,-1 0 0,1 0 0,0 0 0,-1 0 0,1 1 0,-1-1 0,1 0 0,-1 0 0,0 0 0,1 0 0,-1 1 0,0-1 0,0 0 0,0 0 0,0 2 0,1 12 0,-1 1 0,-1-1 0,-2 18 0,-22 107 0,-13 98 0,37-230-68,-1 18-365,-2 0 1,-7 28 0,-1-18-6394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28.0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24575,'0'4'0,"0"6"0,9 5 0,2 0-8191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42.6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 54 24575,'1'-3'0,"-1"1"0,1 0 0,-1-1 0,1 1 0,0 0 0,0-1 0,0 1 0,0 0 0,0 0 0,0 0 0,1 0 0,-1 0 0,1 0 0,-1 0 0,1 0 0,0 0 0,0 1 0,0-1 0,0 1 0,0 0 0,0-1 0,0 1 0,0 0 0,1 0 0,-1 0 0,4-1 0,-3 2 0,-1-1 0,0 0 0,0 1 0,1-1 0,-1 1 0,0-1 0,1 1 0,-1 0 0,1 0 0,-1 0 0,0 1 0,1-1 0,-1 0 0,0 1 0,1 0 0,-1-1 0,0 1 0,0 0 0,1 0 0,-1 0 0,0 1 0,0-1 0,0 0 0,-1 1 0,1-1 0,0 1 0,2 3 0,-1 0 0,0 1 0,0 1 0,-1-1 0,0 0 0,0 1 0,0-1 0,-1 1 0,0-1 0,0 1 0,-1 0 0,1-1 0,-2 1 0,1 0 0,-1-1 0,0 1 0,0 0 0,-1-1 0,1 0 0,-2 1 0,1-1 0,-1 0 0,-3 7 0,-4 5 0,-1 0 0,0 0 0,-2-1 0,1 0 0,-25 23 0,31-35 0,-20 27 0,25-32 0,1 1 0,0-1 0,-1 1 0,1-1 0,0 1 0,0-1 0,0 1 0,0-1 0,0 1 0,-1 0 0,1-1 0,0 1 0,0-1 0,0 1 0,1 0 0,-1-1 0,0 1 0,0-1 0,0 1 0,0-1 0,0 1 0,1 0 0,-1-1 0,0 1 0,1-1 0,-1 1 0,0-1 0,1 1 0,-1-1 0,0 0 0,1 1 0,-1-1 0,1 1 0,-1-1 0,1 0 0,-1 1 0,1-1 0,-1 0 0,1 0 0,-1 1 0,1-1 0,-1 0 0,1 0 0,0 0 0,-1 0 0,1 0 0,-1 0 0,1 0 0,0 0 0,-1 0 0,1 0 0,-1 0 0,1 0 0,-1 0 0,1 0 0,0-1 0,54 0-1365,-27-1-5461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43.7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24575,'0'0'-8191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44.0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166 0 24575,'-5'17'0,"0"13"0,0 11 0,-8 11 0,-1 8 0,-7 8 0,0 4 0,-8-6 0,-1-31 0,10-42 0,17-37 0,9-10-8191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44.4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1 172 24575,'1'0'0,"0"0"0,-1 1 0,1-1 0,0 1 0,0-1 0,0 1 0,-1-1 0,1 1 0,0 0 0,-1-1 0,1 1 0,-1 0 0,1-1 0,-1 1 0,1 0 0,-1 0 0,1 0 0,-1-1 0,0 1 0,1 0 0,-1 0 0,0 0 0,0 0 0,0 0 0,0 1 0,5 28 0,-4-25 0,6 67 0,-5-37 0,15 65 0,-10-64 0,0 1 0,-3 0 0,-1 0 0,-1 0 0,-3 0 0,-1 0 0,-1 1 0,-13 53 0,54-167 0,54-148 0,90-187 0,-177 401-97,2-1-156,-2 1-1,1-2 0,-2 1 1,7-20-1,-9 7-6572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47.0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652 1 24575,'-24'0'0,"-1"1"0,1 1 0,-1 2 0,1 0 0,0 2 0,1 0 0,-1 1 0,1 2 0,-38 19 0,-271 126 0,298-138 0,33-16 0,1 0 0,-1 0 0,1 1 0,-1-1 0,1 0 0,-1 1 0,1-1 0,-1 0 0,1 1 0,0-1 0,-1 1 0,1-1 0,0 1 0,-1-1 0,1 1 0,0-1 0,-1 1 0,1-1 0,0 1 0,0-1 0,0 1 0,0 0 0,0-1 0,-1 1 0,1-1 0,0 1 0,0-1 0,0 1 0,1 0 0,-1-1 0,0 1 0,0-1 0,0 1 0,0-1 0,0 1 0,1-1 0,-1 1 0,0-1 0,0 1 0,1-1 0,-1 1 0,0-1 0,1 1 0,-1-1 0,1 1 0,-1-1 0,1 0 0,-1 1 0,1-1 0,-1 0 0,1 1 0,-1-1 0,1 0 0,32 21 0,-29-20 0,461 192-1365,-423-179-5461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48.2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544 0 24575,'-46'2'0,"0"1"0,1 3 0,-64 16 0,-127 48 0,231-69 0,5-1 0,-39 16 0,23-5 0,16-10 0,0-1 0,-1 0 0,1 0 0,0 1 0,0-1 0,0 0 0,0 1 0,0-1 0,0 0 0,0 0 0,0 1 0,0-1 0,0 0 0,-1 1 0,2-1 0,-1 0 0,0 1 0,0-1 0,0 0 0,0 1 0,0-1 0,0 0 0,0 1 0,0-1 0,0 0 0,0 0 0,1 1 0,-1-1 0,0 0 0,0 0 0,0 1 0,1-1 0,-1 0 0,0 0 0,0 0 0,1 1 0,-1-1 0,0 0 0,0 0 0,1 0 0,-1 0 0,1 1 0,74 50 0,-2 4 0,96 94 0,-129-112 0,-39-37-22,3 4-100,1 0 0,-1 0 0,1 0 0,-1 1 0,0 0 0,-1-1-1,1 1 1,-1 0 0,0 1 0,4 8 0,-6 4-6704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51.2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280 0 24575,'-3'1'0,"0"0"0,1-1 0,-1 1 0,0 0 0,1 1 0,-1-1 0,0 0 0,1 1 0,0 0 0,-1-1 0,1 1 0,0 0 0,0 0 0,0 0 0,0 0 0,0 1 0,-2 3 0,-32 51 0,27-42 0,-12 24 0,2 1 0,1 1 0,-19 68 0,-20 134 0,53-223 0,-27 185 0,30-188 0,0 0 0,1 0 0,1 0 0,0 0 0,1 0 0,1 0 0,1-1 0,0 1 0,11 27 0,-13-42-62,-1 1 0,0 0 0,1 0 0,-1-1 0,1 1 0,0 0 0,-1-1 0,1 0 0,1 1 0,-1-1 0,0 0 0,0 0-1,1 0 1,-1-1 0,1 1 0,0 0 0,-1-1 0,1 0 0,0 0 0,0 1 0,4-1 0,15-3-6764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51.5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294 0 24575,'0'9'0,"0"14"0,-12 22 0,-5 23 0,-15 25 0,-12 18 0,-6 7 0,5-8 0,7-15 0,9-27 0,9-39 0,13-35 0,8-35 0,3-10-8191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5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25 24575,'0'0'0,"0"-1"0,0 1 0,0 0 0,0-1 0,0 1 0,0-1 0,0 1 0,0-1 0,0 1 0,0-1 0,0 1 0,0 0 0,0-1 0,0 1 0,0-1 0,0 1 0,1-1 0,-1 1 0,0 0 0,0-1 0,0 1 0,1 0 0,-1-1 0,0 1 0,1-1 0,-1 1 0,0 0 0,1 0 0,-1-1 0,0 1 0,1 0 0,-1 0 0,1-1 0,-1 1 0,0 0 0,1 0 0,-1 0 0,1 0 0,-1 0 0,0-1 0,1 1 0,-1 0 0,1 0 0,-1 0 0,1 0 0,-1 0 0,1 0 0,-1 1 0,0-1 0,1 0 0,-1 0 0,1 0 0,-1 0 0,1 0 0,-1 1 0,0-1 0,1 0 0,-1 0 0,0 1 0,1-1 0,-1 0 0,0 1 0,1-1 0,-1 0 0,0 1 0,1-1 0,-1 1 0,24 25 0,-10 1 0,-2 0 0,-1 2 0,-1-1 0,-1 1 0,6 35 0,-7-26 0,2 0 0,19 46 0,-28-82 0,0 0 0,0 0 0,0 0 0,0 0 0,0 0 0,0 0 0,1 0 0,-1 0 0,1 0 0,-1-1 0,1 1 0,0 0 0,-1-1 0,1 0 0,0 1 0,0-1 0,0 0 0,0 0 0,0 0 0,0 0 0,1 0 0,3 0 0,-3-1 0,1 0 0,-1 0 0,0 0 0,1-1 0,-1 0 0,0 0 0,0 0 0,1 0 0,-1 0 0,0 0 0,0-1 0,0 1 0,5-5 0,4-4 0,1-1 0,-2 0 0,1 0 0,-2-1 0,15-20 0,1-10 0,26-56 0,-37 66 0,0 2 0,3 0 0,0 1 0,33-39 0,-50 67 0,-1 0 0,1 1 0,-1-1 0,1 0 0,-1 1 0,1-1 0,-1 1 0,1-1 0,0 0 0,-1 1 0,1 0 0,0-1 0,-1 1 0,1-1 0,0 1 0,0 0 0,0 0 0,-1-1 0,1 1 0,0 0 0,0 0 0,0 0 0,0 0 0,-1 0 0,1 0 0,0 0 0,0 0 0,1 0 0,-1 1 0,0 0 0,0 0 0,0 0 0,0 0 0,0 0 0,0 1 0,-1-1 0,1 0 0,0 0 0,-1 0 0,1 1 0,-1-1 0,1 0 0,-1 1 0,1 1 0,4 57 0,-9 40 13,-20 116 0,8-82-1404,11-85-5435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52.4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24575,'4'0'0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28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24575,'4'0'0,"10"-8"0,2-3-8191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52.8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240 1 24575,'-8'8'0,"-3"16"0,-4 20 0,1 24 0,-10 17 0,-9 15 0,1 7 0,-3-5 0,5-17 0,8-31 0,7-42 0,15-39 0,7-15-8191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53.2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 30 24575,'1'197'0,"-18"427"0,18-595 0,0-29 0,-1 1 0,0-1 0,0 0 0,0 0 0,0 1 0,0-1 0,0 0 0,0 0 0,1 1 0,-1-1 0,0 0 0,0 0 0,0 0 0,1 1 0,-1-1 0,0 0 0,0 0 0,0 0 0,1 0 0,-1 0 0,0 1 0,0-1 0,1 0 0,-1 0 0,0 0 0,0 0 0,1 0 0,-1 0 0,0 0 0,1 0 0,-1 0 0,0 0 0,0 0 0,1 0 0,-1 0 0,0 0 0,0 0 0,1 0 0,-1 0 0,0 0 0,1-1 0,-1 1 0,4-3 0,1-1 0,-1 0 0,-1 1 0,1-2 0,-1 1 0,1 0 0,3-8 0,77-134 0,104-245 0,-162 331 0,55-124-1365,-56 121-5461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53.7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531 1 24575,'3'0'0,"-1"1"0,1 0 0,0 0 0,-1 0 0,1 0 0,-1 0 0,1 0 0,-1 1 0,0-1 0,1 1 0,-1 0 0,0 0 0,0 0 0,0 0 0,0 0 0,-1 0 0,1 0 0,-1 0 0,1 1 0,-1-1 0,0 1 0,1-1 0,-1 1 0,-1 0 0,2 4 0,3 7 0,-1 2 0,0-1 0,1 19 0,0 26 0,-2 0 0,-3 0 0,-3 0 0,-18 110 0,4-87 0,-4-2 0,-59 151 0,57-178 0,-2-1 0,-3-1 0,-1-1 0,-3-2 0,-2-1 0,-3-2 0,-70 71 0,100-109-114,0-1 1,-1 0-1,0-1 0,0 0 0,0 0 1,-1-1-1,0 0 0,0-1 0,0 1 1,-1-2-1,-13 5 0,-12-10-6712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9:54.8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109 95 24575,'-1'0'0,"-1"0"0,1 0 0,0-1 0,-1 1 0,1 0 0,0-1 0,-1 1 0,1-1 0,0 1 0,-1-1 0,1 0 0,0 0 0,0 0 0,0 1 0,0-1 0,0 0 0,0 0 0,0 0 0,0 0 0,0-1 0,0 1 0,0 0 0,1 0 0,-1 0 0,0-1 0,1 1 0,-1 0 0,1-1 0,0 1 0,-1-3 0,1 2 0,-1 0 0,1 0 0,0 0 0,0 0 0,0 0 0,0 0 0,0 0 0,0 0 0,1 0 0,-1 0 0,1 0 0,-1 1 0,1-1 0,0 0 0,0 0 0,0 0 0,0 1 0,0-1 0,0 0 0,0 1 0,0-1 0,3-1 0,-1 0 0,1 1 0,-1 0 0,1 0 0,-1 0 0,1 0 0,0 0 0,0 1 0,0 0 0,0 0 0,0 0 0,0 0 0,0 0 0,0 1 0,0 0 0,0 0 0,0 0 0,0 0 0,0 1 0,6 1 0,-7-1 0,-1 0 0,1 0 0,0 0 0,-1 1 0,0-1 0,1 1 0,-1 0 0,0-1 0,0 1 0,0 0 0,0 0 0,0 0 0,0 1 0,0-1 0,-1 0 0,1 1 0,-1-1 0,0 1 0,0 0 0,0-1 0,0 1 0,0 0 0,0 0 0,-1-1 0,1 1 0,-1 0 0,0 0 0,0 3 0,0 4 0,-1 0 0,0 0 0,0-1 0,-1 1 0,0-1 0,-1 1 0,0-1 0,0 0 0,-1 0 0,0 0 0,-10 13 0,1-3 0,-1-1 0,-1-1 0,-31 30 0,39-42 0,0 0 0,0 0 0,0 0 0,-1-1 0,-15 6 0,3-1 0,19-9 0,1 1 0,-1-1 0,0 0 0,0 1 0,0-1 0,1 1 0,-1-1 0,0 1 0,1-1 0,-1 1 0,0-1 0,1 1 0,-1 0 0,1-1 0,-1 1 0,1 0 0,-1-1 0,1 1 0,-1 0 0,1 0 0,0 0 0,-1-1 0,1 1 0,0 0 0,0 0 0,0 0 0,0 0 0,-1 0 0,1 0 0,1 0 0,-1 1 0,1 0 0,0 0 0,0 0 0,0 0 0,0 0 0,0 0 0,0 0 0,0-1 0,1 1 0,-1-1 0,1 1 0,1 1 0,4 3 0,0-1 0,1 0 0,-1 0 0,1 0 0,9 3 0,-8-5-72,-1 0 1,1-1-1,0 0 0,0 0 0,0-1 0,0 0 0,0-1 0,0 0 1,0 0-1,0-1 0,0 0 0,0-1 0,0 0 0,-1 0 0,1-1 1,-1 0-1,1 0 0,13-8 0,22-16-6754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29:41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24575,'-8'0'0,"-3"0"-8191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29:41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27 24575,'-5'0'0,"4"0"0,10-5 0,11 0 0,12-1 0,8 2 0,5 1 0,0 1 0,-12 1 0,-16 0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29:41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24575,'2'196'0,"1"30"0,-35 303 0,29-511 0,1 0 0,0 0 0,2 0 0,0 0 0,4 22 0,-3-35 0,0 0 0,0 0 0,0 0 0,1 0 0,0-1 0,0 1 0,0 0 0,0-1 0,1 1 0,0-1 0,0 0 0,0 0 0,0 0 0,1 0 0,0-1 0,-1 1 0,1-1 0,1 0 0,-1 0 0,0 0 0,1-1 0,8 4 0,29 5-1365,-1-5-5461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29:43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24575,'2'-2'0,"0"0"0,0-1 0,0 1 0,1 0 0,-1 1 0,1-1 0,-1 0 0,1 1 0,-1-1 0,1 1 0,0 0 0,0 0 0,0 0 0,0 0 0,-1 0 0,6 0 0,9-4 0,-9 0 0,1 1 0,0 1 0,0 0 0,0 0 0,1 1 0,17-3 0,-24 5 0,-1 0 0,0 1 0,0-1 0,1 1 0,-1-1 0,0 1 0,0 0 0,1 0 0,-1 0 0,0 0 0,0 0 0,0 0 0,0 0 0,0 1 0,-1-1 0,1 1 0,0-1 0,-1 1 0,1 0 0,-1 0 0,1 0 0,-1 0 0,0 0 0,0 0 0,0 0 0,0 0 0,0 0 0,0 0 0,-1 1 0,1-1 0,-1 0 0,0 1 0,1 3 0,28 213 0,71 388 0,-89-530 0,36 184 0,-46-258 0,-1 0 0,1-1 0,-1 1 0,0 0 0,0 0 0,0 0 0,0 0 0,-1 0 0,1-1 0,-1 1 0,1 0 0,-1 0 0,0-1 0,0 1 0,-1 0 0,1-1 0,0 1 0,-1-1 0,0 0 0,1 1 0,-1-1 0,0 0 0,0 0 0,0 0 0,0 0 0,-4 2 0,1-2 0,1-1 0,-1 1 0,1-1 0,-1 0 0,0 0 0,1 0 0,-1 0 0,0-1 0,0 0 0,0 0 0,1 0 0,-1-1 0,0 0 0,0 0 0,-5-1 0,2-1-124,0 0 0,1 0 0,-1 0 0,1-1 0,0-1 0,0 1-1,0-1 1,0 0 0,1 0 0,-9-10 0,-18-24-6702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29:43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24575,'12'-12'0,"30"-26"0,28-23 0,3-1-8191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29:44.1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24575,'-4'0'0,"2"0"0,11 0 0,16 0 0,16 0 0,14 0 0,10 0 0,2 0 0,-5 0 0,-19 0 0,-24 0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29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200 0 24575,'-13'0'0,"-1"1"0,0 0 0,0 0 0,1 2 0,-1-1 0,1 2 0,-23 8 0,31-10 0,1 1 0,-1-1 0,1 0 0,0 1 0,0 0 0,1 0 0,-1 0 0,0 1 0,1-1 0,0 1 0,0 0 0,0 0 0,0 0 0,1 0 0,-1 0 0,1 0 0,0 1 0,1-1 0,-1 1 0,1 0 0,0-1 0,0 1 0,0 0 0,0 0 0,1 7 0,0-6 0,1-1 0,0 1 0,0-1 0,0 1 0,1-1 0,-1 0 0,1 1 0,1-1 0,-1 0 0,1 0 0,-1 0 0,2-1 0,4 7 0,7 7 0,36 31 0,-36-36 0,-1 1 0,18 22 0,-27-30 0,-1 0 0,0 0 0,0 0 0,-1 1 0,0-1 0,0 1 0,-1 0 0,1 0 0,-1 0 0,-1 0 0,1 0 0,-1 0 0,0 11 0,-2-13 0,0 0 0,0 0 0,0 0 0,0 0 0,-1 0 0,0 0 0,0 0 0,0 0 0,-1-1 0,0 1 0,0-1 0,0 0 0,0 0 0,0 0 0,-1 0 0,0 0 0,0-1 0,0 0 0,-6 4 0,6-4-66,-2 2-34,1-1 0,-1 1 0,-1-1 0,1-1 0,0 1 0,-1-1 0,0 0 1,0-1-1,0 1 0,0-2 0,0 1 0,-10 1 0,-5-7-6726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29:44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216 1 24575,'-5'13'0,"0"16"0,-13 16 0,-3 18 0,-7 5 0,2 1 0,1-8 0,5-10 0,-2-14 0,-3-13 0,4-10-8191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29:44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24575,'5'4'0,"9"10"0,10 15 0,15 23 0,13 29 0,10 21 0,2 6 0,-8-16-8191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29:45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24575,'4'0'0,"10"0"0,15 0 0,19 0 0,11 0 0,2 0 0,-4 0 0,-3 0 0,-16 0 0,-14 0-8191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29:45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24575,'5'0'0,"13"0"0,17 0 0,10 0 0,15 9 0,9 2 0,-6 0-8191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29:46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0 178 24575,'0'-8'0,"4"-3"0,15-4 0,15 1 0,16-10 0,11-1 0,8-1 0,5 5 0,-2 6 0,-4 4 0,-19 6 0,-30 2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29:46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24575,'1'180'0,"-21"513"0,10-613 0,3-32 0,2 0 0,3 92 0,2-137 3,0 0-1,1 0 0,-1-1 0,1 1 1,0 0-1,0 0 0,0-1 1,0 1-1,0-1 0,1 1 1,-1-1-1,1 1 0,-1-1 1,1 0-1,0 0 0,0 0 1,0 0-1,0 0 0,0 0 0,1-1 1,-1 1-1,0 0 0,1-1 1,-1 0-1,1 0 0,0 0 1,-1 0-1,1 0 0,0 0 1,-1-1-1,4 1 0,9 0-109,0 0 0,0-1 0,0 0 0,26-5 0,-12 1-797,14 0-5922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29:48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24575,'1'-2'0,"0"0"0,0 0 0,0 1 0,0-1 0,1 1 0,-1-1 0,1 1 0,-1-1 0,1 1 0,-1 0 0,1 0 0,0 0 0,-1 0 0,1 0 0,0 0 0,0 0 0,0 0 0,4 0 0,0-2 0,25-8 0,0 1 0,0 2 0,1 1 0,0 1 0,1 2 0,-1 1 0,1 2 0,40 3 0,-68-2 0,-1 0 0,1 0 0,-1 1 0,1 0 0,-1 0 0,0 0 0,1 0 0,-1 0 0,0 1 0,0 0 0,0 0 0,0 0 0,0 0 0,0 1 0,-1-1 0,1 1 0,-1 0 0,0 0 0,3 4 0,-2-1 0,0 0 0,-1 0 0,0 1 0,-1-1 0,1 1 0,-1 0 0,0 0 0,-1-1 0,0 1 0,0 0 0,0 11 0,0 78 0,-18 154 0,-2 23 0,19-227 0,1 51 0,-21 162 0,20-256 0,0 0 0,0 0 0,0 0 0,-1 0 0,1 0 0,-1 0 0,0-1 0,0 1 0,0 0 0,0 0 0,-1-1 0,1 1 0,-1 0 0,0-1 0,1 0 0,-1 1 0,0-1 0,0 0 0,-1 0 0,1 0 0,0 0 0,-1 0 0,1-1 0,-1 1 0,0-1 0,1 0 0,-1 1 0,0-1 0,0 0 0,0-1 0,0 1 0,1 0 0,-1-1 0,0 0 0,0 0 0,0 0 0,0 0 0,0 0 0,0 0 0,0-1 0,0 1 0,-4-2 0,-144-28-1365,62 12-5461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29:49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24575,'5'0'0,"9"0"0,11 0 0,13-8 0,14-4 0,10 2 0,3 1 0,-1 3 0,-4 2 0,-11-2 0,-14 0-8191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29:49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349 0 24575,'-9'4'0,"-10"10"0,-7 11 0,-7 18 0,-7 14 0,0 6 0,-2 0 0,6-1 0,1-8 0,-2-4 0,6-11-8191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29:49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24575,'8'4'0,"8"10"0,12 15 0,16 24 0,7 27 0,-4 10 0,-11-12-8191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29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24575,'0'8'0,"0"12"0,0 10 0,0 9 0,0 1 0,0 3 0,0-18 0,0-27 0,0-13-8191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0:41.6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79 1 24575,'-2'29'0,"-8"50"0,-2 14 0,11-74 0,1 2 0,-1 0 0,-1 0 0,-1 0 0,-10 39 0,3-29 0,3 1 0,0 0 0,2 0 0,-1 41 0,8 134 0,1-78 0,-5 209 0,5 304 0,0-593 0,3-1 0,1 0 0,3 0 0,31 92 0,-30-102 0,9 55 0,9 30 0,-24-109 0,0-2 0,0 1 0,1-1 0,1 1 0,0-2 0,0 1 0,11 12 0,-2-4 0,-2 1 0,0 0 0,11 25 0,-18-31 0,1 1 0,1-1 0,0-1 0,1 0 0,0 0 0,1-1 0,1 0 0,0-1 0,15 12 0,11-2 0,1-1 0,1-2 0,78 25 0,-81-31 0,8 1 0,0-3 0,1-2 0,58 5 0,-43-7 0,53 15 0,-73-13 0,1-2 0,49 3 0,-34-5 0,110 24 0,-121-19 0,0-1 0,0-3 0,83 2 0,-117-9-136,0 0-1,-1-1 1,1-1-1,0 0 1,-1 0-1,1-1 1,-1 0-1,0-1 0,20-13 1,18-18-6690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0:44.2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121 374 24575,'-8'-2'0,"1"0"0,0 0 0,-1-1 0,1 0 0,0 0 0,1-1 0,-1 0 0,1 0 0,-8-6 0,5 4 0,7 5 0,0 0 0,-1-1 0,1 1 0,0-1 0,0 0 0,0 1 0,0-1 0,0 0 0,0 0 0,1 0 0,-1 0 0,1-1 0,-1 1 0,1 0 0,0-1 0,0 1 0,0-1 0,0 1 0,0-1 0,1 1 0,-1-1 0,1 1 0,0-1 0,0 0 0,0 1 0,0-1 0,0 0 0,1-4 0,1 2 0,0 0 0,1 0 0,-1 0 0,1 0 0,0 1 0,0-1 0,1 1 0,-1 0 0,1 0 0,0 0 0,0 1 0,1-1 0,5-3 0,9-4 0,0 0 0,1 1 0,41-14 0,23-12 0,-46 20 0,0 2 0,0 2 0,1 1 0,1 2 0,50-4 0,-25 2 0,41-1 0,0 4 0,153 8 0,-105 3 0,661 16 0,-325 17 0,-432-30 0,878 58 0,-451-67 0,381 5 0,-365 22 0,-121 1 0,1 1 0,-347-26 0,114 4 0,263-29 0,-6-8 0,2 34 0,-162 1 0,-218 0 0,-1 1 0,1 1 0,36 10 0,46 8 0,344-15 0,-265-10 0,139 3-1365,-299 0-5461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0:46.8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24575,'81'0'0,"586"5"0,-1 32 0,-474-19 0,723 47 0,-155-65 0,-333-2 0,-13 30 0,-169-6 0,245 38 0,106 4 0,-350-61 0,-1-11 0,379-61 0,-308 30 0,-147 20 0,-158 19-97,0-1-1,-1-1 1,1 0-1,-1 0 1,1-1-1,-1 0 1,0-1-1,0-1 1,0 1-1,-1-1 1,1-1-1,-1 0 0,12-10 1,4-12-6729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0:48.0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1487 24575,'29'-2'0,"1"-1"0,45-11 0,-2 1 0,232-25 0,66 8 0,-67 9 0,-225 8 0,0-4 0,116-41 0,116-73 0,-246 95 0,-2-3 0,-1-2 0,90-80 0,17-12 0,-128 101 0,-2-1 0,-1-2 0,-2-2 0,35-45 0,114-175 0,-177 246 0,5-8-124,0-1 0,-1 0 0,-1-1 0,-1 0 0,0-1 0,-2 0-1,-1-1 1,-1 1 0,0-1 0,1-24 0,-4 18-6702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0:48.3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143 700 24575,'-2'-21'0,"-1"0"0,-1 0 0,-1 0 0,0 1 0,-2 0 0,0 0 0,-21-37 0,17 34 0,0-1 0,2 1 0,0-2 0,2 1 0,-6-31 0,10 11 0,3-54 0,-2-28 0,-5 94-1365,-3 8-5461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0:50.3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 24575,'75'0'0,"23"-2"0,1 5 0,177 27 0,-213-17 0,593 107 0,-586-107 0,114 38 0,-182-51 0,35 12 0,52 22 0,-77-28 0,-1 0 0,0 0 0,0 1 0,0 0 0,-1 1 0,0 1 0,-1-1 0,13 16 0,0 3 0,2-2 0,0 0 0,2-2 0,1 0 0,0-2 0,60 34 0,-70-45 0,-2 0 0,1 1 0,-2 1 0,1 0 0,-1 1 0,-1 0 0,-1 2 0,0-1 0,-1 1 0,0 1 0,-1 0 0,-1 0 0,0 1 0,-1 0 0,8 29 0,0 4 0,-8-28 0,-1-1 0,-2 1 0,5 32 0,-3 31 0,11 86 0,-17-166 13,0 1 1,0 0-1,1 0 0,-1-1 0,1 1 1,1-1-1,-1 1 0,4 4 0,-4-8-83,-1 0-1,1 0 0,-1 0 1,1 0-1,0-1 0,0 1 1,0 0-1,0-1 0,0 0 1,0 1-1,0-1 0,0 0 0,0 0 1,1 0-1,-1 0 0,0-1 1,1 1-1,-1-1 0,0 1 1,6-1-1,22-4-6755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42.6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 1 24575,'0'17'0,"0"18"0,0 11 0,0 11 0,0 8 0,0 5 0,0 4 0,0 2 0,-8-4 0,-4-6 0,2-22 0,1-27 0,3-29 0,2-13-8191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42.9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24575,'8'4'0,"4"10"0,-2 3-8191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43.2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24575,'0'9'0,"9"2"0,10 4 0,12-1 0,7-3 0,3-3 0,-6-3-8191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43.6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54 0 24575,'-3'1'0,"1"-1"0,0 1 0,-1-1 0,1 1 0,0 0 0,0 0 0,0 0 0,-1 0 0,1 0 0,0 1 0,1-1 0,-1 1 0,0-1 0,0 1 0,1 0 0,-1-1 0,0 1 0,1 0 0,0 0 0,0 0 0,-1 0 0,1 0 0,0 1 0,1-1 0,-1 0 0,0 0 0,1 1 0,-1-1 0,1 0 0,-1 1 0,1 3 0,-2 14 0,0 1 0,2 36 0,1-32 0,-1 157 0,39 292 0,-22-368 0,-5 1 0,-3 141 0,-9-244 10,0 0 1,0 0-1,-1-1 0,0 1 0,1 0 0,-1 0 1,-1-1-1,1 1 0,0-1 0,-3 5 0,3-7-84,0 1 1,-1-1-1,1 1 0,-1-1 0,1 0 0,-1 1 0,1-1 0,-1 0 1,0 0-1,1 0 0,-1 0 0,0-1 0,0 1 0,0 0 0,0-1 0,1 1 1,-1-1-1,0 0 0,-4 1 0,-26-2-6752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29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24575,'-4'0'0,"-2"4"0,1 14 0,1 4-8191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45.4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1 148 24575,'0'-4'0,"12"-2"0,30-12 0,24-3 0,18-6 0,-1 1 0,-15 1 0,-19 5-8191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45.7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121 1 24575,'-2'0'0,"0"0"0,1 1 0,-1 0 0,1-1 0,-1 1 0,1 0 0,0 0 0,-1 0 0,1 0 0,0 0 0,0 0 0,-1 0 0,1 0 0,0 1 0,0-1 0,0 0 0,0 1 0,1-1 0,-1 1 0,0-1 0,0 1 0,1-1 0,-1 1 0,1-1 0,0 1 0,-1 2 0,-8 49 0,9-50 0,-3 40 0,2 0 0,2 0 0,11 71 0,36 127 0,-37-193 0,-5-21 0,-1 0 0,-1 0 0,-1 1 0,-2 44 0,-1-64 0,-1-1 0,1 1 0,-2 0 0,1-1 0,-1 0 0,0 1 0,0-1 0,-1 0 0,0 0 0,-1 0 0,1 0 0,-1-1 0,-1 0 0,1 1 0,-1-1 0,0-1 0,0 1 0,-1-1 0,0 0 0,1 0 0,-12 6 0,14-10-65,1 1 0,-1-1 0,1 0 0,-1-1 0,0 1 0,0 0 0,1-1 0,-1 1 0,0-1 0,0 0 0,0 0 0,0 0 0,1 0 0,-1-1 0,0 1 0,0-1 0,0 0 0,1 1 0,-1-1 0,-2-2 0,-20-11-6761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46.1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129 1 24575,'-8'0'0,"-12"0"0,-1 8 0,-3 8 0,4 8 0,4 10 0,6 11 0,4 10 0,3 5 0,3 0 0,0-2 0,9-6 0,4-12-8191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46.4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1 179 24575,'0'-11'0,"0"0"0,1 1 0,0-1 0,1 0 0,1 1 0,-1-1 0,2 1 0,7-16 0,-9 21 0,0 0 0,1 1 0,0-1 0,0 1 0,1 0 0,-1 0 0,1 1 0,-1-1 0,1 0 0,0 1 0,1 0 0,-1 0 0,1 1 0,-1-1 0,1 1 0,0 0 0,0 0 0,0 0 0,7-1 0,-10 3 0,1-1 0,-1 1 0,0 0 0,0 0 0,1 1 0,-1-1 0,0 0 0,0 1 0,0-1 0,0 1 0,1 0 0,-1-1 0,0 1 0,0 0 0,0 0 0,-1 1 0,1-1 0,0 0 0,0 1 0,-1-1 0,1 1 0,0-1 0,-1 1 0,0 0 0,1 0 0,-1-1 0,0 1 0,2 4 0,2 5 0,0 1 0,0 0 0,4 23 0,-6-26 0,26 120 0,-19-79 0,1 0 0,3 0 0,31 73 0,-34-109-1365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46.8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217 1 24575,'-4'8'0,"-6"12"0,-1 10 0,-11 13 0,-3 16 0,-4 14 0,2 8 0,-3 3 0,4-1 0,7-6 0,6-16-8191</inkml:trace>
  <inkml:trace contextRef="#ctx0" brushRef="#br0" timeOffset="1">340 518 24575,'0'5'0,"0"13"0,-4 25 0,-6 18 0,-1 6 0,-11 1 0,-2-11-8191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47.2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100 0 24575,'-1'33'0,"0"-24"0,0 0 0,1 0 0,0 0 0,0 1 0,1-1 0,1 0 0,-1 0 0,1 0 0,1 0 0,5 13 0,-8-21 0,1 0 0,-1 0 0,1-1 0,-1 1 0,0 0 0,1-1 0,-1 1 0,1-1 0,0 1 0,-1 0 0,1-1 0,-1 1 0,1-1 0,0 0 0,-1 1 0,1-1 0,0 1 0,0-1 0,-1 0 0,1 0 0,0 1 0,0-1 0,0 0 0,-1 0 0,1 0 0,0 0 0,0 0 0,0 0 0,-1 0 0,1 0 0,0 0 0,0-1 0,0 1 0,-1 0 0,1 0 0,0-1 0,0 1 0,-1 0 0,1-1 0,0 1 0,-1-1 0,1 1 0,0-1 0,-1 1 0,1-1 0,-1 1 0,1-1 0,0-1 0,29-41 0,-19 27 0,-11 15 0,0 1 0,0 0 0,1 0 0,-1 0 0,0 0 0,0 0 0,0-1 0,1 1 0,-1 0 0,0 0 0,0 0 0,1 0 0,-1 0 0,0 0 0,0 0 0,1 0 0,-1 0 0,0 0 0,0 0 0,1 0 0,-1 0 0,0 0 0,0 0 0,0 0 0,1 0 0,-1 1 0,0-1 0,0 0 0,1 0 0,-1 0 0,0 0 0,0 0 0,0 0 0,0 1 0,1-1 0,-1 0 0,0 0 0,0 0 0,0 1 0,0-1 0,0 0 0,1 0 0,-1 0 0,0 1 0,0-1 0,0 0 0,0 0 0,0 1 0,0-1 0,0 0 0,0 0 0,0 1 0,0-1 0,0 0 0,0 0 0,0 0 0,0 1 0,3 18 0,0 298 0,-6-182 0,3-105 0,1-12 0,-2 1 0,0 0 0,0 0 0,-2 0 0,-5 18 0,8-35 0,0 0 0,-1 0 0,0 0 0,1 0 0,-1 0 0,0 0 0,0 0 0,0 0 0,0 0 0,-1-1 0,1 1 0,0-1 0,-1 1 0,1 0 0,-1-1 0,1 0 0,-1 1 0,0-1 0,0 0 0,1 0 0,-1 0 0,0 0 0,0 0 0,0-1 0,0 1 0,0-1 0,0 1 0,0-1 0,-1 0 0,1 1 0,0-1 0,0 0 0,0 0 0,0-1 0,0 1 0,0 0 0,0-1 0,0 1 0,-3-2 0,-1 0 0,1-1 0,-1 1 0,1-1 0,0 0 0,0-1 0,0 1 0,0-1 0,0 0 0,1 0 0,0 0 0,0-1 0,-6-8 0,2 0-227,1-1-1,1-1 1,0 1-1,1-1 1,-4-19-1,-1-19-6598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47.6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123 0 24575,'9'13'0,"2"16"0,4 21 0,-1 18 0,-3 14 0,-3 11 0,-7 9 0,-16 9 0,-23-1 0,-30-13 0,-3-21-8191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48.2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24575,'0'4'0,"0"10"0,0 15 0,0 15 0,0 13 0,0 1 0,0-6 0,0-23 0,0-30 0,0-15-8191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48.6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24575,'0'4'0,"0"6"0,0 10 0,0 0-8191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48.9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88 1 24575,'-2'19'0,"0"-1"0,-2 1 0,0 0 0,0-1 0,-2 0 0,-9 21 0,9-26 0,1 0 0,0 1 0,0-1 0,2 1 0,0 0 0,0 0 0,1 0 0,1 1 0,1-1 0,0 0 0,3 24 0,12 20-111,-8-36 170,-1 1 1,-1 0 0,3 35-1,-8-51-142,1-1 1,-2 1-1,1-1 0,-1 0 0,0 1 0,0-1 0,-1 0 0,0 0 0,0 1 0,0-1 0,-1-1 0,0 1 1,0 0-1,0-1 0,-1 1 0,0-1 0,-6 6 0,-10 7-6743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30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1 24575,'1'0'0,"1"1"0,-1 0 0,0 0 0,1 0 0,-1-1 0,0 1 0,0 0 0,0 1 0,0-1 0,0 0 0,0 0 0,0 0 0,0 0 0,-1 1 0,1-1 0,0 0 0,-1 1 0,1-1 0,0 3 0,11 32 0,-4 4 0,-2 1 0,-1 1 0,-3-1 0,-1 1 0,-2 0 0,-1-1 0,-3 0 0,-11 48 0,8-54 0,-1 1 0,-28 66 0,27-86 0,7-20 0,10-32 0,14-13 0,2 0 0,2 1 0,2 1 0,2 2 0,2 1 0,62-68 0,-92 110 0,1 0 0,-1 1 0,1-1 0,-1 1 0,1-1 0,0 1 0,-1 0 0,1 0 0,0 0 0,0 0 0,0 0 0,0 0 0,0 0 0,0 0 0,0 1 0,4-1 0,-5 1 0,0 0 0,0 0 0,-1 1 0,1-1 0,0 1 0,0-1 0,0 1 0,0-1 0,-1 1 0,1-1 0,0 1 0,-1 0 0,1-1 0,0 1 0,-1 0 0,1 0 0,-1-1 0,1 1 0,-1 0 0,1 0 0,-1 0 0,0 0 0,1 0 0,-1 0 0,0 1 0,3 9 0,-2 1 0,1 0 0,-2-1 0,0 21 0,-5 31-341,-3 0 0,-2-1-1,-24 77 1,16-77-6485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49.7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1 238 24575,'0'-3'0,"0"-1"0,0 1 0,1-1 0,-1 1 0,1-1 0,0 1 0,0-1 0,0 1 0,1-1 0,-1 1 0,1 0 0,0 0 0,0 0 0,0 0 0,3-4 0,-3 6 0,-1 0 0,1-1 0,-1 1 0,1 0 0,-1 1 0,1-1 0,0 0 0,-1 0 0,1 1 0,0-1 0,0 1 0,0-1 0,-1 1 0,1 0 0,0 0 0,0 0 0,0 0 0,0 0 0,-1 0 0,1 0 0,0 0 0,0 1 0,0-1 0,-1 1 0,1 0 0,0-1 0,0 1 0,-1 0 0,1 0 0,-1 0 0,1 0 0,2 2 0,2 3 0,1 1 0,0-1 0,-1 1 0,0 0 0,-1 1 0,0 0 0,0-1 0,-1 2 0,1-1 0,-2 0 0,1 1 0,-1 0 0,3 14 0,0 4 0,-1 1 0,-1-1 0,0 36 0,-3-48 0,-1 1 0,-1-1 0,0 1 0,-1-1 0,0 0 0,-2 0 0,1 0 0,-12 28 0,15-43 0,-1 1 0,1-1 0,0 1 0,0-1 0,0 1 0,0-1 0,0 1 0,-1-1 0,1 1 0,0-1 0,0 0 0,-1 1 0,1-1 0,0 1 0,-1-1 0,1 0 0,-1 1 0,1-1 0,0 0 0,-1 1 0,1-1 0,-1 0 0,1 0 0,-1 1 0,1-1 0,-1 0 0,1 0 0,-1 0 0,1 0 0,-1 1 0,1-1 0,-1 0 0,1 0 0,-1 0 0,1 0 0,-1 0 0,1-1 0,-1 1 0,1 0 0,-2 0 0,-9-22 0,8 3 0,0 0 0,1 0 0,0 0 0,2 0 0,0 0 0,1 0 0,7-30 0,3-7 0,24-70 0,-21 84-455,3 1 0,28-54 0,-10 36-6371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50.1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1 283 24575,'54'1'0,"0"-3"0,93-15 0,-128 13 0,0-1 0,0-1 0,0-1 0,-1 0 0,0-1 0,0-1 0,-1-1 0,0-1 0,0 0 0,25-24 0,-37 31 0,-1 0 0,0 0 0,0-1 0,0 0 0,0 0 0,-1 0 0,0 0 0,0 0 0,0-1 0,-1 1 0,0-1 0,3-10 0,-5 14 0,0-1 0,0 1 0,0 0 0,0-1 0,0 1 0,-1-1 0,1 1 0,-1 0 0,0 0 0,1-1 0,-1 1 0,0 0 0,0 0 0,-1 0 0,1 0 0,0 0 0,-1 0 0,1 0 0,-1 0 0,0 1 0,1-1 0,-1 0 0,0 1 0,0 0 0,0-1 0,0 1 0,0 0 0,-1 0 0,1 0 0,0 0 0,0 1 0,-1-1 0,1 1 0,-5-1 0,-9-4 0,0 1 0,-1 1 0,0 1 0,0 1 0,0 0 0,0 1 0,0 0 0,1 2 0,-1 0 0,0 1 0,-25 7 0,32-6 0,1-1 0,0 2 0,0-1 0,0 1 0,0 0 0,1 1 0,0 0 0,0 1 0,1-1 0,-1 1 0,1 1 0,1-1 0,0 1 0,0 0 0,0 1 0,1 0 0,0 0 0,1 0 0,0 0 0,-5 16 0,-1 16 0,2 1 0,2-1 0,1 1 0,2 0 0,2 1 0,2-1 0,2 0 0,2 0 0,17 73 0,-20-106-85,0 0 0,1 0-1,0-1 1,0 1 0,1-1-1,0 0 1,1 0 0,0 0-1,0-1 1,1 0 0,-1 1-1,2-2 1,-1 1 0,1-1-1,8 7 1,14 2-6741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50.6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213 195 24575,'1'-33'0,"-2"-49"0,0 78 0,0-1 0,1 0 0,-1 0 0,-1 1 0,1-1 0,-1 0 0,0 1 0,0 0 0,0-1 0,-1 1 0,1 0 0,-1 0 0,-5-5 0,7 8 0,0 0 0,0 0 0,0 0 0,-1 0 0,1 0 0,0 1 0,0-1 0,-1 1 0,1-1 0,0 1 0,-1-1 0,1 1 0,-1-1 0,1 1 0,0 0 0,-1 0 0,1 0 0,-1 0 0,1 0 0,-1 0 0,1 0 0,0 1 0,-1-1 0,1 0 0,-1 1 0,1-1 0,0 1 0,-1 0 0,1-1 0,0 1 0,0 0 0,0 0 0,-1 0 0,1-1 0,0 1 0,0 1 0,0-1 0,0 0 0,0 1 0,-7 7 0,1 0 0,1 1 0,-11 19 0,15-25 0,-22 40 0,-18 48 0,37-80 0,0 0 0,1 0 0,1 1 0,0-1 0,1 1 0,0 0 0,1-1 0,0 1 0,2 20 0,-1-32 0,0 0 0,0-1 0,0 1 0,0 0 0,0 0 0,0 0 0,0 0 0,1 0 0,-1 0 0,0 0 0,0 0 0,1-1 0,-1 1 0,1 0 0,-1 0 0,1 0 0,-1-1 0,1 1 0,0 0 0,-1 0 0,1-1 0,0 1 0,-1-1 0,1 1 0,0-1 0,0 1 0,-1-1 0,1 1 0,0-1 0,0 0 0,0 1 0,0-1 0,0 0 0,0 0 0,0 0 0,-1 1 0,1-1 0,0 0 0,0 0 0,0 0 0,0-1 0,0 1 0,0 0 0,0 0 0,0 0 0,0-1 0,-1 1 0,1 0 0,0-1 0,0 1 0,0-1 0,0 0 0,5-3 0,0 0 0,0 0 0,0 0 0,-1-1 0,9-10 0,11-17 0,-2-1 0,-1-1 0,22-48 0,-23 41 0,49-71 0,-69 112 0,-1-1 0,0 1 0,1-1 0,-1 1 0,0-1 0,1 0 0,-1 1 0,1-1 0,-1 1 0,1 0 0,-1-1 0,1 1 0,-1-1 0,1 1 0,0 0 0,-1-1 0,1 1 0,-1 0 0,1 0 0,0 0 0,-1-1 0,1 1 0,0 0 0,0 0 0,5 12 0,-5 32 0,-1-38 0,-3 54-455,3 1 0,9 69 0,-2-86-6371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50.9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9 24575,'0'-9'0,"0"23"0,0 30 0,0 37 0,0 29 0,0 22 0,0 9 0,0-7 0,0-14 0,0-18 0,0-27-8191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52.1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61 24575,'3'1'0,"0"1"0,0 0 0,0 0 0,0 0 0,-1 1 0,1-1 0,-1 1 0,0-1 0,1 1 0,-1 0 0,0-1 0,-1 1 0,1 0 0,-1 1 0,3 4 0,3 5 0,1 1 0,0 1 0,-1-1 0,-1 2 0,0-1 0,-2 0 0,1 1 0,-2 0 0,0 0 0,1 28 0,-3-15 0,-1-1 0,-2 0 0,-1 0 0,-10 48 0,12-73 0,1-1 0,-1 1 0,0 0 0,0 0 0,0-1 0,0 1 0,0-1 0,-1 1 0,1-1 0,-1 1 0,0-1 0,1 0 0,-1 0 0,0 0 0,0 0 0,-4 3 0,6-5 0,-1 0 0,0 0 0,1 1 0,-1-1 0,0 0 0,1 0 0,-1 0 0,0 0 0,1 0 0,-1 0 0,0 0 0,0 0 0,1 0 0,-1 0 0,0 0 0,1 0 0,-1-1 0,0 1 0,1 0 0,-1 0 0,0-1 0,1 1 0,-2-1 0,-15-25 0,13 13 0,0 0 0,1-1 0,0 1 0,1-1 0,0 0 0,2 0 0,-1 1 0,2-1 0,0 0 0,0 0 0,5-19 0,-1 13 0,0 0 0,2 1 0,0 0 0,1 0 0,1 0 0,0 1 0,14-19 0,-12 21 0,0 0 0,1 1 0,1 0 0,0 1 0,1 1 0,1 0 0,0 1 0,29-19 0,-42 30 0,-1 1 0,1-1 0,-1 0 0,1 0 0,-1 1 0,1-1 0,0 1 0,-1 0 0,1-1 0,0 1 0,-1 0 0,1 0 0,0 0 0,-1 0 0,1 0 0,0 1 0,-1-1 0,1 0 0,0 1 0,-1-1 0,1 1 0,-1 0 0,3 0 0,-2 1 0,0 0 0,-1 0 0,1 0 0,0 0 0,-1 0 0,1 0 0,-1 1 0,1-1 0,-1 0 0,0 1 0,0-1 0,0 1 0,0 3 0,3 11 0,-2 0 0,0 0 0,-1 30 0,-1-34 0,0 0 0,-1 19 0,2 0 0,1 1 0,2-1 0,0-1 0,18 59 0,-21-87-68,0 1 0,1-1-1,0 1 1,-1-1 0,1 0 0,0 0-1,0 0 1,1 0 0,-1 0 0,1 0-1,-1-1 1,1 1 0,0-1 0,0 0-1,0 0 1,0 0 0,0 0-1,1 0 1,6 2 0,19-1-6758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52.6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0 24575,'-1'140'0,"2"150"0,0-284 0,3 33 0,-3-38 0,-1-1 0,0 0 0,0 1 0,0-1 0,0 0 0,0 1 0,0-1 0,1 0 0,-1 1 0,0-1 0,0 0 0,1 0 0,-1 1 0,0-1 0,0 0 0,1 0 0,-1 1 0,0-1 0,1 0 0,-1 0 0,0 0 0,1 1 0,-1-1 0,0 0 0,1 0 0,-1 0 0,0 0 0,1 0 0,-1 0 0,1 0 0,15-13 0,9-29 0,-1-2 0,-1 0 0,-3-1 0,16-54 0,-13 36 0,11-23 0,-34 86 0,1 0 0,-1 0 0,0-1 0,0 1 0,0 0 0,1 0 0,-1 0 0,0-1 0,0 1 0,1 0 0,-1 0 0,0 0 0,0 0 0,1 0 0,-1 0 0,0 0 0,1-1 0,-1 1 0,0 0 0,1 0 0,-1 0 0,0 0 0,0 0 0,1 0 0,-1 0 0,0 0 0,1 0 0,-1 1 0,0-1 0,0 0 0,1 0 0,-1 0 0,0 0 0,1 0 0,-1 0 0,0 1 0,0-1 0,0 0 0,1 0 0,-1 0 0,0 1 0,0-1 0,0 0 0,1 0 0,-1 1 0,0-1 0,0 0 0,0 0 0,0 1 0,0-1 0,1 0 0,-1 0 0,0 1 0,0-1 0,0 0 0,0 1 0,0-1 0,0 0 0,0 1 0,0-1 0,8 23 0,0 18 21,6 67 0,-12-80-222,1 0 0,1 0 0,1 0 0,1-1 0,2 1 0,17 40 0,-5-37-6625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53.2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24575,'9'96'0,"6"829"0,-15-904 0,0-12 0,0 0 0,0 0 0,-1 1 0,0-1 0,-1 0 0,-3 12 0,2-20 0,1-10 0,-2-38 0,2 0 0,2 0 0,2-1 0,2 2 0,19-89 0,-15 96 0,2 1 0,1 0 0,2 0 0,2 2 0,1-1 0,23-35 0,-35 65 0,1 0 0,0 1 0,0-1 0,0 1 0,1 0 0,0 1 0,12-9 0,-17 13 0,1 0 0,0 0 0,0 0 0,0 0 0,0 0 0,0 1 0,0-1 0,0 0 0,0 1 0,0 0 0,0-1 0,0 1 0,0 0 0,0 0 0,0 0 0,0 0 0,0 1 0,0-1 0,0 0 0,0 1 0,0 0 0,0-1 0,0 1 0,0 0 0,0 0 0,0 0 0,-1 0 0,1 0 0,0 1 0,-1-1 0,1 0 0,-1 1 0,3 2 0,2 4 0,-1-1 0,0 1 0,0 0 0,-1 0 0,0 1 0,-1-1 0,1 1 0,-2 0 0,1 0 0,1 11 0,1 17 0,1 44 0,-6-68 0,3 30 0,-3 0 0,-1 0 0,-3 0 0,-1-1 0,-2 0 0,-2 0 0,-2 0 0,-24 62 0,31-95-114,-1 0 1,0 0-1,0 0 0,0 0 0,-1-1 1,-1 0-1,1 0 0,-1 0 0,-1-1 1,1 0-1,-12 7 0,-25 10-6712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54.6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97 24575,'0'-4'0,"0"-6"0,0-5 0,0-9 0,-8 1 0,-3 3-8191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55.0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24575,'4'0'0,"6"0"0,1 0-8191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56.5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1 104 24575,'0'-1'0,"0"1"0,0-1 0,0 1 0,0-1 0,0 1 0,0 0 0,0-1 0,0 1 0,0-1 0,0 1 0,0-1 0,0 1 0,0-1 0,0 1 0,0 0 0,0-1 0,0 1 0,1-1 0,-1 1 0,0 0 0,0-1 0,0 1 0,1-1 0,-1 1 0,0 0 0,1-1 0,-1 1 0,0 0 0,1 0 0,-1-1 0,0 1 0,1 0 0,-1 0 0,1-1 0,-1 1 0,0 0 0,1 0 0,-1 0 0,1 0 0,-1 0 0,1 0 0,-1-1 0,0 1 0,1 0 0,1 1 0,0 0 0,-1 0 0,1-1 0,0 1 0,-1 0 0,0 0 0,1 0 0,-1 1 0,1-1 0,-1 0 0,0 1 0,2 1 0,5 9 0,0 0 0,-1 1 0,-1 0 0,0 0 0,0 0 0,-2 1 0,1 0 0,1 14 0,17 121 0,-22-138 0,9 77 0,-4 1 0,-6 97 0,0-181 0,0 0 0,-1 1 0,1-1 0,-1 0 0,0 1 0,0-1 0,-1 0 0,0 0 0,0 0 0,0 0 0,0 0 0,-5 6 0,7-11 0,0 0 0,-1 1 0,1-1 0,0 0 0,-1 1 0,1-1 0,-1 0 0,1 0 0,0 1 0,-1-1 0,1 0 0,-1 0 0,1 0 0,-1 0 0,1 0 0,-1 1 0,1-1 0,-1 0 0,1 0 0,-1 0 0,1 0 0,-1 0 0,1-1 0,-1 1 0,1 0 0,0 0 0,-1 0 0,1 0 0,-1 0 0,1-1 0,-1 1 0,1 0 0,0 0 0,-1-1 0,1 1 0,-1 0 0,1-1 0,0 1 0,-1 0 0,1-1 0,0 1 0,0-1 0,-1 1 0,1-1 0,-11-23 0,4-2 0,1-1 0,1 1 0,1-1 0,2 0 0,1-35 0,15-140 0,-10 171 0,1 1 0,1-1 0,2 1 0,1 1 0,18-43 0,-20 58 0,0 0 0,0 1 0,1 0 0,1 0 0,0 1 0,1 0 0,0 0 0,1 1 0,0 1 0,1 0 0,0 0 0,26-15 0,-34 23 0,0 0 0,0-1 0,1 2 0,-1-1 0,1 0 0,-1 1 0,1 0 0,-1 0 0,1 0 0,0 1 0,0-1 0,-1 1 0,1 0 0,0 1 0,-1-1 0,1 1 0,0 0 0,6 2 0,-6-1 0,-1 1 0,1 0 0,-1 0 0,0 0 0,0 0 0,-1 1 0,1 0 0,-1 0 0,1 0 0,-1 0 0,0 0 0,-1 0 0,1 1 0,-1-1 0,0 1 0,0 0 0,1 5 0,8 24 0,-2 0 0,-1 1 0,-2 0 0,3 42 0,-6-12 0,-7 88 0,-4-120 0,1-29 0,1-20 0,2-14 0,1 1 0,2-1 0,1 0 0,1 0 0,1 0 0,2 1 0,1-1 0,2 1 0,0 0 0,2 1 0,18-41 0,-24 62 0,1 1 0,-1 0 0,1-1 0,0 1 0,1 1 0,-1-1 0,7-5 0,-10 10 0,0 0 0,0 1 0,-1-1 0,1 0 0,0 1 0,0-1 0,0 1 0,0 0 0,0-1 0,0 1 0,0 0 0,0-1 0,0 1 0,0 0 0,0 0 0,0 0 0,0 0 0,0 0 0,0 0 0,0 0 0,2 1 0,-1 0 0,0 0 0,0 0 0,-1 1 0,1-1 0,0 0 0,-1 1 0,0-1 0,1 1 0,-1-1 0,0 1 0,1 0 0,-1 0 0,0-1 0,0 1 0,0 3 0,8 16 0,-1 1 0,-2 0 0,0 0 0,-1 1 0,2 25 0,3 122 0,-8-125 0,7 229-1365,-4-225-5461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6:11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24575,'9'0'0,"2"0"-8191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42.7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24575,'12'0'0,"22"0"0,16 0 0,9 0 0,7 0 0,-3 0 0,-9 0 0,-18 0 0,-22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57.3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24575,'1'10'0,"0"0"0,0 0 0,6 20 0,3 14 0,30 265 0,1 446 0,-41-754 0,0 17 0,0 0 0,-2 0 0,-5 28 0,7-46 0,0 0 0,0 0 0,1 1 0,-1-1 0,0 0 0,0 0 0,0 0 0,0 0 0,0 0 0,0 1 0,0-1 0,0 0 0,0 0 0,0 0 0,0 0 0,0 0 0,0 0 0,0 1 0,0-1 0,0 0 0,0 0 0,0 0 0,0 0 0,-1 0 0,1 0 0,0 1 0,0-1 0,0 0 0,0 0 0,0 0 0,0 0 0,0 0 0,0 0 0,0 0 0,-1 0 0,1 0 0,0 1 0,0-1 0,0 0 0,0 0 0,0 0 0,0 0 0,-1 0 0,1 0 0,0 0 0,0 0 0,0 0 0,0 0 0,0 0 0,0 0 0,-1 0 0,1 0 0,0 0 0,0 0 0,0 0 0,0 0 0,0 0 0,0 0 0,-1 0 0,1 0 0,0 0 0,0-1 0,0 1 0,0 0 0,-5-13 0,0-21 0,2-21 0,2 0 0,2-1 0,14-81 0,-11 110 0,2 0 0,1 0 0,1 1 0,2 0 0,0 0 0,2 1 0,0 0 0,33-45 0,-37 59 0,1 1 0,1-1 0,0 2 0,0 0 0,15-11 0,-19 16 0,1 0 0,-1 0 0,1 1 0,0 0 0,0 0 0,0 1 0,0-1 0,0 1 0,0 1 0,1 0 0,8-1 0,-13 2 0,0 0 0,0 1 0,0-1 0,0 1 0,0 0 0,0 0 0,-1 0 0,1 0 0,0 0 0,-1 1 0,1-1 0,0 1 0,-1 0 0,0-1 0,1 1 0,-1 0 0,0 1 0,0-1 0,0 0 0,0 0 0,-1 1 0,1-1 0,-1 1 0,1 0 0,-1-1 0,0 1 0,0 0 0,0 0 0,1 4 0,2 10 0,-1 0 0,0 1 0,0 30 0,-2-36 0,1 24 0,-1-1 0,-2 1 0,-9 54 0,9-81 0,-1 1 0,-1 0 0,1 0 0,-1-1 0,-1 1 0,0-1 0,-1 0 0,1 0 0,-1-1 0,-1 1 0,0-1 0,0 0 0,-1-1 0,0 1 0,0-1 0,-1-1 0,-10 9 0,15-13-85,0-1 0,0 1-1,0 0 1,0-1 0,0 0-1,0 1 1,-1-1 0,1-1-1,0 1 1,-1 0 0,1-1-1,-1 0 1,1 0 0,0 0-1,-7 0 1,-10-8-6741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57.7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1 353 24575,'11'-1'0,"0"-1"0,0 0 0,0-1 0,-1 0 0,1 0 0,-1-1 0,0-1 0,11-5 0,13-6 0,165-75 0,-171 75 0,-1-1 0,0-1 0,-1-1 0,41-40 0,-64 56 0,0 0 0,0 0 0,0-1 0,-1 1 0,1 0 0,-1-1 0,0 0 0,0 1 0,0-1 0,-1 0 0,3-7 0,-4 10 0,0 0 0,0 0 0,0 0 0,0 0 0,0 0 0,0 0 0,0 0 0,-1 0 0,1 0 0,0 0 0,-1 0 0,1 0 0,0 0 0,-1 0 0,1 0 0,-1 1 0,1-1 0,-1 0 0,0 0 0,-1-1 0,0 1 0,0 0 0,0-1 0,0 1 0,0 0 0,-1 0 0,1 0 0,0 0 0,-1 1 0,1-1 0,-1 1 0,-3-1 0,-2 0 0,1 0 0,-1 1 0,1 0 0,0 0 0,-1 1 0,1-1 0,-1 2 0,1-1 0,-10 4 0,13-3 0,-1 0 0,1 0 0,0 1 0,0 0 0,0-1 0,0 1 0,1 1 0,-1-1 0,1 0 0,0 1 0,0 0 0,0 0 0,0 0 0,1 0 0,-1 0 0,-1 5 0,-8 21 0,0 0 0,3 0 0,0 1 0,2 1 0,1-1 0,1 1 0,0 64 0,5-92-54,1 0-1,-1 1 0,0-1 1,1 1-1,0-1 1,0 0-1,0 0 0,1 1 1,-1-1-1,1 0 1,0 0-1,0-1 0,1 1 1,-1 0-1,1-1 0,0 1 1,0-1-1,0 0 1,0 0-1,0 0 0,1 0 1,-1-1-1,1 1 1,7 2-1,19 6-6771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58.13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57 24575,'1'10'0,"0"1"0,0-1 0,1 1 0,1-1 0,4 12 0,8 32 0,8 127 0,0 213 0,-21-441 0,1 0 0,3 0 0,16-67 0,56-136 0,-70 226-151,1 0-1,1 1 0,1 0 0,1 0 1,1 2-1,1-1 0,1 2 1,21-23-1,1 11-6674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1:58.4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10 24575,'-9'-4'0,"-2"-2"-8191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2:00.9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24575,'0'5'0,"9"0"0,10 4 0,16 1 0,13-2 0,8-2 0,2-2 0,-4-1 0,-16-2 0,-18-1 0,-25 0 0,-12-1-8191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2:01.2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77 0 24575,'-2'1'0,"-1"-1"0,0 1 0,0 0 0,1 0 0,-1 0 0,0 0 0,1 0 0,0 0 0,-1 1 0,1-1 0,0 1 0,-1 0 0,1 0 0,0 0 0,0 0 0,0 0 0,1 0 0,-1 0 0,0 1 0,1-1 0,0 1 0,-1-1 0,1 1 0,0-1 0,-1 6 0,-2 5 0,0 0 0,0 0 0,-2 25 0,3-5 0,1 0 0,2 0 0,1 0 0,2 0 0,1 0 0,2-1 0,0 0 0,20 54 0,-10-44 0,-8-25 0,-2 0 0,1 0 0,-2 1 0,-1 0 0,0 0 0,-1 0 0,-1 0 0,0 29 0,-2-43-57,-1 0 0,0 0 1,1-1-1,-2 1 0,1 0 0,0 0 0,-1-1 0,0 1 0,0-1 0,0 1 1,0-1-1,0 0 0,-1 0 0,1 0 0,-1 0 0,0 0 0,0-1 0,0 1 0,0-1 1,0 0-1,-1 0 0,1 0 0,-7 3 0,-21 5-6769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2:01.9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117 1 24575,'-4'4'0,"-2"10"0,-8 19 0,-1 21 0,-7 18 0,0 9 0,5 4 0,4-1 0,9-5 0,5-13 0,7-17 0,2-17-8191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2:02.3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1 277 24575,'0'-17'0,"1"-1"0,1 1 0,1 0 0,0 0 0,1 0 0,1 0 0,11-25 0,-13 34 0,1 0 0,0 1 0,0-1 0,1 1 0,0 0 0,0 0 0,1 1 0,0 0 0,0 0 0,0 0 0,1 0 0,0 1 0,0 0 0,0 1 0,1 0 0,-1 0 0,10-3 0,-15 6 0,0 0 0,0 1 0,0-1 0,-1 1 0,1 0 0,0 0 0,0 0 0,0 0 0,0 0 0,0 0 0,0 0 0,-1 0 0,1 1 0,0-1 0,0 1 0,0-1 0,-1 1 0,1 0 0,0 0 0,0 0 0,-1 0 0,1 0 0,-1 0 0,1 0 0,-1 1 0,0-1 0,1 0 0,-1 1 0,0-1 0,0 1 0,0-1 0,0 1 0,1 2 0,3 6 0,-1 0 0,0 1 0,-1-1 0,4 19 0,-5-16 0,45 269 0,6 25 0,-44-280 115,-4-23-322,-2-17-1066,-1-10-5553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2:02.6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320 1 24575,'-5'8'0,"0"20"0,-17 26 0,-13 29 0,-9 21 0,-1 6 0,-1-4 0,-2-11 0,8-13 0,11-21-8191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2:02.9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119 0 24575,'0'4'0,"-8"15"0,-7 11 0,-10 2 0,0 2 0,0-3 0,4-8-8191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43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0 24575,'-4'0'0,"-1"8"0,-9 12 0,-10 14 0,-9 19 0,-3 8 0,4 7 0,-1 0 0,-2 1 0,-1-3 0,7-4 0,-5-8 0,4-6 0,6-14 0,21-18 0,14-20 0,10-9 0,1-2-8191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2:03.3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58 18 24575,'-1'0'0,"-1"0"0,0 0 0,1 0 0,-1 0 0,0 1 0,1-1 0,-1 1 0,1-1 0,-1 1 0,1-1 0,-1 1 0,1 0 0,-1 0 0,1 0 0,0 0 0,-1 0 0,1 0 0,0 0 0,0 0 0,0 0 0,0 1 0,-1 1 0,0 0 0,0 0 0,1 1 0,-1 0 0,1-1 0,0 1 0,0 0 0,0-1 0,1 1 0,-1 6 0,1-1 0,0-1 0,1 1 0,0 0 0,0 0 0,1 0 0,0-1 0,6 16 0,-7-21 0,-1-1 0,1 0 0,1 0 0,-1 0 0,0 1 0,0-1 0,1 0 0,-1-1 0,1 1 0,0 0 0,-1 0 0,1-1 0,0 1 0,0-1 0,0 1 0,0-1 0,0 0 0,1 0 0,-1 0 0,0 0 0,1 0 0,2 0 0,-2-1 0,0 0 0,0 0 0,0-1 0,0 1 0,0-1 0,0 0 0,-1 0 0,1 0 0,0 0 0,0-1 0,-1 1 0,1-1 0,0 1 0,-1-1 0,4-3 0,8-9 0,0-1 0,-1 0 0,0-1 0,13-21 0,-20 28 0,2-3 0,35-44 0,-43 56 0,1-1 0,-1 1 0,0-1 0,1 1 0,-1-1 0,0 1 0,1 0 0,-1-1 0,0 1 0,1-1 0,-1 1 0,1 0 0,-1 0 0,1-1 0,-1 1 0,1 0 0,-1 0 0,1-1 0,-1 1 0,1 0 0,-1 0 0,1 0 0,-1 0 0,1 0 0,0 0 0,-1 0 0,1 0 0,-1 0 0,1 0 0,-1 0 0,1 0 0,-1 0 0,1 1 0,-1-1 0,1 0 0,-1 0 0,1 0 0,-1 1 0,1-1 0,-1 0 0,1 1 0,-1-1 0,0 0 0,1 1 0,-1-1 0,1 1 0,-1-1 0,0 1 0,1-1 0,-1 0 0,0 1 0,0-1 0,0 1 0,1 0 0,-1-1 0,0 1 0,6 36 0,-6-35 0,0 103 0,-19 161 0,12-195 0,4-45 0,0 14 0,-2-1 0,-12 50 0,14-80 0,1 0 0,-1 0 0,0 0 0,-1-1 0,0 1 0,0-1 0,-1 0 0,0-1 0,0 1 0,-1-1 0,0 0 0,0 0 0,-1-1 0,0 1 0,-12 7 0,16-12-3,1 0-1,-1-1 0,0 1 1,0-1-1,1 0 0,-1 0 1,0 0-1,0 0 0,0 0 1,0-1-1,0 1 0,0-1 1,0 0-1,0 0 0,0 0 1,-1 0-1,1-1 0,0 1 1,0-1-1,1 0 0,-4-1 1,2 0 17,1 0 0,-1-1 1,1 1-1,0-1 0,0 0 1,0 0-1,0 0 0,1 0 0,-1 0 1,1-1-1,0 1 0,0-1 1,-3-6-1,-1-7-262,0-1 1,1 0-1,1 0 1,0 0-1,-1-31 1,3 3-6579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2:03.6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 1 24575,'9'0'0,"6"0"0,10 0 0,4 4 0,6 14 0,-3 21 0,2 24 0,-6 19 0,-11 21 0,-22 21 0,-26 11 0,-29-9 0,-29-21 0,0-30-8191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2:04.1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27 24575,'0'-5'0,"9"0"0,14-1 0,17 2 0,14 1 0,6 1 0,2 1 0,-2 0 0,-16 1 0,-27 5 0,-29 9 0,-13 3-8191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2:04.5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40 24575,'17'0'0,"13"0"0,15 0 0,8-9 0,3-2 0,-3 0 0,-12 3-8191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2:04.9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1 258 24575,'8'0'0,"12"-4"0,18-2 0,29-12 0,28-11 0,18-9 0,-1 1 0,-20 3 0,-21 8 0,-23-1 0,-28 5 0,-17 6-8191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2:05.2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58 0 24575,'-6'7'0,"1"0"0,0 0 0,0 1 0,1-1 0,0 1 0,0 0 0,1 0 0,0 0 0,0 1 0,1-1 0,0 1 0,-2 16 0,2 13 0,2 64 0,1-72 0,5 56 0,26 124 0,-17-126 0,7 130 0,-21-210-52,-1 0-1,0 0 1,0 1-1,0-1 1,-1 0-1,1 0 1,-1 0-1,0 1 1,0-1-1,-1 0 1,1 0-1,-1 0 1,0-1-1,0 1 1,0 0-1,0-1 1,-1 1-1,1-1 1,-1 0-1,0 0 1,0 0-1,0 0 0,-1 0 1,1-1-1,-6 4 1,-23 8-6774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2:05.7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1 128 24575,'0'-4'0,"4"-1"0,14-9 0,12-2 0,18-6 0,9 0 0,4 5 0,-5 4 0,-4 5 0,-18 3 0,-16 3-8191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2:06.1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294 0 24575,'-9'21'0,"-14"24"0,-17 24 0,-10 23 0,0 7 0,8 0 0,-1-8 0,6-21-8191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2:06.46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24575,'0'9'0,"0"10"0,5 12 0,8 12 0,8 11 0,8 14 0,8 8 0,-3-1 0,-7-5 0,-8-14-8191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2:06.7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76 0 24575,'0'5'0,"-8"13"0,-3 25 0,-4 26 0,1 18 0,3 15 0,3 7 0,3-2 0,2-15 0,6-24 0,11-23 0,3-19-8191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43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44 24575,'0'-2'0,"0"0"0,0 0 0,1 0 0,-1 0 0,0 0 0,1 0 0,-1 0 0,1 0 0,0 0 0,0 0 0,-1 0 0,1 0 0,1 0 0,-1 1 0,0-1 0,0 0 0,1 1 0,-1-1 0,0 1 0,1-1 0,3-1 0,-5 3 0,1-1 0,-1 1 0,0 0 0,1 0 0,-1 0 0,1 0 0,-1-1 0,1 1 0,-1 0 0,1 0 0,-1 0 0,1 0 0,-1 0 0,1 0 0,-1 1 0,1-1 0,-1 0 0,1 0 0,-1 0 0,0 0 0,1 0 0,-1 1 0,1-1 0,-1 0 0,1 0 0,-1 1 0,0-1 0,1 0 0,-1 1 0,0-1 0,1 1 0,0 0 0,0 1 0,0 0 0,-1-1 0,1 1 0,-1 0 0,1 0 0,-1 0 0,1-1 0,-1 1 0,0 0 0,0 0 0,0 0 0,0 2 0,-3 21 0,-1 0 0,-1 0 0,-15 43 0,-6 24 0,13-23 0,3 0 0,-1 87 0,10-151 0,2-1 0,-1 0 0,0 1 0,1-1 0,-1 1 0,1-1 0,1 0 0,-1 1 0,1-1 0,-1 0 0,1 0 0,0 0 0,5 6 0,-6-8 0,1 0 0,0-1 0,0 1 0,0-1 0,0 1 0,0-1 0,0 0 0,0 0 0,1 0 0,-1 0 0,0 0 0,0 0 0,1-1 0,-1 1 0,1-1 0,-1 0 0,1 1 0,-1-1 0,0 0 0,1 0 0,-1-1 0,1 1 0,-1-1 0,1 1 0,-1-1 0,3 0 0,3-3-124,1 0 0,-1 0 0,0-1 0,0 0 0,0 0 0,-1-1-1,0 0 1,0 0 0,0-1 0,5-7 0,25-31-6702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2:07.2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1 263 24575,'1'-11'0,"0"0"0,0 1 0,2-1 0,-1 1 0,1 0 0,1 0 0,0 0 0,0 0 0,1 0 0,0 1 0,0 0 0,1 0 0,9-9 0,-5 5 0,1 1 0,0 1 0,1 0 0,0 1 0,1 0 0,0 0 0,0 2 0,17-9 0,-26 15 0,0 0 0,0 1 0,0-1 0,0 1 0,0 0 0,1 0 0,-1 0 0,0 0 0,1 1 0,6 0 0,-9 0 0,0 1 0,0-1 0,0 1 0,0 0 0,0-1 0,0 1 0,0 0 0,0 0 0,-1 1 0,1-1 0,0 0 0,0 1 0,-1-1 0,1 1 0,-1-1 0,0 1 0,1 0 0,-1-1 0,0 1 0,0 0 0,0 0 0,0 0 0,0 0 0,0 2 0,6 16 0,-2-1 0,0 1 0,-1 0 0,-1 0 0,1 24 0,-4 112 0,-1-88 0,-2 45-14,5 112-1337,2-193-5475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2:07.6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331 1 24575,'0'8'0,"-4"12"0,-15 19 0,-15 19 0,-11 17 0,-7 8 0,-2 3 0,8-1 0,3-11 0,9-18-8191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2:07.9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 1 24575,'-4'4'0,"-6"1"0,-1 0-8191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2:08.5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24575,'1'245'0,"-1"-237"0,1-1 0,-1 1 0,1-1 0,1 1 0,-1-1 0,4 8 0,-4-13 0,-1-1 0,1 0 0,-1 1 0,1-1 0,0 0 0,0 0 0,0 1 0,0-1 0,0 0 0,0 0 0,0 0 0,0 0 0,0 0 0,0-1 0,1 1 0,-1 0 0,0 0 0,1-1 0,-1 1 0,0-1 0,1 1 0,-1-1 0,1 0 0,-1 1 0,1-1 0,-1 0 0,1 0 0,-1 0 0,1 0 0,-1 0 0,1 0 0,-1-1 0,0 1 0,1 0 0,-1-1 0,3-1 0,4-1 0,0-1 0,0 0 0,-1 0 0,0-1 0,0 0 0,0 0 0,-1-1 0,1 0 0,-1 0 0,9-13 0,6-10 0,22-39 0,-33 51 0,34-59 0,-44 76 0,0 1 0,0-1 0,0 0 0,1 1 0,-1-1 0,0 0 0,0 1 0,0-1 0,0 0 0,0 0 0,0 1 0,1-1 0,-1 0 0,0 1 0,0-1 0,0 0 0,1 0 0,-1 1 0,0-1 0,0 0 0,1 0 0,-1 0 0,0 1 0,0-1 0,1 0 0,-1 0 0,0 0 0,1 0 0,-1 0 0,0 0 0,1 1 0,-1-1 0,0 0 0,1 0 0,-1 0 0,0 0 0,1 0 0,-1 0 0,0 0 0,1-1 0,-1 1 0,0 0 0,1 0 0,-1 0 0,0 0 0,1 0 0,-1 0 0,0-1 0,0 1 0,1 0 0,-1 0 0,0 0 0,1-1 0,-1 1 0,0 0 0,0 0 0,0-1 0,1 1 0,-1 0 0,0 0 0,0-1 0,2 37 0,-2-32 0,-4 85 0,-29 158 0,9-92 0,21-132 0,2-4 0,-2-1 0,0 0 0,-1 1 0,0-1 0,-2-1 0,-11 27 0,16-42 0,0 0 0,0 0 0,0 0 0,0 0 0,-1 0 0,1 0 0,-1 0 0,1 0 0,-1-1 0,0 1 0,0-1 0,0 1 0,1-1 0,-1 1 0,-1-1 0,-2 1 0,4-1 0,-1-1 0,1 0 0,-1 0 0,1 0 0,0 0 0,-1 0 0,1 0 0,0-1 0,-1 1 0,1 0 0,0-1 0,0 1 0,-1-1 0,1 1 0,0-1 0,0 0 0,0 1 0,0-1 0,-1 0 0,1 0 0,-1-1 0,-2-3 0,-1 0 0,1-1 0,1 1 0,-1-1 0,1 0 0,0 0 0,0 0 0,1-1 0,-1 1 0,-1-11 0,-1-16-273,1 0 0,2 0 0,1-1 0,4-35 0,7-36-6553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2:08.86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414 0 24575,'8'0'0,"8"0"0,0 9 0,7 14 0,-2 34 0,-3 40 0,-22 42 0,-28 30 0,-41 28 0,-42 11 0,-34-14 0,7-39-8191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32:10.3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 0 24575,'0'13'0,"0"12"0,-4 14 0,-6 2 0,0-8-8191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12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24575,'5'0'0,"4"0"0,11 0 0,9 0 0,4 0 0,5 0 0,5 0 0,3 0 0,2 0 0,1 0 0,-8-9 0,-10-14 0,-11-9 0,-9 2-8191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13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24575,'-2'0'0,"0"0"0,0 1 0,0-1 0,0 1 0,0 0 0,0-1 0,0 1 0,0 0 0,0 0 0,1 0 0,-1 1 0,0-1 0,1 0 0,-1 1 0,1-1 0,-1 1 0,1-1 0,0 1 0,0 0 0,-1-1 0,1 1 0,0 0 0,1 0 0,-1 0 0,0 0 0,1 0 0,-1 0 0,1 0 0,-1 0 0,1 0 0,0 0 0,0 4 0,-1 8 0,0-1 0,1 1 0,3 21 0,6 14 0,3-1 0,1 0 0,3-1 0,26 57 0,19 55 0,-40-102 0,-9-25 0,14 57 0,-24-80 0,0 0 0,-1 0 0,0-1 0,-1 1 0,0 0 0,0 0 0,-1 0 0,0 0 0,0 0 0,-1 0 0,-5 12 0,6-18-42,0 0-1,0 0 0,0 0 1,-1-1-1,1 1 0,-1 0 1,0-1-1,0 1 0,0-1 1,0 0-1,0 1 0,0-1 1,0 0-1,-1 0 0,1-1 1,-1 1-1,0 0 0,0-1 1,1 0-1,-1 0 0,0 1 1,0-2-1,0 1 0,0 0 1,0-1-1,0 1 0,0-1 1,0 0-1,0 0 0,-1 0 1,-2-1-1,-21-9-6783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16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227 26 24575,'-9'-8'0,"-6"-3"0,-10 4 0,0 13 0,-4 21 0,3 31 0,-3 23 0,3 15 0,7 3 0,6-3 0,6-9 0,3-11 0,12-19 0,7-18 0,11-25 0,0-14-8191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16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21 387 24575,'-1'-1'0,"-1"0"0,1 0 0,0 0 0,0 0 0,0 0 0,0 0 0,0 0 0,1-1 0,-1 1 0,0 0 0,0-1 0,1 1 0,-1 0 0,1-1 0,-1 1 0,1-1 0,0 1 0,-1 0 0,1-1 0,0 1 0,0-1 0,0 1 0,1-3 0,-2 1 0,-2-33 0,1-1 0,1 1 0,2 0 0,2 0 0,2-1 0,12-49 0,-16 83 0,0-1 0,0 0 0,0 1 0,1-1 0,0 1 0,-1-1 0,1 1 0,1 0 0,-1 0 0,4-4 0,-6 6 0,1 1 0,0-1 0,0 1 0,0-1 0,0 1 0,0-1 0,1 1 0,-1-1 0,0 1 0,0 0 0,0 0 0,0 0 0,0 0 0,0 0 0,0 0 0,1 0 0,-1 0 0,0 0 0,0 0 0,0 0 0,0 1 0,0-1 0,0 1 0,0-1 0,0 0 0,0 1 0,0 0 0,0-1 0,0 1 0,0 0 0,0-1 0,0 1 0,-1 0 0,1 0 0,0 0 0,0 0 0,-1-1 0,1 3 0,14 16 0,-1 1 0,-1 1 0,-2 0 0,0 0 0,0 2 0,7 27 0,-3-13 0,34 89 0,99 216 0,-146-339-113,8 16 360,-9-19-291,-1 0 0,0 1 0,0-1 0,0 1 0,1-1-1,-1 0 1,0 1 0,0-1 0,1 0 0,-1 1 0,0-1 0,1 0 0,-1 0 0,0 1 0,1-1 0,-1 0-1,1 0 1,-1 1 0,0-1 0,1 0 0,-1 0 0,1 0 0,-1 0 0,0 0 0,1 0 0,-1 0 0,1 0-1,-1 0 1,1 0 0,-1 0 0,1 0 0,-1 0 0,1 0 0,4-9-6782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44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24575,'-4'0'0,"3"0"0,5 0 0,7 0 0,10 0 0,9 0 0,13 0 0,11 0 0,9 0 0,-2 0 0,-7 0 0,-21 8 0,-20 3 0,-13 0-8191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17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1 24575,'-4'0'0,"-6"8"0,-1 12 0,-11 14 0,-2 27 0,-10 41 0,-7 28 0,-5 13 0,6-5 0,0-14 0,8-19 0,9-24 0,8-16 0,7-21-8191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17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24575,'0'4'0,"-4"6"0,-2 5 0,-8 13 0,-1 5 0,-3-2 0,2-3 0,-5-5 0,2-8-8191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18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4 248 24575,'0'5'0,"4"104"0,-3-99 0,1 0 0,0 0 0,0 0 0,1-1 0,0 1 0,1-1 0,0 0 0,7 12 0,-11-19 0,1-1 0,0 0 0,-1 0 0,1 0 0,0 0 0,0 0 0,0 0 0,0 0 0,0-1 0,0 1 0,0 0 0,0 0 0,0-1 0,0 1 0,0 0 0,0-1 0,1 1 0,-1-1 0,0 0 0,0 1 0,1-1 0,-1 0 0,0 0 0,0 0 0,1 0 0,-1 0 0,0 0 0,1 0 0,-1 0 0,2-1 0,2-1 0,0-1 0,1 1 0,-1-1 0,-1 0 0,10-7 0,-11 7 0,0 1 0,0-1 0,0 1 0,0 0 0,0 0 0,1 0 0,-1 1 0,0-1 0,1 1 0,0 0 0,-1 0 0,7-1 0,-8 2 0,-1 0 0,0 0 0,0 1 0,0-1 0,0 0 0,0 1 0,0-1 0,0 1 0,0-1 0,0 1 0,0 0 0,0 0 0,0-1 0,0 1 0,0 0 0,0 0 0,-1 0 0,1 0 0,0 0 0,-1-1 0,1 2 0,0-1 0,0 1 0,8 32 0,9 86 0,-5 1 0,-4 188 0,-11-251 0,-12 79 0,11-119 0,0-1 0,-2 0 0,0-1 0,0 1 0,-2-1 0,0 0 0,-1-1 0,0 1 0,-12 14 0,18-27 0,0 0 0,-1 0 0,0 0 0,1 0 0,-1 0 0,0 0 0,-1-1 0,1 1 0,0-1 0,-1 0 0,1 0 0,-1 0 0,1-1 0,-1 1 0,0-1 0,0 0 0,0 0 0,-7 1 0,8-3 0,0 1 0,0-1 0,1 0 0,-1 0 0,1 0 0,-1 0 0,1 0 0,-1-1 0,1 1 0,-1-1 0,1 0 0,0 1 0,0-1 0,0 0 0,0 0 0,0 0 0,1-1 0,-1 1 0,0 0 0,1-1 0,0 1 0,0-1 0,0 1 0,0-1 0,0 0 0,0 1 0,0-7 0,-14-65-1365,6-8-5461</inkml:trace>
  <inkml:trace contextRef="#ctx0" brushRef="#br0" timeOffset="1">522 1 24575,'4'0'0,"14"17"0,5 26 0,9 39 0,1 49 0,-6 39 0,-8 28 0,-14 18 0,-22 3 0,-24-12 0,-27-20 0,-1-41-8191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19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24575,'141'1'0,"146"18"0,-89 1 0,363-10 0,-353-22 0,105-3 0,-301 16-117,-6-1 28,0 1 0,0-1 0,0 0 0,-1-1-1,1 1 1,0-1 0,0 0 0,-1-1 0,1 1 0,-1-1-1,1 0 1,-1-1 0,8-3 0,3-10-6737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19.7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 24575,'4'0'0,"10"0"0,15 0 0,15 0 0,13 0 0,5 8 0,0 3 0,-1 8 0,-8 1 0,-13 0 0,-16 24 0,-30 15 0,-39 16 0,-42 6 0,-30-1 0,-25-15 0,12-18-8191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22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24575,'3'62'0,"3"0"0,17 74 0,8 74 0,-19 419 0,-12-620-3,-1-13-43,1-14-1270,0-18-5510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22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1 143 24575,'0'-4'0,"12"-14"0,17-4 0,12-7 0,3 2 0,-1 5 0,-1 7 0,-6 10 0,-10 9 0,-9 5-8191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23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 24575,'8'0'0,"12"0"0,10 0 0,5 0 0,4 0 0,0-13 0,-3-4 0,-6 1-8191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23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24575,'0'4'0,"0"18"0,0 27 0,-5 29 0,0 24 0,0 14 0,1 5 0,1-10 0,5-20 0,15-25 0,4-28 0,-1-21-8191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23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24575,'-1'0'0,"0"1"0,-1 0 0,1 0 0,0 0 0,0 0 0,0 0 0,0 0 0,0 0 0,0 0 0,0 0 0,0 0 0,0 1 0,0-1 0,1 0 0,-1 1 0,1-1 0,-1 1 0,1-1 0,-1 0 0,1 1 0,0-1 0,-1 1 0,1-1 0,0 1 0,0-1 0,0 1 0,1 1 0,-2 1 0,-6 98 0,9 182 0,-2-281 0,0 0 0,0 1 0,0-1 0,1 0 0,-1 0 0,1 1 0,0-1 0,0 0 0,0 0 0,1 0 0,-1 0 0,0 0 0,4 4 0,-5-7 0,1 1 0,-1-1 0,1 0 0,-1 1 0,1-1 0,-1 0 0,1 0 0,-1 1 0,1-1 0,0 0 0,-1 0 0,1 0 0,-1 0 0,1 0 0,-1 0 0,1 0 0,0 0 0,-1 0 0,1 0 0,-1 0 0,1 0 0,-1 0 0,1-1 0,0 1 0,-1 0 0,1 0 0,0-1 0,21-21 0,-6-1 0,-2 0 0,0-2 0,-2 0 0,18-52 0,-12 17 0,13-70 0,-27 100 0,3-17 0,-4 44 0,-3 29 0,0 21-111,4 180 356,-2-202-459,1 1 0,2 0-1,0-1 1,2 1 0,0-2 0,17 37 0,4-14-6612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44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24575,'4'0'0,"10"0"0,15 0 0,15 9 0,13 2 0,9-1 0,2 3 0,-10-1-8191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24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85 0 24575,'5'0'0,"0"9"0,0 10 0,-5 12 0,-6 16 0,-12 9 0,-6-5 0,-3-11 0,3-13-8191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24.7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24575,'1'0'0,"0"1"0,0 0 0,0-1 0,0 1 0,1 0 0,-1 0 0,0-1 0,-1 1 0,1 0 0,0 0 0,0 0 0,0 0 0,0 0 0,-1 1 0,1-1 0,0 0 0,-1 0 0,1 0 0,-1 1 0,0-1 0,1 0 0,-1 0 0,0 1 0,0-1 0,0 0 0,0 1 0,0 1 0,2 6 0,17 86 0,8 112 0,-1-10 0,-25-190 0,0 0 0,1 0 0,0 0 0,0 0 0,1 0 0,0-1 0,0 1 0,0-1 0,7 9 0,-9-14 0,0 1 0,0-1 0,1 0 0,-1 0 0,0 0 0,0 0 0,1 0 0,-1 0 0,1-1 0,-1 1 0,0 0 0,1-1 0,0 1 0,-1-1 0,1 1 0,-1-1 0,1 0 0,1 0 0,0 0 0,-1 0 0,0-1 0,1 1 0,-1-1 0,0 0 0,0 0 0,1 0 0,-1 0 0,0 0 0,0 0 0,0-1 0,0 1 0,0-1 0,-1 1 0,4-4 0,8-10 0,0 0 0,-2-1 0,0-1 0,0 0 0,-2 0 0,0-1 0,9-26 0,-2-2 0,18-89 0,-26 61 0,-7 57 0,0-1 0,1 1 0,6-20 0,-7 34-49,0 0 1,0 0-1,1 1 0,-1-1 0,1 1 1,0-1-1,-1 1 0,1 0 0,0 0 1,0 0-1,1 0 0,-1 0 0,0 0 1,1 0-1,-1 1 0,1-1 0,-1 1 1,1 0-1,0-1 0,0 1 0,-1 1 1,1-1-1,0 0 0,0 1 0,0-1 0,0 1 1,4 0-1,21-1-6777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25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24575,'0'-8'0,"8"-4"0,8 2 0,4 1 0,-1 12 0,9 12 0,0 17 0,-1 24 0,-5 32 0,-6 34 0,-6 31 0,-13 17 0,-18 15 0,-23 8 0,-4-27-8191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32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24575,'4'0'0,"5"0"0,11-4 0,5-2 0,-2-7 0,0-3 0,-8 2 0,-16 4 0,-15 3 0,-5 3-8191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38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24575,'5'0'0,"9"0"0,15 0 0,11 0 0,3 0 0,-2 0 0,-3 0 0,-1 0 0,-5-9 0,-10-2-8191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39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24575,'5'0'0,"13"0"0,12 0 0,14 0 0,12 0 0,4 0 0,-3 0 0,-11 0-8191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40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24575,'1'96'0,"18"135"0,61 559 0,-79-751-100,21 383-1165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41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24575,'0'4'0,"0"10"0,0 15 0,0 24 0,9 27 0,2 26 0,0 20 0,-3 5 0,-2-11 0,-2-17 0,-2-19 0,-1-27 0,-1-36 0,0-30 0,-1-13-8191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41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87 24575,'0'-5'0,"0"-4"0,5-2 0,4 1 0,7 3 0,-1-7 0,10 0 0,10 2 0,-2 8 0,-7 3-8191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41.9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24575,'5'0'0,"13"0"0,12 0 0,5 0 0,6 0 0,4 0 0,2-8 0,-6-3-8191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45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24575,'9'0'0,"15"0"0,16 0 0,13 0 0,12 0 0,2 0 0,2 0 0,3 5 0,-4 0 0,-8 0 0,-15-5 0,-14-2-8191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42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24575,'-8'0'0,"-3"4"0,0 6 0,-2 14 0,2 19 0,2 19 0,2 25 0,4 13 0,1 8 0,1-3 0,1-10 0,1-14 0,-1-11 0,1-19-8191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42.9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24575,'1'394'0,"7"-336"0,-8-57 0,0 0 0,0 0 0,1 0 0,-1 0 0,0 0 0,0 0 0,1 0 0,-1 0 0,0 0 0,1 0 0,-1 0 0,1-1 0,0 1 0,-1 0 0,1 0 0,-1 0 0,1-1 0,0 1 0,0 0 0,-1-1 0,1 1 0,0 0 0,0-1 0,0 1 0,0-1 0,0 0 0,0 1 0,0-1 0,0 0 0,0 1 0,0-1 0,0 0 0,0 0 0,0 0 0,0 0 0,0 0 0,0 0 0,0 0 0,0 0 0,0-1 0,0 1 0,0 0 0,0 0 0,-1-1 0,1 1 0,0-1 0,0 1 0,0-1 0,0 1 0,0-1 0,1-1 0,8-8 0,0-1 0,-1 0 0,0-1 0,0 0 0,-1-1 0,-1 1 0,0-2 0,-1 1 0,6-20 0,-8 25 0,49-154 0,-30 86 0,-17 66 0,-2 21 0,-3 27 0,-1-35 0,-1 57-66,0-20-367,2 0 0,6 47 0,3-37-6393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43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0 24575,'0'4'0,"0"6"0,0 5 0,0 9 0,-4 4 0,-2 2 0,-7-5 0,-3-6-8191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43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24575,'-1'137'0,"4"160"0,-2-287 0,0 0 0,0 0 0,1 0 0,1 0 0,0-1 0,0 1 0,9 15 0,-11-23 0,0 0 0,0 0 0,0-1 0,0 1 0,0-1 0,1 1 0,-1-1 0,1 1 0,-1-1 0,1 0 0,0 0 0,-1 0 0,1 0 0,0 0 0,0 0 0,-1 0 0,1-1 0,2 2 0,-1-2 0,-1 0 0,1-1 0,-1 1 0,1 0 0,-1-1 0,1 0 0,-1 1 0,1-1 0,-1 0 0,0 0 0,0 0 0,1 0 0,-1-1 0,0 1 0,0-1 0,0 1 0,0-1 0,2-2 0,8-8 0,-1-1 0,0 1 0,-1-2 0,-1 1 0,0-2 0,-1 1 0,0-1 0,-1 0 0,-1 0 0,8-30 0,-1-10 0,10-103 0,-14 81 0,-1 48 120,-8 29-170,0-1 1,1 0-1,-1 0 1,1 1-1,-1-1 1,1 0-1,-1 1 1,1-1-1,0 0 1,-1 1-1,1-1 1,0 1-1,0-1 1,-1 1-1,1 0 1,0-1-1,0 1 1,-1 0-1,1-1 1,0 1-1,0 0 1,0 0-1,0 0 1,0 0-1,-1 0 1,1 0-1,0 0 1,0 0-1,1 0 1,11 4-6777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43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24575,'5'0'0,"4"0"0,6 0 0,0 4 0,6 1 0,0 9 0,-1 6 0,-2 7 0,3 13 0,-2 11 0,-3 10 0,-6 8 0,-3 3 0,-12 8 0,-10 1 0,-9-7 0,-6-18 0,2-17-8191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45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24575,'12'163'0,"0"-20"0,1 47 0,0 20 0,-10-175 0,1 0 0,2 0 0,15 48 0,3 19 0,10 56 0,-16-83 0,-3 1 0,8 116 0,-22 62 0,-2-283-1365,1-11-5461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51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1 600 24575,'8'-1'0,"0"-1"0,0-1 0,0 0 0,0 0 0,0 0 0,-1-1 0,1 0 0,-1-1 0,0 1 0,-1-1 0,12-11 0,3 0 0,54-36 0,-30 22 0,-1-1 0,-2-2 0,-1-2 0,48-53 0,-84 82 0,0 0 0,-1-1 0,0 1 0,0-1 0,0 0 0,-1 0 0,0 0 0,0 0 0,-1-1 0,0 1 0,0-1 0,-1 1 0,2-17 0,-4 19 0,1-1 0,-1 1 0,0-1 0,-1 1 0,1-1 0,-1 1 0,0 0 0,0-1 0,-1 1 0,1 0 0,-1 1 0,0-1 0,-1 0 0,1 1 0,-1 0 0,0-1 0,0 2 0,0-1 0,-9-6 0,4 4 0,0 0 0,-1 1 0,0 1 0,0-1 0,0 1 0,0 1 0,0 0 0,-1 0 0,1 1 0,-1 1 0,0 0 0,-15 0 0,11 1 0,-1 2 0,1-1 0,-1 2 0,1 0 0,0 1 0,0 0 0,-28 13 0,38-14 0,0 0 0,0 0 0,1 1 0,0-1 0,-1 1 0,1 0 0,1 0 0,-1 1 0,0-1 0,1 1 0,0 0 0,0-1 0,1 1 0,-1 1 0,-1 5 0,-4 12 0,1 0 0,-5 32 0,4-18 0,-3 15 0,2 1 0,3 0 0,1 0 0,4 1 0,1-1 0,3 0 0,2 0 0,2 0 0,18 62 0,-23-107 0,0 0 0,1 0 0,0 0 0,1 0 0,0 0 0,0-1 0,1 0 0,0 0 0,0 0 0,0 0 0,1-1 0,8 7 0,-9-9 0,0-1 0,0 0 0,0 0 0,1 0 0,0-1 0,-1 0 0,1 0 0,0 0 0,0-1 0,0 0 0,0 0 0,0 0 0,1-1 0,-1 0 0,0 0 0,0-1 0,11-2 0,11-4-195,0-2 0,-1-1 0,-1-1 0,0-1 0,0-2 0,41-28 0,49-38-6631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52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56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63 24575,'-19'-24'0,"18"21"0,-1 0 0,0 1 0,0-1 0,0 0 0,0 1 0,0 0 0,-1 0 0,1-1 0,-1 1 0,1 1 0,-1-1 0,0 0 0,0 1 0,0-1 0,-3 0 0,1 1 0,1 0 0,-1 0 0,1 1 0,0 0 0,-1 0 0,1 0 0,-1 0 0,1 1 0,0 0 0,-1 0 0,1 0 0,0 0 0,0 1 0,-1-1 0,1 1 0,1 0 0,-1 0 0,0 1 0,0-1 0,1 1 0,-1 0 0,1 0 0,-3 3 0,-1 1 0,1-1 0,0 1 0,1 0 0,-1 1 0,1-1 0,1 1 0,0 0 0,0 1 0,0-1 0,-3 14 0,4-12 0,-19 104 0,20-101 0,1 0 0,0 0 0,1-1 0,0 1 0,1 0 0,5 23 0,-5-32 0,0-1 0,0 0 0,1 1 0,-1-1 0,1 0 0,0 0 0,0 0 0,0 0 0,0 0 0,1-1 0,-1 1 0,1-1 0,0 1 0,-1-1 0,1 0 0,5 3 0,-2-2 0,0 0 0,1-1 0,-1 0 0,0 0 0,1 0 0,0-1 0,-1 0 0,10 0 0,-1 0 0,0-2 0,-1 0 0,1 0 0,-1-2 0,0 0 0,0 0 0,23-9 0,-22 4 0,0 1 0,0-2 0,-1 0 0,0-1 0,0 0 0,-1-1 0,-1 0 0,14-16 0,-21 21 0,-1 0 0,0 1 0,0-1 0,0-1 0,-1 1 0,0 0 0,0-1 0,-1 0 0,3-12 0,-4 14 0,-1 0 0,1 1 0,-1-1 0,0 1 0,-1-1 0,1 1 0,-1-1 0,0 1 0,0-1 0,-1 1 0,1-1 0,-1 1 0,0 0 0,0 0 0,0 0 0,-5-6 0,3 5 14,0 1-1,-1-1 0,0 1 1,0 0-1,0 1 0,0-1 1,0 1-1,-1 0 1,-10-4-1,9 3-263,-1 1 0,1-1 0,0 0 1,1-1-1,-8-5 0,0-5-6576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56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24575,'0'4'0,"0"15"0,0 11 0,4 10 0,2 10 0,-1 10 0,-1 11 0,8 18 0,1 16 0,-1 6 0,-3 1 0,-3-1 0,2-8 0,-1-12 0,-1-18 0,6-38 0,2-33 0,-2-17-8191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46.6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1 24575,'0'8'0,"0"16"0,0 16 0,-8 18 0,-12 37 0,-10 32 0,0 19 0,-8 10 0,3-4 0,7-17 0,9-17 0,7-21 0,-3-19 0,2-22-8191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57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 24575,'-4'4'0,"-1"6"0,-1 13 0,-6 25 0,-2 24 0,-7 29 0,0 20 0,4 8 0,4 1 0,6-14 0,2-23 0,12-27 0,4-37 0,0-24-8191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58.0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24575,'-1'0'0,"0"1"0,-1-1 0,1 1 0,0 0 0,0-1 0,0 1 0,0 0 0,0 0 0,1 0 0,-1 0 0,0 0 0,0 0 0,0 0 0,1 0 0,-1 0 0,1 0 0,-1 0 0,0 0 0,1 0 0,0 0 0,-1 1 0,1-1 0,0 0 0,0 0 0,0 1 0,0-1 0,0 2 0,-4 43 0,3-38 0,-2 32 0,0-18 0,2-1 0,0 1 0,1 0 0,1 0 0,1-1 0,6 28 0,-8-48 0,0 0 0,0 0 0,1 0 0,-1 0 0,0 0 0,1 0 0,-1 0 0,1 0 0,0 0 0,-1 0 0,1 0 0,-1 0 0,1 0 0,0 0 0,0-1 0,0 1 0,-1 0 0,1-1 0,0 1 0,0 0 0,0-1 0,0 1 0,0-1 0,0 1 0,0-1 0,0 0 0,0 0 0,1 1 0,-1-1 0,0 0 0,0 0 0,0 0 0,0 0 0,0 0 0,0 0 0,0 0 0,0-1 0,0 1 0,1 0 0,-1 0 0,0-1 0,0 1 0,0-1 0,0 1 0,0-1 0,-1 0 0,1 1 0,1-2 0,4-2 0,0-1 0,-1 1 0,1-1 0,-1 0 0,0-1 0,5-7 0,0-4 0,-1-1 0,-1 0 0,-1-1 0,0 0 0,-1 0 0,-1 0 0,-1-1 0,-1 0 0,0 0 0,-2 0 0,-1-29 0,0 67-85,7 153 301,-5-149-430,1 0 1,1 0-1,1-1 0,1 1 0,1-1 1,13 26-1,-5-21-6612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58.3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24575,'0'4'0,"0"10"0,0 7 0,0 4 0,0 10 0,-4 3 0,-10 0 0,-2-7-8191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58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24575,'22'-11'0,"-2"1"0,-20 10 0,1 0 0,0 0 0,0 0 0,-1 1 0,1-1 0,0 0 0,0 0 0,-1 0 0,1 0 0,0 1 0,-1-1 0,1 0 0,0 1 0,-1-1 0,1 1 0,-1-1 0,1 0 0,0 1 0,-1-1 0,1 1 0,-1 0 0,1-1 0,-1 1 0,0-1 0,1 1 0,-1 0 0,0-1 0,1 1 0,-1 1 0,5 13 0,-1 1 0,0 0 0,-1 0 0,-1 0 0,-1 0 0,0 1 0,-3 29 0,2-9 0,-2 17 0,1-39 0,0 1 0,0 0 0,2 0 0,0 0 0,0 0 0,2 0 0,0-1 0,1 1 0,6 17 0,-9-31 0,-1 0 0,1 0 0,0-1 0,0 1 0,0 0 0,0-1 0,0 1 0,0-1 0,1 1 0,-1-1 0,0 0 0,1 1 0,-1-1 0,1 0 0,-1 0 0,1 0 0,0 0 0,-1 0 0,1 0 0,0-1 0,0 1 0,0 0 0,-1-1 0,1 1 0,0-1 0,0 0 0,0 0 0,0 0 0,0 0 0,0 0 0,0 0 0,0 0 0,0-1 0,-1 1 0,1-1 0,0 1 0,0-1 0,0 0 0,-1 0 0,1 0 0,0 0 0,-1 0 0,1 0 0,-1 0 0,3-3 0,5-3 0,0-2 0,-1 1 0,-1-1 0,1 0 0,-1-1 0,6-12 0,-1-2 0,-1-1 0,-2-1 0,0 0 0,-2 0 0,-1 0 0,5-50 0,-1 11 0,-10 62 9,0 1-1,1-1 1,-1 0-1,1 1 1,0-1-1,0 1 1,0-1-1,0 1 1,0 0-1,0-1 1,1 1-1,-1 0 1,3-3 0,-3 4-84,1 0 1,-1 1 0,1-1 0,-1 1-1,1-1 1,0 1 0,-1-1 0,1 1-1,0 0 1,-1 0 0,1 0 0,0 0 0,-1 0-1,1 0 1,0 0 0,-1 0 0,1 1-1,-1-1 1,3 2 0,18 3-6752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3:59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110 0 24575,'8'0'0,"7"0"0,1 4 0,7 6 0,-2 9 0,-3 19 0,-6 32 0,-4 37 0,-25 39 0,-34 23 0,-30 9 0,-1-26-8191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17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17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57 134 24575,'16'-22'0,"2"1"0,0 1 0,1 1 0,34-27 0,-53 46 0,1-1 0,-1 1 0,1-1 0,-1 1 0,0-1 0,1 1 0,-1 0 0,1-1 0,-1 1 0,1 0 0,-1 0 0,1-1 0,-1 1 0,1 0 0,-1 0 0,1 0 0,0 0 0,-1-1 0,1 1 0,-1 0 0,1 0 0,-1 0 0,1 0 0,0 0 0,-1 0 0,1 1 0,-1-1 0,1 0 0,-1 0 0,1 0 0,-1 0 0,1 1 0,-1-1 0,1 0 0,-1 1 0,1-1 0,0 1 0,8 26 0,-9 43 0,0-62 0,-2 41 0,-2 7 0,3 0 0,3 0 0,2-1 0,12 62 0,-3-58 0,8 82 0,-19-122 0,-1 0 0,-1 0 0,0-1 0,-2 1 0,0 0 0,-1-1 0,-1 1 0,-11 30 0,14-45 0,0-1 0,-1 0 0,1 0 0,-1 1 0,0-1 0,0 0 0,0-1 0,0 1 0,-1 0 0,1-1 0,-1 1 0,0-1 0,1 0 0,-1 0 0,0 0 0,0 0 0,0 0 0,-1-1 0,1 1 0,0-1 0,-1 0 0,1 0 0,0 0 0,-1 0 0,0-1 0,1 1 0,-1-1 0,1 0 0,-1 0 0,1 0 0,-1-1 0,1 1 0,-6-2 0,3 0 0,-1-1 0,1 1 0,0-1 0,0 0 0,0 0 0,1-1 0,-1 1 0,1-1 0,0 0 0,0-1 0,0 0 0,0 1 0,1-1 0,0-1 0,0 1 0,0-1 0,-3-7 0,0-3 9,1 0-1,0-1 1,1 0-1,1 0 1,0 0 0,1-1-1,1 1 1,1-1-1,1 1 1,0-1-1,1 1 1,1-1-1,8-32 1,-6 35-96,1 1-1,0-1 1,1 1 0,0 0-1,1 1 1,1 0 0,0 0-1,1 0 1,0 1-1,1 1 1,0-1 0,1 2-1,0-1 1,1 2 0,0-1-1,17-8 1,3 1-6739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34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24575,'4'8'0,"2"12"0,-1 14 0,-1 15 0,-1 15 0,-1 18 0,-1 16 0,-1 16 0,0 19 0,0 11 0,-4 7 0,-2-6 0,1-11 0,0-19 0,2-22 0,1-21 0,1-37 0,1-23-8191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34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0 243 24575,'0'-13'0,"9"-8"0,6 0 0,14-10 0,18-8 0,10 3 0,-1 4 0,-1 6 0,-6 9 0,-11 10 0,-13 16 0,-9 14 0,-9 3-8191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34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24575,'12'0'0,"18"0"0,15 0 0,9-4 0,3-2 0,10-8 0,-4-1 0,-11 1-8191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15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424 77 24575,'-3'-1'0,"1"-1"0,-1 0 0,1 0 0,-1 0 0,1 0 0,0 0 0,-1-1 0,1 1 0,0-1 0,-2-3 0,-14-15 0,11 17 0,0 0 0,0 1 0,0 0 0,0 0 0,0 0 0,-1 1 0,1 0 0,-1 1 0,0-1 0,1 2 0,-1-1 0,0 1 0,1 0 0,-1 0 0,0 1 0,0 0 0,1 1 0,-1 0 0,-13 5 0,11-3 0,0 0 0,0 1 0,0 0 0,1 1 0,-1 0 0,1 1 0,1 0 0,0 0 0,0 1 0,0 0 0,1 0 0,0 1 0,-9 14 0,3 2 0,1 0 0,1 1 0,1 0 0,1 1 0,2 0 0,0 0 0,-4 50 0,6-6 0,9 134 0,-4-196 0,1 0 0,0 0 0,0 0 0,1 0 0,0 0 0,0 0 0,1-1 0,0 1 0,1-1 0,0 1 0,0-1 0,1-1 0,0 1 0,0-1 0,1 1 0,0-2 0,0 1 0,0-1 0,1 1 0,0-2 0,0 1 0,1-1 0,0 0 0,0-1 0,0 0 0,0 0 0,0-1 0,1 0 0,13 3 0,-13-4-65,0-1 0,0 0 0,0-1 0,0 1 0,0-2 0,0 0 0,-1 0 0,1 0 0,0-1 0,0 0 0,-1-1 0,0 0 0,1 0 0,-1-1 0,0 0 0,-1-1 0,1 1 0,-1-1 0,0-1 0,10-8 0,25-24-6761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35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0 24575,'-5'0'0,"0"13"0,-5 16 0,0 21 0,-6 22 0,-2 16 0,4 9 0,3 6 0,4-3 0,3-9 0,2-13 0,6-18 0,10-17 0,7-14 0,5-13 0,-3-13 0,-5-8-8191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36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30 24575,'-2'0'0,"-1"1"0,1-1 0,0 1 0,0 0 0,0 0 0,0 0 0,0 0 0,0 0 0,0 0 0,0 0 0,1 0 0,-1 1 0,0-1 0,1 1 0,-1-1 0,1 1 0,-1 0 0,1 0 0,0 0 0,0 0 0,-2 3 0,-17 47 0,12-12 0,3-1 0,1 1 0,1 1 0,7 79 0,-3-108 0,1 0 0,0 1 0,1-1 0,0 0 0,8 16 0,-10-25 0,0 0 0,0-1 0,1 1 0,-1-1 0,1 0 0,0 1 0,0-1 0,-1 0 0,2 0 0,-1 0 0,0 0 0,5 2 0,-6-3 0,1 0 0,0-1 0,-1 1 0,1-1 0,0 0 0,0 0 0,-1 1 0,1-1 0,0 0 0,0-1 0,-1 1 0,1 0 0,0 0 0,0-1 0,-1 1 0,1-1 0,0 1 0,-1-1 0,1 0 0,0 0 0,-1 1 0,3-3 0,5-4 0,-1 0 0,0-1 0,0 1 0,-1-1 0,0-1 0,0 1 0,-1-1 0,0-1 0,-1 1 0,6-15 0,8-19 0,13-49 0,-22 59 0,45-164 0,-50 178 0,1 0 0,-2 21 0,-3 31 0,-7 351-1365,5-341-5461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36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0 24575,'0'4'0,"0"6"0,0 13 0,-4 8 0,-6 2 0,-9-5 0,-2-6-8191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36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0 235 24575,'12'156'0,"-1"-31"0,-10-106 0,-2-6 0,1-1 0,1 1 0,0-1 0,0 1 0,1-1 0,1 0 0,0 0 0,1 0 0,10 21 0,-14-32 0,1 0 0,0 1 0,0-1 0,0 0 0,0 0 0,0-1 0,0 1 0,0 0 0,1 0 0,-1 0 0,0-1 0,0 1 0,1-1 0,-1 1 0,0-1 0,1 1 0,-1-1 0,0 0 0,1 1 0,-1-1 0,1 0 0,-1 0 0,0 0 0,1 0 0,-1-1 0,0 1 0,1 0 0,-1 0 0,1-1 0,-1 1 0,0-1 0,0 1 0,1-1 0,-1 0 0,0 1 0,0-1 0,0 0 0,0 0 0,1 0 0,-1 0 0,-1 0 0,3-2 0,6-6 0,0 0 0,0-1 0,10-16 0,-17 23 0,22-33 0,-2-2 0,-1 0 0,-3-1 0,17-49 0,43-169 0,-75 243 24,1 0 0,1 0 0,0 1 0,12-23 0,-15 33-74,-1 1 1,1-1-1,0 1 1,-1 0-1,1 0 1,0 0-1,0 0 1,0 0-1,1 0 1,-1 1-1,0-1 1,1 1-1,-1-1 1,1 1-1,-1 0 1,1 0-1,0 0 1,0 0-1,-1 0 1,1 1-1,0-1 1,0 1-1,0 0 1,-1 0-1,1 0 1,0 0-1,0 1 1,0-1-1,4 2 1,20 8-6777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37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24575,'9'0'0,"6"8"0,10 7 0,8 10 0,16 21 0,12 28 0,4 31 0,-9 19 0,-14 12 0,-14 6 0,-25 2 0,-29-1 0,-36-9 0,-6-27-8191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37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24575,'9'0'0,"15"0"0,20 0 0,28 0 0,31-8 0,27-3 0,17 0 0,0 2 0,-12 3 0,-25 3 0,-44 0 0,-33 3-8191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38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24575,'4'0'0,"10"0"0,10 0 0,15 0 0,13 0 0,9 8 0,4 3 0,-1 4 0,1-1 0,-11 6 0,-14 16 0,-31 27 0,-46 24 0,-51 18 0,-51 17 0,-45 3 0,9-18-8191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39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24575,'0'12'0,"0"22"0,0 37 0,0 29 0,0 26 0,0 25 0,0 17 0,0 0 0,0-15 0,0-22 0,0-24 0,0-44 0,0-44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39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1 174 24575,'0'-4'0,"0"-10"0,4-3 0,10-6 0,11 0 0,9 0 0,8 4 0,0 6 0,3-5 0,-4 2 0,-7 12 0,-11 15 0,-17 13 0,-18 12 0,-7 0-8191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39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0 123 24575,'4'0'0,"10"-4"0,15-10 0,15-3 0,13-6 0,9 0 0,2 1 0,-11 3-8191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15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24575,'0'21'0,"0"27"0,0 19 0,0 7 0,0 2 0,0-11-8191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40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24575,'0'12'0,"0"18"0,0 15 0,0 9 0,0 4 0,4-5 0,2-10-8191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40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24575,'-5'0'0,"-9"0"0,-2 8 0,-8 12 0,2 14 0,-5 23 0,2 18 0,6 13 0,6 5 0,5-6 0,13-9 0,9-9 0,10-17 0,6-17 0,6-14 0,-3-11-8191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40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45 24575,'-1'0'0,"-1"0"0,1 1 0,0-1 0,-1 1 0,1 0 0,0-1 0,0 1 0,0 0 0,0 0 0,-1 0 0,1 0 0,0 0 0,1 0 0,-1 0 0,0 0 0,0 0 0,0 0 0,1 1 0,-2 1 0,-13 28 0,14-27 0,-8 24 0,1 1 0,1-1 0,1 1 0,2 0 0,1 1 0,1-1 0,2 1 0,5 46 0,-4-68 0,0 1 0,1-1 0,0 1 0,5 13 0,-7-21 0,1 0 0,-1 0 0,0 0 0,1 0 0,-1 0 0,1 0 0,0 1 0,-1-1 0,1-1 0,0 1 0,-1 0 0,1 0 0,0 0 0,0 0 0,0 0 0,0-1 0,0 1 0,0 0 0,0-1 0,0 1 0,0-1 0,0 1 0,0-1 0,0 0 0,0 1 0,1-1 0,-1 0 0,0 0 0,0 0 0,0 1 0,0-1 0,1-1 0,-1 1 0,0 0 0,0 0 0,0 0 0,1-1 0,-1 1 0,0 0 0,0-1 0,0 1 0,0-1 0,0 1 0,1-2 0,6-3 0,-1-1 0,0 0 0,0-1 0,-1 0 0,0 0 0,0 0 0,0 0 0,-1-1 0,7-13 0,35-84 0,-36 79 0,63-201 0,-63 193 0,-11 34 0,0 0 0,0 0 0,0-1 0,0 1 0,0 0 0,1 0 0,-1-1 0,0 1 0,0 0 0,0 0 0,0 0 0,0-1 0,0 1 0,0 0 0,0 0 0,0 0 0,1 0 0,-1-1 0,0 1 0,0 0 0,0 0 0,0 0 0,1 0 0,-1 0 0,0 0 0,0-1 0,0 1 0,1 0 0,-1 0 0,0 0 0,0 0 0,0 0 0,1 0 0,-1 0 0,0 0 0,0 0 0,0 0 0,1 0 0,-1 0 0,0 0 0,0 0 0,0 0 0,1 0 0,-1 0 0,0 0 0,0 0 0,0 0 0,1 0 0,-1 1 0,0-1 0,0 0 0,0 0 0,1 0 0,5 16 0,1 22 0,46 356-1365,-44-348-5461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41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 24575,'0'8'0,"-8"12"0,-12 6 0,-10-1 0,-5 3 0,5-3-8191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41.7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 24575,'-3'38'0,"-1"-1"0,-2 0 0,-2 1 0,-13 39 0,-1 4 0,15-53 0,-13 66 0,19-88 0,0 1 0,1 0 0,0-1 0,0 1 0,1-1 0,-1 1 0,1-1 0,1 1 0,-1-1 0,1 0 0,4 9 0,-5-12 0,1-1 0,-1 1 0,1-1 0,0 0 0,0 0 0,0 0 0,0 0 0,0 0 0,1 0 0,-1 0 0,0-1 0,1 1 0,0-1 0,-1 0 0,1 1 0,0-1 0,-1-1 0,1 1 0,0 0 0,0-1 0,0 1 0,0-1 0,0 0 0,0 0 0,0 0 0,-1 0 0,1-1 0,0 1 0,0-1 0,0 1 0,0-1 0,-1 0 0,1 0 0,4-3 0,5-1 0,-1-1 0,1 0 0,-1 0 0,-1-2 0,0 1 0,15-14 0,-17 12 0,1 0 0,-1 0 0,-1-1 0,0 0 0,0-1 0,-1 0 0,0 0 0,-1 0 0,5-13 0,-1-9 0,11-65 0,-17 78 0,-2 15 0,0-1 0,0 1 0,0-1 0,1 1 0,0-1 0,0 1 0,1 0 0,-1 0 0,1 0 0,0 0 0,0 1 0,1-1 0,5-5 0,-6 7 0,1 1 0,-1 0 0,1-1 0,-1 2 0,1-1 0,0 0 0,0 1 0,-1-1 0,1 1 0,0 0 0,1 0 0,-1 1 0,0-1 0,0 1 0,0 0 0,0 0 0,0 1 0,7 0 0,47 7-1365,-38-7-5461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42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24575,'4'0'0,"10"0"0,7 0 0,8 8 0,3 12 0,5 14 0,-4 19 0,5 21 0,-4 18 0,-8 24 0,-8 22 0,-12 15 0,-19 8 0,-24 2 0,-27-11 0,-23-18 0,3-32-8191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42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55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259 0 24575,'-2'1'0,"0"0"0,0-1 0,0 1 0,0 0 0,0 0 0,1 1 0,-1-1 0,0 0 0,0 0 0,1 1 0,-1-1 0,1 1 0,-1 0 0,1-1 0,0 1 0,0 0 0,-2 2 0,-18 34 0,16-23 0,-1 0 0,2 1 0,0-1 0,1 1 0,0 0 0,2 0 0,-1 21 0,11 114 0,11-5 0,6 71 0,-23-184 0,3 0 0,9 37 0,-7-38 0,-1 2 0,3 35 0,-6 21 0,-12 161 0,7-239 0,-1 0 0,0 0 0,-1 1 0,-1-2 0,0 1 0,0 0 0,-1-1 0,-1 0 0,1 0 0,-2 0 0,-13 17 0,14-22 0,0 0 0,0 0 0,0-1 0,-1 0 0,0 0 0,0 0 0,0-1 0,-1 0 0,1 0 0,-1-1 0,0 0 0,0-1 0,0 1 0,0-2 0,0 1 0,-1-1 0,1 0 0,-11-1 0,14 0 0,0-1 0,1 1 0,-1-1 0,1 0 0,-1-1 0,1 1 0,0-1 0,-7-3 0,10 5 0,0-1 0,0 1 0,0-1 0,0 1 0,0-1 0,0 1 0,0-1 0,1 0 0,-1 1 0,0-1 0,0 0 0,1 0 0,-1 1 0,0-1 0,1 0 0,-1 0 0,1 0 0,-1 0 0,1 0 0,-1 0 0,1 0 0,0 0 0,0 0 0,-1 0 0,1 0 0,0 0 0,0 0 0,0 0 0,0 0 0,0 0 0,0 0 0,0 0 0,1 0 0,-1 0 0,0 0 0,0 0 0,1 0 0,-1 0 0,1 0 0,-1 0 0,1-1 0,1 1 0,-1-1 0,1 1 0,0-1 0,-1 1 0,1 0 0,0 0 0,0 0 0,-1 0 0,1 0 0,0 0 0,0 1 0,0-1 0,0 0 0,1 1 0,-1 0 0,0-1 0,0 1 0,0 0 0,0 0 0,0 0 0,0 1 0,0-1 0,0 0 0,0 1 0,1-1 0,-1 1 0,0 0 0,-1 0 0,1 0 0,0 0 0,2 1 0,2 1 0,0 0 0,0 0 0,-1 1 0,1 0 0,-1 0 0,0 0 0,0 1 0,8 9 0,1 9 0,0 1 0,-2 1 0,0-1 0,-2 2 0,-1 0 0,-1 0 0,-1 0 0,6 48 0,-5 11 0,-5 125 0,-4-131 0,-1-50 0,-1 1 0,-2 0 0,-10 35 0,7-29 0,-8 60 0,12-37 0,2 0 0,2 0 0,3 0 0,3 0 0,21 92 0,-25-141-52,1 0-1,1 0 1,0-1-1,0 0 1,1 0-1,0 0 1,0 0-1,1-1 1,1 0-1,-1 0 1,1-1-1,0 0 1,1 0-1,0 0 1,0-1-1,0 0 1,1-1-1,-1 0 1,1 0-1,1-1 0,-1 0 1,1 0-1,-1-1 1,1-1-1,15 3 1,15-3-6774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4:59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24575,'-1'0'0,"0"1"0,0-1 0,0 0 0,0 1 0,0-1 0,1 1 0,-1-1 0,0 1 0,0-1 0,0 1 0,1-1 0,-1 1 0,0 0 0,0 0 0,1-1 0,-1 1 0,1 0 0,-1 0 0,1 0 0,-1 0 0,1-1 0,-1 1 0,1 0 0,0 0 0,0 0 0,-1 0 0,1 0 0,0 2 0,-4 33 0,3-31 0,-4 404 0,8-228 0,22 487 0,0-8 0,-25-652-1365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00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24575,'0'4'0,"0"14"0,0 9 0,0 7 0,0 7 0,0 9 0,0 12 0,0 21 0,0 22 0,0 18 0,0 9 0,0-1 0,0-11 0,0-16 0,4-19 0,2-27 0,-1-32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16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24575,'9'0'0,"10"0"0,11 0 0,13 0 0,3 0 0,-2 0 0,-8 0-8191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00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0 216 24575,'0'-5'0,"0"-13"0,13-8 0,12-8 0,11 1 0,11-1 0,6 5 0,-1 7 0,-6 7 0,-10 15 0,-12 16 0,-9 5-8191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01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24575,'5'0'0,"8"0"0,12-4 0,10-1 0,6-5 0,2 0 0,-7-2 0,-10 0-8191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01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0 24575,'0'13'0,"-8"24"0,-4 28 0,-11 27 0,-2 20 0,3 3 0,5-6 0,6-17 0,8-24 0,10-23 0,11-28 0,4-17-8191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01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24575,'-2'139'0,"10"191"0,-8-321 0,2 0 0,-1-1 0,1 1 0,1-1 0,0 0 0,0 1 0,5 8 0,-8-16 0,1 0 0,0 0 0,-1 0 0,1 0 0,0 0 0,0 0 0,0 0 0,0 0 0,0 0 0,0 0 0,0-1 0,0 1 0,0 0 0,0-1 0,1 1 0,-1 0 0,0-1 0,0 0 0,1 1 0,1-1 0,-1 0 0,0 0 0,0-1 0,0 1 0,0-1 0,0 0 0,0 0 0,0 1 0,0-1 0,-1-1 0,1 1 0,0 0 0,-1 0 0,1-1 0,-1 1 0,1 0 0,-1-1 0,0 0 0,2-1 0,7-11 0,0-1 0,-1 1 0,0-2 0,-1 1 0,-1-1 0,-1 0 0,0-1 0,4-21 0,21-146 0,-20 104 0,1 40 0,-3 32 0,-8 8 0,0 1 0,-1 0 0,1-1 0,0 1 0,-1-1 0,1 1 0,0 0 0,-1 0 0,1-1 0,-1 1 0,0 0 0,1 0 0,-1-1 0,0 1 0,1 0 0,-1 0 0,0 0 0,0 0 0,1 1 0,21 100-682,17 176-1,-35-234-6143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02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1 24575,'4'0'0,"2"4"0,-1 6 0,-5 13 0,-11 12 0,-8 3 0,-4-4 0,0-8-8191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02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24575,'-1'138'0,"3"144"0,-2-278 0,0 0 0,0 1 0,1-1 0,0 0 0,0 1 0,0-1 0,0 0 0,1 0 0,-1 0 0,1 0 0,4 7 0,-5-10 0,1 0 0,-1 0 0,0 0 0,0-1 0,0 1 0,1 0 0,-1 0 0,0-1 0,0 1 0,1-1 0,-1 1 0,1-1 0,-1 0 0,0 1 0,1-1 0,-1 0 0,1 0 0,-1 0 0,1 0 0,-1 0 0,1 0 0,-1-1 0,0 1 0,1 0 0,-1-1 0,1 1 0,-1-1 0,0 1 0,1-1 0,-1 0 0,0 0 0,0 1 0,0-1 0,1 0 0,-1 0 0,0 0 0,1-2 0,8-5 0,-1 0 0,0-1 0,-1 0 0,0-1 0,0 0 0,-1 0 0,0-1 0,9-18 0,0-8 0,15-52 0,-1 2 0,-28 83-65,-1 0 0,1 0 0,0 0 0,0 0 0,0 1 0,1-1 0,0 0 0,-1 1 0,1 0 0,0 0 0,0-1 0,1 2 0,-1-1 0,1 0 0,-1 1 0,1 0 0,0-1 0,0 2 0,0-1 0,7-2 0,16-1-6761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03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24575,'8'0'0,"8"0"0,0 5 0,15 13 0,6 16 0,-4 16 0,2 11 0,-5 12 0,-13 7 0,-17 10 0,-29 7 0,-35-5 0,-7-18-8191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03.9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24575,'2'1'0,"-1"1"0,1-1 0,0 0 0,-1 0 0,1 1 0,-1-1 0,0 1 0,1-1 0,-1 1 0,0-1 0,0 1 0,0 0 0,0 0 0,1 2 0,1 1 0,14 32 0,-1 0 0,-2 1 0,-2 0 0,-1 1 0,9 64 0,-16-83 0,81 727 108,-68-500-844,65 320-1,-71-520-6089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04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24575,'4'0'0,"10"-9"0,10-2 0,15 0 0,4 3 0,-1-2 0,1 0 0,2 3 0,-3 2 0,-9 2-8191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05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24575,'8'0'0,"16"0"0,16 0 0,10 0 0,0 0 0,-4 0 0,-10 0-8191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7:36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102 152 24575,'-8'0'0,"-7"-13"0,-2-7 0,-5-15 0,0-8 0,5 3-8191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17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24575,'9'0'0,"10"0"0,12 0 0,7 0 0,3 0 0,2 0 0,-2 0 0,-8 4 0,-10 1-8191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06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 24575,'0'-4'0,"0"-10"0,0-3-8191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07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24575,'-1'126'0,"-1"27"0,24 203 0,18-92 0,17 137 0,-9-88 0,11 128 0,-57-419 38,-2-51-580,0 16-319,-1-39-5965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08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24575,'0'8'0,"0"7"0,0 6 0,8 6 0,3 9 0,4 5 0,0 9 0,4 8 0,0 11 0,-3 15 0,-5 10 0,-4 2 0,-3-8 0,-2-14 0,-2-16 0,-1-21 0,0-22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09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0 131 24575,'9'0'0,"15"-12"0,11-5 0,9-7 0,5 0 0,-1 4 0,-9 2 0,-3 3 0,-8 17 0,-8 17 0,-7 13 0,-7 2-8191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09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 24575,'4'0'0,"14"0"0,8-4 0,13-2 0,3-3 0,-5-1-8191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10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24575,'0'4'0,"0"10"0,0 16 0,0 14 0,0 13 0,0 5 0,5 4 0,0-4 0,1-9 0,-2-14-8191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11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1 24575,'-4'0'0,"-10"8"0,-2 12 0,-3 14 0,2 15 0,3 10 0,-3 9 0,0 14 0,4 5 0,3-4 0,9-7 0,3-13 0,6-8 0,11-15 0,1-12-8191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11.5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24575,'-2'106'0,"-1"-45"0,3-1 0,10 73 0,-9-126 0,1 0 0,0-1 0,0 1 0,0 0 0,1-1 0,0 0 0,7 12 0,-9-17 0,0-1 0,-1 1 0,1 0 0,0 0 0,-1 0 0,1-1 0,0 1 0,0 0 0,-1-1 0,1 1 0,0-1 0,0 1 0,0-1 0,0 1 0,0-1 0,0 0 0,0 1 0,0-1 0,0 0 0,0 0 0,0 0 0,2 1 0,-2-2 0,1 0 0,-1 0 0,1 0 0,-1 1 0,1-1 0,-1 0 0,0-1 0,1 1 0,-1 0 0,0 0 0,0-1 0,0 1 0,0 0 0,0-1 0,0 1 0,0-1 0,-1 1 0,1-1 0,0-2 0,15-36 0,-2-1 0,-2-1 0,-1-1 0,-3 1 0,5-64 0,-15 158 0,1 0 0,2 0 0,11 64 0,1-80-1365,2-10-5461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11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1 24575,'0'4'0,"0"10"0,0 10 0,0 15 0,-8 8 0,-8 5 0,-8 2 0,-10-8 0,2-12-8191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12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90 24575,'0'331'0,"0"-327"0,0 0 0,1 0 0,-1 1 0,1-1 0,0 0 0,0 0 0,0-1 0,1 1 0,-1 0 0,1 0 0,0-1 0,0 1 0,5 5 0,-7-8 0,1 0 0,0-1 0,0 1 0,0 0 0,0-1 0,-1 1 0,1-1 0,0 1 0,0-1 0,0 0 0,0 1 0,0-1 0,0 0 0,0 1 0,1-1 0,-1 0 0,0 0 0,0 0 0,0 0 0,2-1 0,-1 1 0,1-1 0,-1 0 0,0 0 0,0 0 0,0 0 0,0-1 0,0 1 0,0 0 0,0-1 0,0 0 0,0 1 0,2-5 0,4-4 0,0 0 0,-1-1 0,-1 0 0,0 0 0,0-1 0,-1 0 0,-1 0 0,0 0 0,0 0 0,2-17 0,0-20 0,2-68 0,-4 39 0,-4 74 5,1 1-1,-1 0 1,0-1 0,1 1-1,-1 0 1,1 0-1,0-1 1,0 1 0,1 0-1,-1 0 1,0 0 0,1 0-1,0 0 1,0 1-1,0-1 1,0 0 0,0 1-1,0 0 1,1-1-1,-1 1 1,1 0 0,0 0-1,0 0 1,-1 1-1,6-3 1,1 1-170,-1 1 0,1 1 0,-1 0 0,1 0 0,0 0 0,0 1 0,-1 1 0,15 1 0,7 2-6661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18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99 24575,'-1'-5'0,"0"1"0,0-1 0,0 1 0,-1 0 0,1-1 0,-1 1 0,0 0 0,-1 0 0,1 1 0,-1-1 0,0 0 0,1 1 0,-1-1 0,-1 1 0,1 0 0,0 0 0,-1 0 0,0 1 0,0-1 0,0 1 0,0 0 0,0 0 0,-6-2 0,5 2 0,0-1 0,0 1 0,0 0 0,0 1 0,0 0 0,-1-1 0,1 1 0,0 1 0,-1-1 0,1 1 0,-1 0 0,1 1 0,-1-1 0,1 1 0,-1 0 0,1 0 0,0 0 0,0 1 0,-7 3 0,4 2 0,0-1 0,1 2 0,0-1 0,0 1 0,1 0 0,0 0 0,0 1 0,1 0 0,0 0 0,1 0 0,0 1 0,0-1 0,-2 11 0,-2 11 0,0 0 0,-5 62 0,8-37 0,3 0 0,7 92 0,-4-144 0,-1 0 0,1 0 0,0 0 0,0-1 0,0 1 0,0 0 0,1-1 0,-1 1 0,1-1 0,0 1 0,0-1 0,0 0 0,1 0 0,-1 0 0,1 0 0,-1 0 0,1 0 0,0-1 0,0 1 0,6 2 0,-6-4 0,0 1 0,0-2 0,0 1 0,0 0 0,0-1 0,0 1 0,0-1 0,1 0 0,-1 0 0,0 0 0,0 0 0,0-1 0,0 1 0,1-1 0,-1 0 0,0 0 0,0 0 0,0 0 0,-1-1 0,1 1 0,0-1 0,0 0 0,-1 1 0,1-1 0,3-4 0,8-7 0,-1 0 0,-1-1 0,0 0 0,-1-1 0,0-1 0,-1 0 0,-1 0 0,0-1 0,-2 0 0,0 0 0,0-1 0,-2 0 0,4-21 0,-2-1 0,-1 0 0,-3-1 0,-1 0 0,-7-80 0,6 236 0,-2-70 0,8 74 0,-2-84 0,12 42 0,-15-68 0,1-1 0,0 0 0,0 1 0,1-1 0,0 0 0,1-1 0,-1 1 0,1-1 0,1 0 0,8 9 0,-13-15-97,1 0-1,-1 0 1,1 1-1,-1-1 1,1 0-1,0-1 1,0 1-1,0 0 1,-1 0-1,1-1 1,0 1-1,0-1 0,3 1 1,20-5-6729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12.9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0 24575,'4'0'0,"2"5"0,8 9 0,2 6 0,-3 14 0,-2 12 0,-4 16 0,-3 13 0,-15 16 0,-13 5 0,-8 2 0,-6-11 0,3-20-8191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14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24575,'-2'109'0,"5"126"0,2-204 0,14 56 0,-11-56 0,7 58 0,-6 1 0,9 202 0,-19-247 0,3 0 0,1-1 0,3 1 0,1-1 0,20 65 0,-19-81 0,0 0 0,-2 0 0,-1 1 0,2 47 0,-8 121 0,-2-89 0,2 996-1365,1-1066-5461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18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373 103 24575,'0'-4'0,"-1"0"0,1 1 0,0-1 0,-1 1 0,0-1 0,0 1 0,0-1 0,0 1 0,0-1 0,-1 1 0,1 0 0,-1 0 0,0 0 0,0 0 0,0 0 0,-1 0 0,1 0 0,-3-2 0,0 1 0,-1 0 0,1 1 0,-1 0 0,1 0 0,-1 0 0,0 0 0,0 1 0,0 0 0,-10-2 0,1 1 0,1 1 0,-1 1 0,1 0 0,-1 1 0,0 1 0,1 0 0,-1 1 0,-19 5 0,28-4 0,-1 0 0,1 0 0,0 0 0,0 1 0,0 0 0,0 0 0,1 1 0,-1 0 0,1 0 0,1 0 0,-1 0 0,1 1 0,-1-1 0,2 1 0,-1 1 0,1-1 0,0 0 0,0 1 0,0-1 0,-2 12 0,-2 8 0,1 0 0,1 1 0,1-1 0,0 29 0,4 129 0,2-121 0,-2-58 0,0 0 0,0 0 0,1 0 0,0 0 0,0 0 0,0 0 0,1 0 0,0-1 0,0 1 0,0 0 0,0-1 0,1 0 0,-1 1 0,1-1 0,0 0 0,1 0 0,-1-1 0,1 1 0,-1-1 0,1 1 0,0-1 0,0 0 0,1-1 0,-1 1 0,1-1 0,-1 0 0,1 0 0,8 2 0,-4-1 0,1-1 0,-1-1 0,1 1 0,0-2 0,-1 1 0,1-1 0,0-1 0,-1 0 0,1 0 0,-1-1 0,1 0 0,-1-1 0,0 0 0,13-5 0,-5-2 0,0 0 0,0-1 0,-1 0 0,-1-1 0,0-1 0,0-1 0,-1 0 0,-1 0 0,-1-2 0,0 1 0,-1-2 0,0 0 0,10-22 0,-12 18 0,0 0 0,-1-1 0,-1 0 0,-1 0 0,0-1 0,-2 0 0,-1 0 0,-1 0 0,-1 0 0,-1 0 0,-3-24 0,2 40-76,-1 1 1,1 0-1,-1-1 0,-1 1 0,1 0 0,-1 0 0,0 0 0,-1 0 1,1 1-1,-1-1 0,0 1 0,0 0 0,-1 0 0,0 0 1,1 1-1,-2-1 0,-5-3 0,-11-5-6750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18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24575,'-19'125'0,"11"522"0,11-387 0,-3 290-1365,0-533-5461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18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24575,'0'4'0,"0"10"0,0 11 0,0 14 0,0 8 0,0 5 0,8-2 0,3-10-8191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19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0 24575,'-4'0'0,"-6"9"0,-1 10 0,-7 20 0,0 23 0,-10 27 0,0 19 0,4 8 0,7-3 0,6-17 0,5-20 0,12-23 0,9-21 0,10-16 0,6-10 0,-3-11 0,-7-4-8191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20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24575,'-3'159'0,"0"-46"0,14 132 0,-11-240 0,10 42 0,-10-46 0,0 0 0,1 0 0,-1 0 0,0 0 0,1 0 0,-1 0 0,1 0 0,-1 0 0,1 0 0,0 0 0,-1 0 0,1-1 0,0 1 0,-1 0 0,1-1 0,0 1 0,0 0 0,0-1 0,0 1 0,-1-1 0,1 1 0,0-1 0,0 0 0,0 1 0,0-1 0,0 0 0,0 0 0,0 1 0,0-1 0,0 0 0,0 0 0,1 0 0,-1 0 0,0 0 0,0-1 0,0 1 0,0 0 0,0 0 0,0-1 0,1 0 0,4-2 0,0-1 0,0 0 0,-1 0 0,0 0 0,0-1 0,0 0 0,0 0 0,0 0 0,-1-1 0,0 1 0,5-10 0,34-74 0,-42 86 0,21-55 0,-3 0 0,-3-2 0,-2 0 0,9-95 0,-24 185 40,1-1 0,8 53 0,-6-62-226,2 0 1,0-1-1,1 0 0,1 0 1,1 0-1,0-1 1,13 22-1,7-2-6640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20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24575,'0'4'0,"0"6"0,0 5 0,0 8 0,-16 5 0,-11-2 0,-4 2 0,3-3-8191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21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5 24575,'-2'145'0,"6"155"0,-4-296 0,0 1 0,1-1 0,-1 0 0,1 0 0,0 0 0,0 1 0,1-1 0,-1 0 0,1 0 0,0-1 0,0 1 0,0 0 0,1-1 0,4 7 0,-6-9 0,1 0 0,-1-1 0,0 1 0,0 0 0,0-1 0,0 1 0,1-1 0,-1 1 0,0-1 0,0 1 0,1-1 0,-1 0 0,0 0 0,1 1 0,-1-1 0,0 0 0,1 0 0,-1-1 0,2 1 0,0-1 0,0 0 0,0 0 0,-1 0 0,1-1 0,0 1 0,0-1 0,-1 1 0,1-1 0,-1 0 0,0 0 0,3-3 0,10-11 0,-2 0 0,0-1 0,-1 0 0,-1-1 0,0-1 0,-1 0 0,-1 0 0,-1 0 0,8-32 0,0-12 0,14-114 0,-29 172 0,-1 1 0,0 1 0,1-1 0,-1 1 0,1-1 0,0 0 0,0 1 0,0 0 0,3-5 0,-3 7 0,0 0 0,0 0 0,0 0 0,0 0 0,0 1 0,0-1 0,0 0 0,1 1 0,-1-1 0,0 1 0,0 0 0,0-1 0,1 1 0,-1 0 0,0 0 0,1 0 0,-1-1 0,0 1 0,1 1 0,-1-1 0,0 0 0,0 0 0,1 0 0,-1 1 0,0-1 0,2 1 0,5 1-227,0-1-1,0 0 1,0-1-1,0 1 1,11-2-1,8-4-6598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21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24575,'4'0'0,"6"0"0,9 4 0,6 6 0,7 13 0,2 25 0,4 24 0,-5 25 0,1 26 0,-6 13 0,-16 8 0,-22 5 0,-23-2 0,-26-13 0,-3-30-8191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19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24575,'0'8'0,"0"16"0,0 16 0,0 18 0,0 12 0,0 2 0,0-7 0,0-10 0,0-14-8191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22.2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24575,'8'0'0,"16"0"0,20-8 0,28-3 0,23-4 0,16 1 0,2 2 0,-15-4 0,-23 0-8191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22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24575,'13'0'0,"20"0"0,27 0 0,27-4 0,16-2 0,3 1 0,-8-4 0,-29 5 0,-26 2-8191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29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1 24575,'-2'0'0,"0"1"0,0-1 0,0 1 0,0 0 0,0 0 0,0 0 0,0 0 0,0 0 0,0 0 0,0 0 0,1 1 0,-1-1 0,1 1 0,-1-1 0,1 1 0,-1 0 0,1-1 0,-2 5 0,-23 41 0,19-33 0,-9 20 0,2 0 0,2 0 0,1 1 0,2 0 0,1 1 0,-5 56 0,-6 2 0,12-68 0,1 1 0,-3 46 0,9-64 0,0 0 0,1 1 0,-1-1 0,2 0 0,0 0 0,0 0 0,0 0 0,1 0 0,0 0 0,1-1 0,9 16 0,-7-14 30,0-1 0,1 0 0,16 16 0,-21-22-101,0-2 1,0 1-1,0 0 0,0 0 0,1-1 1,-1 1-1,0-1 0,1 1 1,0-1-1,-1 0 0,1 0 0,0 0 1,-1-1-1,1 1 0,0-1 1,0 1-1,0-1 0,-1 0 0,1 0 1,5-1-1,10-6-6755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31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54 219 24575,'1'-11'0,"0"1"0,1-1 0,0 0 0,1 0 0,0 1 0,1-1 0,0 1 0,0 0 0,1 0 0,1 0 0,-1 1 0,2 0 0,-1 0 0,1 0 0,14-12 0,-17 16 0,0 1 0,1 0 0,0 0 0,0 0 0,0 1 0,0 0 0,0 0 0,1 0 0,-1 0 0,1 1 0,0 0 0,0 0 0,0 1 0,0 0 0,0 0 0,0 0 0,0 1 0,0-1 0,0 2 0,0-1 0,0 1 0,0-1 0,0 2 0,0-1 0,0 1 0,0 0 0,0 0 0,-1 0 0,9 5 0,-5 0 0,1 1 0,-1 0 0,-1 0 0,1 1 0,-1 0 0,-1 1 0,0 0 0,0 0 0,-1 0 0,8 19 0,1 5 0,-1 1 0,10 40 0,-18-47 0,-1-1 0,-1 1 0,-1 0 0,-1 0 0,-2 0 0,-3 32 0,-4-4 0,-2-1 0,-17 56 0,20-92 0,-1-1 0,0-1 0,-1 1 0,-1-1 0,0 0 0,-2-1 0,0 0 0,0-1 0,-2 0 0,0-1 0,0-1 0,-1 0 0,-1 0 0,0-1 0,-21 11 0,-61 23 0,85-41-170,1-1-1,-1 0 0,0 0 1,0-1-1,0-1 0,0 0 1,-14 0-1,-2 0-6655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32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37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0 24575,'-7'1'0,"0"-1"0,0 1 0,0 0 0,1 0 0,-1 1 0,1 0 0,-1 0 0,1 1 0,-1 0 0,1 0 0,0 0 0,1 1 0,-1 0 0,0 0 0,1 0 0,0 1 0,0 0 0,0 0 0,1 0 0,0 0 0,-7 11 0,-2 8 0,0 1 0,1 0 0,1 1 0,-6 27 0,-7 26 0,4 1 0,3 0 0,-9 131 0,23-164 0,2-1 0,3 1 0,9 59 0,-8-85 0,1-1 0,1 1 0,1-1 0,1 0 0,1-1 0,0 0 0,2 0 0,0 0 0,20 27 0,-26-41 0,0-1 0,1 1 0,-1-1 0,1 1 0,0-2 0,0 1 0,0 0 0,0-1 0,1 0 0,-1 0 0,1-1 0,0 1 0,0-1 0,0-1 0,0 1 0,0-1 0,0 0 0,0 0 0,1-1 0,-1 0 0,0 0 0,0 0 0,1-1 0,-1 0 0,0 0 0,7-2 0,-4 0 0,-1 0 0,1-1 0,-1 0 0,1 0 0,-2-1 0,1 0 0,0 0 0,-1-1 0,0 0 0,0-1 0,-1 1 0,1-1 0,-1 0 0,-1-1 0,0 1 0,0-1 0,4-9 0,6-17 0,-2-2 0,-2 0 0,-1 0 0,-1-1 0,-3 0 0,3-45 0,-4-9 0,-11-127 0,5 205 0,-1 1 0,0-1 0,-1 0 0,0 0 0,-1 1 0,0 0 0,-1-1 0,0 2 0,-1-1 0,-1 1 0,1-1 0,-2 2 0,0-1 0,0 1 0,0 0 0,-2 1 0,1 0 0,-1 1 0,0 0 0,-1 0 0,0 1 0,0 0 0,-21-8 0,11 4-92,-17-8 302,37 19-288,-1-1 0,0 1 0,0-1 0,1 1 0,-1 0 0,0-1 0,0 1 0,0 0-1,1 0 1,-1 0 0,0 1 0,0-1 0,0 0 0,1 1 0,-1-1 0,0 1 0,1-1 0,-4 2 0,-7 9-6748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38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24575,'5'0'0,"0"5"0,9 13 0,10 12 0,5 10 0,6 6 0,10 8 0,5-1 0,-1-1 0,-1-9 0,-8-9 0,-12-9-8191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38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38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24575,'8'-8'0,"3"-3"-8191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40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24575,'3'1'0,"0"1"0,-1 0 0,1 0 0,-1 0 0,0 0 0,0 0 0,0 1 0,0-1 0,0 1 0,0-1 0,-1 1 0,1 0 0,-1 0 0,1 0 0,-1 0 0,0 0 0,0 3 0,8 57 0,-8-52 0,-6 767 0,-9-415 0,14-332 0,1-21 0,-1 0 0,0 0 0,0 0 0,-1 0 0,0 0 0,-1 0 0,0 0 0,-4 10 0,-3-57 0,6-18-1365,1-7-5461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20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24575,'12'0'0,"18"0"0,15 0 0,9 0 0,-1 0 0,-5 0 0,-6 0 0,-11-8 0,-11-3-8191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40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1 243 24575,'0'-8'0,"8"-12"0,20-6 0,22-7 0,14-7 0,10 4 0,0 4 0,-8 7 0,-11 9 0,-15 10 0,-23 19 0,-18 15 0,-9 4-8191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40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24575,'12'0'0,"17"0"0,17-8 0,8-4 0,7-7 0,3 0 0,-7 2 0,-12 4-8191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41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1 24575,'-4'4'0,"-2"10"0,-12 11 0,-3 13 0,-6 22 0,1 21 0,-3 27 0,3 28 0,-2 16 0,3-1 0,6-13 0,7-22 0,9-23 0,9-26 0,4-25-8191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42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24575,'0'4'0,"0"14"0,0 17 0,-4 14 0,-1 12 0,0 4 0,0-5 0,2-4 0,6-12 0,1-13-8191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43.2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1 24575,'-28'346'0,"25"-324"0,-8 69 0,-5 25 0,6 0 0,4 128 0,6-238 0,1 0 0,-1 0 0,1 0 0,1 0 0,-1-1 0,4 9 0,-5-13 0,1 0 0,-1-1 0,0 1 0,1 0 0,-1 0 0,1 0 0,0 0 0,-1-1 0,1 1 0,0 0 0,-1-1 0,1 1 0,0 0 0,0-1 0,0 1 0,-1-1 0,1 1 0,0-1 0,0 0 0,0 1 0,0-1 0,0 0 0,0 0 0,0 1 0,0-1 0,0 0 0,0 0 0,0 0 0,0 0 0,0 0 0,0 0 0,0-1 0,0 1 0,0 0 0,0 0 0,0-1 0,-1 1 0,1-1 0,0 1 0,0 0 0,0-1 0,0 0 0,-1 1 0,2-2 0,9-7 0,0-1 0,-1-1 0,-1 0 0,0 0 0,0-1 0,-1 0 0,-1 0 0,12-25 0,-7 13 0,7-11 0,-1-1 0,-1 0 0,-2-1 0,-2-1 0,-2-1 0,-1 0 0,-2 0 0,-2-1 0,-1 1 0,-2-1 0,-3-51 0,-3 125 0,5 32 0,11 130 0,-4-56 0,-8-125-195,1 0 0,0 1 0,2-1 0,0 0 0,0-1 0,12 26 0,-2-15-6631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43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24575,'4'0'0,"2"5"0,0 13 0,-11 16 0,-11 16 0,-8 11 0,-8 0 0,1-11-8191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44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60 24575,'-2'159'0,"5"179"0,-2-329 0,0 0 0,0 0 0,1 0 0,0 0 0,0 0 0,1 0 0,5 11 0,-7-18 0,0 0 0,0 0 0,1-1 0,-1 1 0,0 0 0,1-1 0,-1 1 0,1-1 0,-1 1 0,1-1 0,-1 0 0,1 0 0,0 0 0,0 0 0,0 0 0,0 0 0,0 0 0,0 0 0,0-1 0,0 1 0,0-1 0,0 0 0,0 0 0,0 1 0,0-1 0,0 0 0,0-1 0,0 1 0,0 0 0,0-1 0,0 1 0,0-1 0,0 1 0,0-1 0,0 0 0,0 0 0,3-2 0,6-3 0,0-1 0,-1-1 0,0 0 0,0-1 0,-1 1 0,0-2 0,0 1 0,-1-1 0,0-1 0,-1 0 0,0 0 0,5-13 0,5-11 0,-1-1 0,19-64 0,-26 70 0,-1-1 0,-1 0 0,-1 0 0,-2-1 0,-2 1 0,0-1 0,-5-39 0,3 66 0,-1 0 0,-1 0 0,1 0 0,-1 0 0,0 0 0,0 0 0,0 0 0,-1 1 0,0-1 0,0 1 0,0 0 0,-5-6 0,41 19 0,-5 4-1365,-1 1-5461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45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2 24575,'29'-1'0,"-14"0"0,-1 1 0,1 1 0,21 3 0,-32-4 0,0 1 0,0 0 0,-1 1 0,1-1 0,0 1 0,0 0 0,-1 0 0,1 0 0,-1 0 0,0 0 0,1 1 0,-1 0 0,0-1 0,0 1 0,-1 0 0,5 7 0,9 17 0,-2 0 0,0 1 0,16 54 0,18 94 0,-45-162 0,7 30 0,-1 1 0,-3 0 0,-1 0 0,-4 79 0,-3-91 0,-2 0 0,-1 0 0,-2-1 0,-1 0 0,-2 0 0,-1-1 0,-18 37 0,7-27-195,-1-1 0,-2-1 0,-2-1 0,-2-1 0,-1-2 0,-36 33 0,-13 3-6631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8:17.3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1 444 24575,'162'-13'0,"-21"1"0,-105 11 0,37 0 0,114-18 0,-49-8 0,-51 9 0,1 3 0,148-6 0,-187 21 0,505-12 0,-353 7 0,18-2 0,-172 1 0,48-11 0,-55 8 0,1 2 0,44-2 0,137 6 0,134-8 0,-91 3 0,-146 7 0,138-19 0,89-17 0,-145 17 0,-55-1 0,-79 9 0,85-3 0,-10 1 0,-56 4 0,10 0 0,128-6 0,-142 19 0,-48-1 0,1-2 0,0-1 0,40-6 0,-71 7-105,-1-1 0,1 0 0,-1 0 0,1-1 0,-1 1 0,0 0 0,1-1 0,-1 0 0,0 0 0,0 0 0,0 0 0,4-4 0,10-15-6721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8:18.4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131 286 24575,'-2'-3'0,"0"0"0,0 1 0,0-1 0,1 0 0,-1 0 0,1 1 0,0-1 0,-1 0 0,1-1 0,1 1 0,-1 0 0,0 0 0,1 0 0,0 0 0,0-1 0,0 1 0,0 0 0,0 0 0,0-1 0,1 1 0,0 0 0,-1 0 0,1 0 0,1 0 0,-1 0 0,0 0 0,4-5 0,0-2 0,1 0 0,0 1 0,0 0 0,1 0 0,1 0 0,13-12 0,2 4 0,1 1 0,0 1 0,1 1 0,0 2 0,1 0 0,1 2 0,32-9 0,-57 18 0,0 1 0,0-1 0,0 1 0,0-1 0,0 1 0,1 0 0,-1 0 0,0 0 0,0 0 0,0 0 0,0 0 0,0 0 0,0 1 0,0-1 0,0 1 0,0 0 0,0 0 0,0-1 0,-1 1 0,1 0 0,0 0 0,2 2 0,-2 0 0,0-1 0,0 1 0,-1-1 0,1 1 0,-1 0 0,1-1 0,-1 1 0,0 0 0,0 0 0,0 0 0,0 0 0,-1 0 0,1 5 0,0 5 0,-1 0 0,-1 0 0,0 0 0,0 0 0,-2 0 0,-3 15 0,-3 0 0,-1 0 0,-2-1 0,0 0 0,-2-1 0,-24 36 0,7-20 0,-2-1 0,-46 44 0,47-54 0,3 2 0,0 1 0,2 1 0,2 1 0,-31 60 0,48-76 0,2 1 0,0 0 0,1 0 0,1 1 0,1-1 0,1 1 0,1 0 0,1-1 0,1 1 0,0 0 0,2-1 0,6 27 0,-6-37-273,1 1 0,-1-1 0,2 0 0,9 17 0,6 5-6553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21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24575,'0'4'0,"0"18"0,0 18 0,0 19 0,0 12 0,0 3 0,0-8 0,0-14-8191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8:18.8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24575,'0'0'-8191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8:34.4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372 167 24575,'-1'-2'0,"0"-1"0,0 0 0,-1 0 0,1 1 0,0-1 0,-1 1 0,0-1 0,1 1 0,-1 0 0,-3-3 0,-2-4 0,-3-5 0,-1 0 0,-1 1 0,0 0 0,-1 0 0,0 2 0,-1-1 0,-16-9 0,27 19 0,0 0 0,-1 0 0,1 0 0,-1 1 0,0-1 0,0 1 0,0 0 0,1 0 0,-1 0 0,0 0 0,0 1 0,0-1 0,0 1 0,0 0 0,0 1 0,0-1 0,0 0 0,0 1 0,0 0 0,0 0 0,0 1 0,0-1 0,0 1 0,1-1 0,-1 1 0,1 0 0,-1 0 0,1 1 0,0-1 0,0 1 0,0 0 0,0 0 0,1 0 0,-1 0 0,1 0 0,-4 7 0,-4 5 0,2 1 0,0 0 0,1 0 0,1 1 0,0 0 0,-5 28 0,-12 109 0,21-135 0,-6 43 0,3 0 0,2 1 0,7 68 0,-4-125 0,1-1 0,0 1 0,0-1 0,0 1 0,1-1 0,0 1 0,0-1 0,0 0 0,1 0 0,-1 0 0,1 0 0,0-1 0,1 1 0,-1-1 0,1 1 0,6 4 0,-7-7 0,1 1 0,0-1 0,0 0 0,0-1 0,0 1 0,1-1 0,-1 1 0,0-1 0,1 0 0,-1-1 0,1 1 0,-1-1 0,0 0 0,1 0 0,-1-1 0,1 1 0,-1-1 0,1 0 0,-1 0 0,0 0 0,5-3 0,-1 2 0,0-1 0,-1-1 0,1 0 0,-1 0 0,0 0 0,0-1 0,-1 0 0,1 0 0,-1-1 0,0 1 0,-1-1 0,8-11 0,-5 6 0,-2-1 0,1 0 0,-1 0 0,-1 0 0,0-1 0,-1 1 0,2-15 0,2-17 0,-3 0 0,-2 0 0,-3-70 0,0 107 0,-3-118 0,1 75 0,1 40 0,1 16 0,1 63 0,15 110 0,-10-142 0,1-1 0,3 0 0,0 0 0,27 57 0,-31-81-97,0-1-1,0 1 1,1-1-1,1 0 1,0-1-1,0 0 1,1 0-1,0-1 1,1 0-1,0-1 1,1 0-1,-1 0 0,21 10 1,17 1-6729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8:35.1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25 24575,'4'0'0,"15"-4"0,11-1 0,10 0 0,6 0 0,0 2 0,0 1 0,-8 1-8191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8:35.4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24575,'0'5'0,"0"13"0,5 20 0,0 30 0,0 19 0,0 8 0,-2-4 0,-2-13 0,5-20 0,0-16 0,3-14 0,1-13-8191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8:38.2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14 715 24575,'0'0'0,"-1"0"0,0 0 0,0-1 0,1 1 0,-1 0 0,0-1 0,0 1 0,1-1 0,-1 1 0,0-1 0,1 1 0,-1-1 0,1 0 0,-1 1 0,1-1 0,-1 0 0,1 1 0,-1-1 0,1 0 0,0 1 0,-1-1 0,1 0 0,0 0 0,0 0 0,-1 1 0,1-1 0,0 0 0,0 0 0,0 0 0,0 1 0,0-1 0,0 0 0,0 0 0,0 0 0,1 0 0,-1 1 0,0-1 0,1-1 0,7-37 0,-8 39 0,183-604 0,-170 568 0,-7 27 0,-2 18 0,-3 24 0,-1-31 0,-4 267 0,7 229 0,-2-489 20,0 0 0,0 0 0,1-1 0,1 1 0,4 13 0,-7-22-27,0 1 1,0-1 0,1 1-1,-1 0 1,0-1-1,0 1 1,1-1-1,-1 1 1,0-1-1,1 1 1,-1-1-1,1 1 1,-1-1-1,0 0 1,1 1-1,-1-1 1,1 0-1,-1 1 1,1-1-1,-1 0 1,1 1-1,0-1 1,-1 0-1,1 0 1,-1 0-1,1 0 1,-1 0-1,1 1 1,0-1-1,0 0 1,1-2-74,-1 1-1,1 0 1,-1 0 0,1-1 0,-1 1-1,0-1 1,0 1 0,0-1 0,0 1-1,0-1 1,0 0 0,0 1 0,0-1-1,-1 0 1,2-3 0,9-28-6746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8:38.6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6 24575,'0'-5'0,"0"4"0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8:39.4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24575,'28'489'0,"-12"-293"0,-9 217 0,-7-414 0,3-51 0,1 2 0,19-83 0,-20 119 0,0 1 0,1-1 0,1 1 0,1 0 0,-1 1 0,2 0 0,0-1 0,0 2 0,1-1 0,1 1 0,0 1 0,0-1 0,1 2 0,0-1 0,16-10 0,-22 17 0,0 0 0,0 1 0,1-1 0,-1 1 0,1 0 0,-1 0 0,1 1 0,0-1 0,0 1 0,0 0 0,-1 1 0,1-1 0,0 1 0,0 0 0,0 0 0,0 0 0,0 1 0,6 1 0,-7 0 0,0-1 0,0 2 0,-1-1 0,1 0 0,-1 1 0,1-1 0,-1 1 0,0 0 0,0 0 0,0 0 0,-1 1 0,1-1 0,-1 1 0,0-1 0,0 1 0,0 0 0,0 0 0,0 0 0,-1 0 0,0 0 0,1 6 0,4 21 0,-2 0 0,-1 1 0,-1-1 0,-2 0 0,-4 40 0,4-67-30,-1 0 0,1 0-1,-1 1 1,1-1 0,-1 0-1,0 0 1,-1 0 0,1 0-1,-1 0 1,1 0 0,-1 0-1,-1 0 1,1-1 0,0 1-1,-1-1 1,0 0-1,0 1 1,0-1 0,0 0-1,0-1 1,0 1 0,-1-1-1,0 1 1,1-1 0,-1 0-1,0 0 1,0-1 0,0 1-1,0-1 1,0 0 0,0 0-1,-1 0 1,1-1 0,0 1-1,0-1 1,-1 0 0,1 0-1,0-1 1,0 1 0,-1-1-1,1 0 1,0 0 0,0 0-1,-7-4 1,-32-12-6796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48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24575,'9'0'0,"10"0"0,16 0 0,17 0 0,18 0 0,9 0 0,-1 0 0,-4-4 0,-8-1 0,-14-9 0,-24-1 0,-18 1-8191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5:49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24575,'4'0'0,"10"0"0,11 0 0,14 0 0,16 0 0,13 0 0,2 0 0,-2 0 0,-4 0 0,-22 12 0,-17 5-8191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9:16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0 24575,'-11'188'0,"0"-39"0,-18 187 0,10-159 0,-2 11 0,-13 238 0,-5 44 126,5-60-1617,34-435-5335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22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20 668 24575,'-1'0'0,"0"-1"0,0 1 0,0 0 0,0-1 0,0 1 0,0 0 0,0-1 0,1 1 0,-1-1 0,0 1 0,0-1 0,0 0 0,1 1 0,-1-1 0,0 0 0,1 0 0,-1 1 0,0-1 0,1 0 0,-1 0 0,1 0 0,-1 0 0,1 0 0,0 0 0,-1 0 0,1 0 0,0 0 0,0 0 0,0 0 0,0 0 0,0 0 0,0 0 0,0 0 0,0-2 0,4-42 0,-3 37 0,117-542 0,-105 514 0,-13 36 0,0 0 0,0 0 0,0 1 0,0-1 0,0 0 0,0 0 0,0 0 0,0 0 0,0 1 0,0-1 0,0 0 0,0 0 0,0 0 0,0 0 0,0 1 0,0-1 0,0 0 0,0 0 0,0 0 0,0 0 0,1 0 0,-1 1 0,0-1 0,0 0 0,0 0 0,0 0 0,0 0 0,0 0 0,0 0 0,1 0 0,-1 1 0,0-1 0,0 0 0,0 0 0,0 0 0,0 0 0,1 0 0,-1 0 0,0 0 0,0 0 0,0 0 0,0 0 0,1 0 0,-1 0 0,0 0 0,0 0 0,0 0 0,0 0 0,1 0 0,-1 0 0,0 0 0,0 0 0,0 0 0,0 0 0,0 0 0,1-1 0,-1 1 0,0 0 0,0 0 0,0 0 0,0 0 0,0 0 0,1 0 0,-1 0 0,0-1 0,3 68 0,-3 75 0,7 0 0,32 183 0,-21-263 120,-18-61-127,0 0 0,0-1 0,1 1 0,-1-1 0,0 1 0,0-1 0,1 1 1,-1-1-1,0 1 0,1-1 0,-1 1 0,0-1 0,1 1 0,-1-1 0,1 1 0,-1-1 0,1 0 0,-1 1 0,1-1 0,-1 0 0,1 1 1,-1-1-1,1 0 0,0 0 0,-1 0 0,1 1 0,-1-1 0,2 0 0,-1-1-69,0 0 1,0-1-1,0 1 1,0-1-1,0 1 1,0 0-1,0-1 1,0 0-1,-1 1 1,1-1-1,-1 1 1,1-1-1,-1 0 1,0 1-1,1-1 0,-1-2 1,5-27-6751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9:17.1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0 24575,'0'9'0,"0"10"0,0 16 0,0 13 0,0 16 0,-4 26 0,-2 23 0,-7 31 0,-3 23 0,-6 9 0,0-8 0,5-26 0,4-31 0,5-40 0,3-48 0,4-44 0,0-20-8191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9:17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0 100 24575,'0'-5'0,"5"-8"0,9-4 0,19-2 0,17 2 0,8 3 0,-2 5 0,-5 4 0,-13 6 0,-20 12 0,-13 4-8191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9:17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24575,'4'0'0,"14"0"0,17 0 0,10 0 0,7 0 0,2 0 0,0 0 0,-4 0 0,-11 0-8191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9:18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193 0 24575,'-4'0'0,"-6"0"0,-1 9 0,-3 10 0,1 15 0,-9 28 0,-2 23 0,-5 22 0,3 11 0,5 1 0,7-7 0,9-13 0,15-25 0,9-24 0,2-21-8191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9:18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24 24575,'-2'110'0,"4"125"0,8-186 0,-10-48 0,0 0 0,0-1 0,1 1 0,-1 0 0,0 0 0,0 0 0,1 0 0,-1-1 0,1 1 0,-1 0 0,1 0 0,-1-1 0,1 1 0,-1 0 0,1-1 0,0 1 0,-1-1 0,1 1 0,0-1 0,0 1 0,-1-1 0,1 1 0,0-1 0,0 0 0,0 1 0,-1-1 0,1 0 0,0 0 0,0 1 0,0-1 0,0 0 0,0 0 0,-1 0 0,1 0 0,0 0 0,0-1 0,0 1 0,0 0 0,0 0 0,0 0 0,-1-1 0,1 1 0,0 0 0,0-1 0,0 1 0,-1-1 0,1 1 0,0-1 0,-1 1 0,1-1 0,0 0 0,8-8 0,-1 1 0,0-1 0,0 0 0,-1-1 0,0 0 0,-1 0 0,8-17 0,34-88 0,-27 59 0,37-102 0,-54 151 0,-1 9 0,0 23 0,-1 40 0,-7 51-40,2-52-402,2-1 1,9 84-1,-3-119-6384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9:19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24575,'0'4'0,"0"10"0,-8 2 0,-3-1-8191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9:20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0 24575,'0'8'0,"0"8"0,-4 8 0,-1 6 0,-9 0 0,-10 9 0,-5-7 0,2-8-8191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9:20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37 24575,'-1'0'0,"-1"1"0,0 0 0,0 0 0,0-1 0,1 1 0,-1 0 0,0 1 0,1-1 0,-1 0 0,1 0 0,-1 1 0,1-1 0,0 1 0,-1-1 0,1 1 0,0-1 0,0 1 0,0 0 0,0 0 0,1 0 0,-1-1 0,0 1 0,1 0 0,-1 0 0,0 4 0,-10 53 0,11-56 0,-7 86 0,3 1 0,10 105 0,-6-190 0,1 1 0,0 0 0,0 0 0,0-1 0,1 1 0,0 0 0,2 5 0,-3-10 0,-1 0 0,1 0 0,-1 0 0,1 0 0,0 0 0,-1 0 0,1 0 0,0 0 0,0-1 0,-1 1 0,1 0 0,0 0 0,0-1 0,0 1 0,0-1 0,0 1 0,0-1 0,0 1 0,0-1 0,0 0 0,0 1 0,0-1 0,0 0 0,0 0 0,0 0 0,1 0 0,-1 0 0,0 0 0,0 0 0,0 0 0,0 0 0,0-1 0,0 1 0,0 0 0,0-1 0,0 1 0,0-1 0,0 1 0,0-1 0,0 1 0,0-1 0,0 0 0,1 0 0,6-6 0,-1 0 0,0 0 0,0-1 0,-1 0 0,0 0 0,0 0 0,0-1 0,-1 0 0,6-15 0,33-92 0,-42 111 0,10-32 0,-2-1 0,-1 0 0,-2 0 0,-1 0 0,0-78 0,-7 111 0,1 0 0,0 0 0,0 0 0,0 0 0,1-1 0,2-8 0,-3 13 0,0 1 0,0 0 0,1-1 0,-1 1 0,0-1 0,0 1 0,1 0 0,-1-1 0,0 1 0,1 0 0,-1-1 0,0 1 0,1 0 0,-1 0 0,1 0 0,-1-1 0,0 1 0,1 0 0,-1 0 0,1 0 0,-1 0 0,1-1 0,-1 1 0,0 0 0,1 0 0,-1 0 0,2 0 0,19 10 0,75 63-1365,-60-50-5461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9:21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24575,'5'0'0,"8"4"0,4 6 0,-2 9 0,0 10 0,-1 9 0,-4 10 0,-3 9 0,-4 8 0,-1 6 0,-2-2 0,-8-3 0,-4-9 0,-4-11 0,-7-12 0,0-12-8191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59:22.9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24575,'-1'0'0,"0"0"0,0 1 0,0-1 0,0 0 0,0 1 0,1-1 0,-1 1 0,0 0 0,0-1 0,0 1 0,1-1 0,-1 1 0,0 0 0,1 0 0,-1-1 0,0 1 0,1 0 0,-1 0 0,1 0 0,-1 0 0,1 0 0,0-1 0,-1 1 0,1 0 0,0 0 0,0 0 0,-1 0 0,1 2 0,-4 33 0,3-30 0,-1 81 0,14 144 0,2-15 0,-16 167 0,4 129 0,9-313 0,2 76 0,-14 259 0,1-533-41,3 37 207,2-24-388,-4-13 189,-1-1 1,0 0-1,1 0 1,-1 0-1,0 0 1,1 0-1,-1 0 1,0 0-1,1 0 1,-1 1-1,0-1 1,1 0-1,-1 0 1,0-1-1,1 1 1,-1 0-1,0 0 0,1 0 1,-1 0-1,0 0 1,1 0-1,-1 0 1,0 0-1,1-1 1,-1 1-1,0 0 1,0 0-1,1 0 1,-1-1-1,0 1 1,0 0-1,1 0 1,-1-1-1,0 1 1,0 0-1,0-1 1,0 1-1,1-1 1,10-15-6794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22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00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24575,'0'13'0,"0"24"0,0 24 0,0 22 0,0 26 0,0 32 0,0 26 0,-4 14 0,-2 5 0,0-7 0,2-27 0,1-30 0,-3-36 0,-1-58 0,2-75 0,1-64 0,1-12-8191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00.6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35 24575,'-4'0'0,"-1"-4"0,0-6 0,9-1 0,4 2-8191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01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59 24575,'8'0'0,"8"0"0,4 0 0,4 0 0,6 0 0,2 0 0,4-9 0,4-2 0,4 0 0,2 3 0,-5-2 0,-7 0 0,-17 16 0,-12 5-8191</inkml:trace>
  <inkml:trace contextRef="#ctx0" brushRef="#br0" timeOffset="1">1 626 24575,'4'0'0,"6"-4"0,9-2 0,14-3 0,15-1 0,10 2 0,5-7 0,0 0 0,-7 2 0,-13-1 0,-13 2-8191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01.4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0 24575,'0'13'0,"-9"24"0,-2 32 0,-12 34 0,-3 27 0,4 14 0,-3 3 0,2-15 0,6-26 0,10-31 0,10-28 0,13-22 0,12-24 0,1-12-8191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01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17 24575,'-3'0'0,"0"1"0,1-1 0,-1 0 0,0 1 0,0-1 0,1 1 0,-1 0 0,0 0 0,1 0 0,-1 0 0,1 1 0,-1-1 0,1 1 0,0-1 0,-1 1 0,1 0 0,-2 3 0,0-1 0,0 1 0,0 0 0,1 1 0,0-1 0,0 0 0,1 1 0,-4 9 0,0 6 0,1 1 0,1 0 0,-2 29 0,5-37 0,-1 4 0,0 1 0,3 27 0,-2-43 0,1-1 0,0 0 0,0 1 0,1-1 0,-1 1 0,0-1 0,1 0 0,0 1 0,-1-1 0,1 0 0,0 0 0,0 1 0,0-1 0,0 0 0,1 0 0,-1 0 0,1 0 0,-1-1 0,1 1 0,0 0 0,-1 0 0,1-1 0,0 1 0,0-1 0,0 0 0,0 0 0,4 2 0,-3-3 0,-1 0 0,0 0 0,1 0 0,-1 0 0,0 0 0,1-1 0,-1 1 0,0-1 0,0 1 0,1-1 0,-1 0 0,0 0 0,0 0 0,0 0 0,0-1 0,0 1 0,0-1 0,2-1 0,32-35 0,-35 37 0,24-33 0,-2-2 0,-1 0 0,20-46 0,2-2 0,-25 55 0,-19 28 0,0 1 0,0 0 0,0 0 0,0-1 0,1 1 0,-1 0 0,0 0 0,0 0 0,0-1 0,1 1 0,-1 0 0,0 0 0,0 0 0,1-1 0,-1 1 0,0 0 0,0 0 0,1 0 0,-1 0 0,0 0 0,0 0 0,1 0 0,-1 0 0,0 0 0,1 0 0,-1 0 0,0 0 0,1 0 0,-1 0 0,0 0 0,0 0 0,1 0 0,-1 0 0,0 0 0,1 0 0,-1 0 0,0 0 0,1 1 0,4 12 0,-3 19 0,-2-32 0,0 9 11,0-1 0,1 1 0,-1-1 0,2 1 0,-1-1 0,1 1-1,1-1 1,-1 0 0,2 0 0,4 10 0,-5-13-104,1 0 0,0-1 1,0 1-1,0-1 0,0 0 0,1 0 0,-1 0 0,1 0 1,0-1-1,0 0 0,1 0 0,-1 0 0,0-1 1,1 0-1,8 3 0,19 3-6733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02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24575,'0'4'0,"0"10"0,0 15 0,0 16 0,-4 7 0,-2-3-8191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02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24575,'0'6'0,"0"52"0,2 0 0,10 58 0,-10-102 0,1 0 0,0 0 0,1-1 0,0 1 0,1-1 0,1 0 0,0 0 0,1 0 0,0-1 0,1 0 0,0 0 0,1-1 0,18 19 0,-24-27 0,1 0 0,-1 0 0,1-1 0,-1 1 0,1-1 0,0 0 0,0 0 0,0 0 0,0 0 0,1-1 0,-1 1 0,0-1 0,1 0 0,-1-1 0,1 1 0,-1-1 0,0 0 0,1 0 0,8-1 0,-8-1 0,0 1 0,0-2 0,0 1 0,0 0 0,0-1 0,-1 0 0,1 0 0,-1 0 0,0-1 0,0 0 0,0 1 0,-1-1 0,1-1 0,3-5 0,2-4 0,0-1 0,-1-1 0,-1 1 0,0-1 0,-1 0 0,-1-1 0,-1 0 0,0 1 0,2-25 0,-5 30 0,-1 1 0,0-1 0,-1 0 0,0 1 0,-1-1 0,0 1 0,-1 0 0,0-1 0,0 1 0,-1 0 0,0 1 0,-1-1 0,0 1 0,-1 0 0,0 0 0,-9-11 0,14 19-3,1 1 0,-1-1 0,1 1 1,-1-1-1,1 1 0,0-1 0,-1 1 0,1-1 0,0 1 0,-1-1 0,1 1 0,0-1 0,0 0 0,-1 1 0,1-1 0,0 0 0,0 1 1,0-1-1,0 0 0,0 1 0,0-1 0,0 1 0,0-1 0,0 0 0,0 1 0,0-1 0,1 0 0,-1 1 0,0-1 0,1 0 0,19-8 173,39 8-855,-50 1-74,30 1-6067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02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24575,'5'0'0,"5"0"0,9 9 0,10 19 0,9 26 0,-3 37 0,2 41 0,-11 32 0,-21 21 0,-29 13 0,-27-10 0,-25-30 0,-1-40-8191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04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24575,'4'0'0,"10"0"0,15 0 0,20 0 0,18 0 0,14 0 0,10 0 0,3 0 0,-11 0 0,-11 0 0,-18 4 0,-14 2 0,-13-1-8191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04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25 24575,'-4'0'0,"7"-4"0,15-1 0,18-1 0,15 2 0,11 1 0,4 1 0,-1 1 0,-12 9 0,-14 16 0,-27 16 0,-28 18 0,-37 12 0,-29-2 0,-15-12 0,11-16-8191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23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24575,'8'0'0,"3"0"-8191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05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 24575,'0'13'0,"0"24"0,0 45 0,0 45 0,0 40 0,-4 32 0,-2 17 0,1-8 0,-8-18 0,-1-29 0,2-38 0,2-48 0,4-57 0,2-58 0,2-21-8191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05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1 106 24575,'8'-9'0,"16"-2"0,11 0 0,9 3 0,1 2 0,1 2 0,-3 2 0,4-7 0,2-2 0,-3 0 0,-9-1 0,-11 1-8191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06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24575,'4'0'0,"10"0"0,15 0 0,15 0 0,8 0 0,1 0 0,-2-9 0,-4-10 0,-11-3-8191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08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126 211 24575,'0'-24'0,"-1"3"0,1 0 0,1 1 0,6-34 0,-7 51 0,1 0 0,0-1 0,-1 1 0,1-1 0,1 1 0,-1 0 0,0 0 0,1 0 0,-1 0 0,1 0 0,0 0 0,0 0 0,0 0 0,1 1 0,-1-1 0,1 1 0,-1 0 0,1-1 0,0 1 0,0 1 0,0-1 0,0 0 0,0 1 0,0-1 0,0 1 0,1 0 0,-1 0 0,4-1 0,-5 2 0,0 1 0,0-1 0,0 0 0,0 0 0,0 1 0,0 0 0,-1-1 0,1 1 0,0 0 0,0 0 0,0 0 0,-1 0 0,1 0 0,0 0 0,-1 0 0,1 0 0,-1 1 0,1-1 0,-1 1 0,0-1 0,0 1 0,0-1 0,0 1 0,0 0 0,0 0 0,0 0 0,0-1 0,-1 1 0,1 0 0,0 0 0,-1 0 0,1 3 0,2 9 0,-1 0 0,0 0 0,-1 18 0,0-29 0,0 34 0,-1-1 0,-2 1 0,-2-1 0,-1 1 0,-12 43 0,13-66 0,-1-1 0,0 1 0,-1-1 0,-1 0 0,0 0 0,-17 23 0,18-29 0,0-1 0,-1 1 0,1-1 0,-1 0 0,-1-1 0,1 0 0,-1 0 0,1 0 0,-1-1 0,-1 0 0,1-1 0,-11 4 0,14-6 0,1-1 0,-1 1 0,0-1 0,1 0 0,-1 0 0,0 0 0,-8-2 0,13 2 0,-1 0 0,0 0 0,1 0 0,-1-1 0,0 1 0,1 0 0,-1 0 0,0 0 0,1 0 0,-1-1 0,0 1 0,1 0 0,-1-1 0,1 1 0,-1 0 0,0-1 0,1 1 0,-1-1 0,1 1 0,-1-1 0,1 1 0,-1-1 0,1 1 0,0-1 0,-1 1 0,1-1 0,0 1 0,-1-1 0,1 0 0,0 1 0,0-1 0,0 0 0,-1 1 0,1-1 0,0 0 0,0 1 0,0-1 0,0 0 0,0 0 0,0 1 0,0-1 0,1 0 0,-1 1 0,0-1 0,0 0 0,0 1 0,1-1 0,-1 1 0,0-1 0,1 0 0,-1 1 0,0-1 0,1 1 0,-1-1 0,1 1 0,-1-1 0,1 1 0,0-2 0,1 1 0,0-1 0,0 1 0,0-1 0,0 1 0,0 0 0,0-1 0,0 1 0,1 0 0,-1 0 0,0 1 0,1-1 0,-1 0 0,1 1 0,-1 0 0,0-1 0,1 1 0,-1 0 0,1 0 0,-1 0 0,1 1 0,-1-1 0,0 1 0,1-1 0,-1 1 0,0 0 0,4 1 0,8 4 0,0 1 0,0 0 0,14 10 0,-11-7 0,-11-6-59,0 0 0,0 0-1,1-1 1,-1 0-1,1 0 1,0-1 0,0 1-1,0-2 1,0 1 0,0-1-1,0 0 1,1 0 0,-1-1-1,0 0 1,0-1-1,1 1 1,-1-1 0,0-1-1,0 1 1,0-1 0,0 0-1,11-6 1,28-15-6767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09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0 24575,'-4'0'0,"-6"0"0,-1 9 0,-7 15 0,-9 28 0,-8 36 0,-7 22 0,4 19 0,0 13 0,7-6 0,8-14 0,8-18 0,7-23 0,13-26 0,14-21 0,8-22 0,-1-12-8191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10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19 24575,'0'367'0,"0"-355"0,-1-6 0,1 0 0,0 0 0,0 0 0,0 0 0,1 0 0,0 0 0,0 0 0,0 0 0,1-1 0,0 1 0,5 10 0,-7-16 0,1 1 0,-1 0 0,1-1 0,0 1 0,-1-1 0,1 1 0,0-1 0,-1 1 0,1-1 0,0 1 0,-1-1 0,1 0 0,0 0 0,0 1 0,0-1 0,-1 0 0,1 0 0,0 0 0,0 0 0,0 0 0,-1 0 0,1 0 0,0 0 0,0 0 0,0 0 0,0 0 0,-1 0 0,1-1 0,0 1 0,0 0 0,-1 0 0,1-1 0,0 1 0,0-1 0,-1 1 0,2-2 0,24-23 0,-25 23 0,22-29 0,-3-1 0,0-1 0,-2 0 0,-1-2 0,13-42 0,-13 34 0,2 0 0,42-69 0,-61 111 0,1 0 0,-1 0 0,0 0 0,1 1 0,-1-1 0,1 0 0,0 0 0,-1 0 0,1 1 0,-1-1 0,1 1 0,0-1 0,0 0 0,-1 1 0,1-1 0,0 1 0,0-1 0,0 1 0,0 0 0,0-1 0,-1 1 0,1 0 0,2-1 0,-2 2 0,-1 0 0,1 0 0,0 0 0,0 0 0,-1-1 0,1 1 0,0 0 0,-1 0 0,1 0 0,-1 0 0,1 1 0,-1-1 0,0 0 0,1 0 0,-1 0 0,0 0 0,0 0 0,0 0 0,0 0 0,0 2 0,3 48 0,-3 1 0,-9 86 0,1-44 0,4-43-101,1-23-152,2 1 0,0 0 1,2-1-1,5 40 0,-1-52-6573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10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 24575,'4'0'0,"2"8"0,-1 7 0,-1 10 0,-5 8 0,-15 8 0,-9-4 0,-5-8 0,3-9-8191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10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24575,'3'0'0,"-1"1"0,0 0 0,1 0 0,-1 0 0,0 0 0,0 0 0,0 0 0,0 1 0,0-1 0,0 1 0,0-1 0,0 1 0,-1 0 0,1 0 0,-1-1 0,1 1 0,-1 0 0,0 0 0,0 1 0,0-1 0,0 0 0,0 0 0,0 1 0,0-1 0,0 3 0,15 66 0,-16-69 0,6 48 0,-2 58 0,-3-67 0,1 0 0,12 72 0,-13-109 0,0 1 0,1-1 0,-1 1 0,1-1 0,0 0 0,0 1 0,0-1 0,0 0 0,1 0 0,-1 0 0,1-1 0,0 1 0,6 4 0,-7-6 0,0-1 0,1 0 0,-1 0 0,1 1 0,-1-2 0,1 1 0,-1 0 0,1 0 0,0-1 0,-1 1 0,1-1 0,0 0 0,0 0 0,-1 0 0,1 0 0,0 0 0,0-1 0,-1 1 0,1-1 0,-1 0 0,1 0 0,0 0 0,3-2 0,5-2 0,-1-1 0,0-1 0,0 0 0,0 0 0,-1-1 0,0 0 0,0-1 0,-1 0 0,0 0 0,-1-1 0,0 0 0,0 0 0,-1 0 0,0-1 0,4-13 0,0 0 0,-1-1 0,-2 0 0,0 0 0,-2 0 0,0-1 0,0-28 0,-9-1 0,3 44 0,0 1 0,0 0 0,1-1 0,2-15 0,-2 25 0,0 1 0,0-1 0,1 1 0,-1-1 0,0 1 0,1 0 0,-1-1 0,0 1 0,1-1 0,-1 1 0,0 0 0,1-1 0,-1 1 0,1 0 0,-1-1 0,1 1 0,-1 0 0,1 0 0,-1 0 0,1-1 0,-1 1 0,1 0 0,-1 0 0,1 0 0,-1 0 0,1 0 0,-1 0 0,1 0 0,-1 0 0,1 0 0,-1 0 0,1 0 0,0 0 0,-1 1 0,1-1 0,-1 0 0,0 0 0,1 0 0,-1 1 0,1-1 0,0 1 0,25 12 0,-22-11 0,8 5-113,49 23 360,-57-29-341,-1 1 1,1-1-1,-1 0 0,1-1 1,-1 1-1,1 0 0,-1-1 0,1 0 1,0 0-1,-1 0 0,1 0 1,0-1-1,-1 1 0,1-1 1,4-1-1,5-7-6732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11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24575,'4'0'0,"10"0"0,15 0 0,6 8 0,-1 8 0,-4 9 0,-6 12 0,-8 18 0,-5 24 0,-6 15 0,-3 9 0,-7 12 0,-10 3 0,-12 2 0,-9-6 0,-2-15 0,-4-15 0,5-22-8191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11.6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70 24575,'-9'-16'0,"-6"-11"0,-1 0-8191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23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24575,'6'7'0,"-1"0"0,1 0 0,-1 0 0,-1 1 0,0-1 0,0 1 0,0 0 0,-1 1 0,5 15 0,-1 9 0,4 43 0,-6-39 0,6 41 0,31 331 0,-41-379 0,0-13 0,-1 0 0,-1 1 0,-5 33 0,1-39 0,0-18 0,0-21 0,3 4 0,2 0 0,0-1 0,2 1 0,1 0 0,8-36 0,0 18 0,1 0 0,23-48 0,-32 81 0,1 0 0,0 1 0,0 0 0,1 0 0,0 0 0,0 0 0,1 1 0,0 0 0,0 0 0,7-5 0,-11 9 0,0 1 0,0 0 0,1 0 0,-1 0 0,0 0 0,0 0 0,0 0 0,1 1 0,-1-1 0,0 1 0,1-1 0,-1 1 0,0 0 0,1 0 0,-1 0 0,1 0 0,-1 0 0,0 1 0,1-1 0,-1 1 0,0 0 0,0 0 0,1-1 0,-1 1 0,0 1 0,0-1 0,0 0 0,0 0 0,0 1 0,0-1 0,-1 1 0,1 0 0,0-1 0,-1 1 0,1 0 0,-1 0 0,0 0 0,0 0 0,2 3 0,3 7 0,-1-1 0,-1 1 0,0 0 0,0 0 0,-1 0 0,-1 1 0,0-1 0,-1 1 0,0-1 0,-1 1 0,0-1 0,-1 1 0,0 0 0,-1-1 0,-1 0 0,0 1 0,-8 19 0,9-27 0,-1-1 0,-1 1 0,1 0 0,-1-1 0,1 0 0,-1 0 0,0 0 0,-1 0 0,1-1 0,-1 1 0,0-1 0,0 0 0,0-1 0,-8 4 0,11-5 0,0 0 0,-1-1 0,1 1 0,0 0 0,-1-1 0,1 0 0,0 1 0,-1-1 0,1 0 0,0 0 0,-1-1 0,1 1 0,-1 0 0,1-1 0,0 1 0,0-1 0,-1 0 0,1 0 0,0 0 0,0 0 0,0 0 0,0 0 0,0-1 0,0 1 0,0-1 0,0 1 0,1-1 0,-1 0 0,0 1 0,1-1 0,0 0 0,-1 0 0,1 0 0,0 0 0,-2-4 0,-8-30-1365,3 0-5461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21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597 231 24575,'-2'-12'0,"0"1"0,-1 0 0,-1-1 0,0 1 0,0 1 0,-1-1 0,0 1 0,-1-1 0,0 2 0,-1-1 0,0 1 0,0 0 0,-1 0 0,-9-8 0,6 9 0,0 0 0,-1 1 0,0 0 0,0 1 0,0 0 0,-1 1 0,0 0 0,0 1 0,0 1 0,-23-4 0,27 6 0,0 0 0,0 1 0,0 0 0,0 0 0,0 0 0,0 1 0,0 1 0,0 0 0,1 0 0,-1 0 0,1 1 0,-1 1 0,1-1 0,0 1 0,0 1 0,1-1 0,-11 9 0,1 4 0,1 1 0,0 0 0,2 2 0,0 0 0,1 0 0,1 1 0,1 1 0,1 0 0,0 0 0,2 1 0,-6 27 0,4-8 0,2 0 0,1 1 0,3 0 0,1 0 0,4 63 0,0-101 0,-1 0 0,1 0 0,0 0 0,0 0 0,0 0 0,1 0 0,0 0 0,0 0 0,0 0 0,0-1 0,1 1 0,0-1 0,0 0 0,0 0 0,0 0 0,1 0 0,0 0 0,-1-1 0,1 1 0,1-1 0,-1 0 0,0 0 0,1-1 0,-1 1 0,1-1 0,0 0 0,0-1 0,0 1 0,0-1 0,0 0 0,0 0 0,9 0 0,3 1 0,1-2 0,-1 0 0,1-1 0,-1-1 0,1-1 0,-1 0 0,0-1 0,27-10 0,-27 7 0,0 0 0,-1 0 0,-1-2 0,1 0 0,-1 0 0,-1-2 0,0 1 0,0-2 0,-1 0 0,0-1 0,-1 0 0,-1-1 0,0 0 0,-1-1 0,-1 0 0,0 0 0,-1-1 0,0 0 0,-1-1 0,-1 0 0,-1 0 0,-1 0 0,0-1 0,-1 1 0,-1-1 0,1-26 0,-1 16-68,1 0 0,12-46-1,-7 42-1091,0-7-5666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22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0 24575,'-2'1'0,"-1"-1"0,1 1 0,0 0 0,0 0 0,0 0 0,0 0 0,0 0 0,0 0 0,0 0 0,0 1 0,0-1 0,1 1 0,-1-1 0,0 1 0,1 0 0,-1 0 0,1 0 0,0 0 0,0 0 0,0 0 0,0 0 0,0 0 0,-1 3 0,-19 59 0,18-53 0,-18 78 0,-16 136 0,10 96 0,-36 230 0,61-539-151,0 0-1,-1-1 0,0 0 0,-1 1 1,0-1-1,0-1 0,-1 1 1,-13 19-1,3-14-6674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23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90 226 24575,'-2'-5'0,"-1"0"0,1 0 0,0-1 0,0 1 0,0-1 0,1 1 0,0-1 0,0 0 0,0 1 0,1-1 0,0 0 0,0 1 0,0-1 0,1 0 0,0 0 0,0 1 0,0-1 0,1 1 0,0-1 0,0 1 0,0 0 0,1 0 0,-1-1 0,1 2 0,4-6 0,-1 2 0,1 2 0,-1-1 0,1 1 0,0 0 0,1 0 0,-1 1 0,1-1 0,1 2 0,-1-1 0,0 2 0,1-1 0,0 1 0,0 0 0,15-3 0,-22 6 0,0-1 0,-1 1 0,1 0 0,0 0 0,0 0 0,0 0 0,0 0 0,0 0 0,0 0 0,0 1 0,0-1 0,-1 0 0,1 1 0,0 0 0,0-1 0,0 1 0,-1 0 0,1 0 0,0 0 0,-1 0 0,1 0 0,-1 1 0,0-1 0,3 3 0,-2 0 0,1-1 0,-2 1 0,1 0 0,0 0 0,-1 0 0,0 0 0,0 0 0,0 0 0,0 0 0,0 9 0,-1 5 0,-1 1 0,0-1 0,-1 0 0,-6 21 0,5-26 0,-1 0 0,0 1 0,-2-1 0,1-1 0,-1 1 0,-1-1 0,0 0 0,-1-1 0,0 1 0,-1-2 0,0 1 0,-1-1 0,0 0 0,-1-1 0,0-1 0,0 1 0,-18 8 0,-16 19 0,34-27 0,0 0 0,-1 0 0,-20 11 0,21-17 0,9-6 0,3 3 0,0-1 0,-1 1 0,1-1 0,0 1 0,0 0 0,0-1 0,0 1 0,0 0 0,-1-1 0,1 1 0,0 0 0,0 0 0,0 0 0,0 0 0,0 0 0,0 0 0,0 0 0,0 0 0,0 0 0,-1 1 0,3-1 0,9 4 0,0 0 0,0 1 0,20 10 0,-27-11 0,0-1 0,1 0 0,0 0 0,-1 0 0,1-1 0,0 0 0,0 0 0,0 0 0,0-1 0,1 0 0,-1 0 0,0 0 0,0-1 0,1 0 0,-1-1 0,0 1 0,1-1 0,-1 0 0,0-1 0,7-1 0,32-21-1365,-4-5-5461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24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0 24575,'-4'4'0,"-10"19"0,-3 25 0,-11 22 0,0 24 0,-4 18 0,3 14 0,7-2 0,7-13 0,6-17 0,8-25 0,6-20 0,13-18 0,8-22 0,0-14-8191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24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24575,'-1'94'0,"-1"-29"0,7 76 0,-5-138 0,0-1 0,1 0 0,-1 1 0,0-1 0,1 1 0,-1-1 0,1 0 0,0 1 0,0-1 0,0 0 0,0 0 0,0 0 0,1 0 0,-1 0 0,0 0 0,1 0 0,0 0 0,-1 0 0,1 0 0,3 1 0,-3-2 0,0-1 0,0 0 0,0 1 0,0-1 0,0 0 0,0 0 0,0-1 0,0 1 0,0 0 0,0-1 0,0 1 0,0-1 0,0 0 0,-1 1 0,1-1 0,0 0 0,0 0 0,0 0 0,-1 0 0,1-1 0,-1 1 0,1 0 0,-1-1 0,1 1 0,0-3 0,15-15 0,-1-2 0,-1 0 0,0-1 0,-2-1 0,-1 0 0,18-47 0,6-9 0,-35 78 0,-1 0 0,0 0 0,0 1 0,0-1 0,0 0 0,1 1 0,-1-1 0,0 0 0,1 1 0,-1-1 0,0 1 0,1-1 0,-1 0 0,1 1 0,-1-1 0,1 1 0,-1-1 0,1 1 0,0-1 0,-1 1 0,1 0 0,-1-1 0,1 1 0,0 0 0,-1-1 0,1 1 0,0 0 0,0 0 0,-1 0 0,2 0 0,5 20 0,-4 47 0,-3-62 0,-2 112-1365,0-64-5461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25.3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0 24575,'0'4'0,"0"10"0,-4 11 0,-14 10 0,-13 11 0,-8 2 0,-7-7 0,4-10-8191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25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1 254 24575,'21'44'0,"-13"-24"0,2 0 0,0-1 0,19 27 0,-25-41 0,0-1 0,0 1 0,1 0 0,-1-1 0,1 0 0,0 0 0,0-1 0,1 1 0,-1-1 0,1 0 0,0-1 0,-1 1 0,1-1 0,0 0 0,0 0 0,11 1 0,-10-3 0,0 0 0,1 0 0,-1 0 0,0-1 0,0 0 0,0 0 0,0-1 0,0 0 0,0 0 0,0-1 0,-1 1 0,1-1 0,-1-1 0,0 0 0,0 1 0,0-2 0,0 1 0,-1-1 0,0 0 0,1 0 0,-2 0 0,9-12 0,-4 3 0,0 1 0,-1-1 0,-1 0 0,-1-1 0,0 0 0,0 0 0,-2-1 0,0 1 0,3-21 0,-3-10-682,-5-92-1,0 102-6143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26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24575,'0'-3'0,"0"0"0,0 0 0,1 0 0,-1 0 0,1 0 0,0 0 0,0 0 0,0 0 0,0 1 0,1-1 0,-1 0 0,1 1 0,0-1 0,-1 1 0,1-1 0,0 1 0,0 0 0,1 0 0,-1 0 0,0 0 0,1 0 0,-1 0 0,1 1 0,0-1 0,-1 1 0,1 0 0,0 0 0,0 0 0,0 0 0,0 0 0,0 0 0,3 1 0,0-1 0,-1 0 0,1 0 0,0 1 0,0 0 0,-1 1 0,1-1 0,0 1 0,-1 0 0,1 0 0,0 1 0,-1-1 0,0 1 0,1 1 0,-1-1 0,0 1 0,7 4 0,-7-2 0,0-1 0,0 1 0,-1 0 0,0 0 0,1 1 0,-2-1 0,1 1 0,-1 0 0,0 0 0,0 0 0,0 0 0,-1 1 0,0-1 0,0 1 0,-1-1 0,0 1 0,0 7 0,0 10 0,-1 1 0,-2-1 0,-6 35 0,0 11 0,7-68 0,1 0 0,0 0 0,-1 1 0,1-1 0,0 0 0,0 0 0,1 0 0,-1 1 0,0-1 0,1 0 0,-1 0 0,1 0 0,0 0 0,0 0 0,0 0 0,0 0 0,0 0 0,0 0 0,0 0 0,1 0 0,-1-1 0,1 1 0,-1-1 0,1 1 0,0-1 0,-1 1 0,1-1 0,0 0 0,0 0 0,0 0 0,0 0 0,0 0 0,0 0 0,0-1 0,1 1 0,-1-1 0,0 1 0,0-1 0,0 0 0,1 0 0,-1 0 0,0 0 0,0 0 0,0 0 0,1-1 0,1 0 0,7-1 0,1 0 0,-1-1 0,0-1 0,0 0 0,0 0 0,0-1 0,14-9 0,-16 8 0,16-9 0,-1-1 0,-1-1 0,0-1 0,28-30 0,-46 43 0,0-1 0,0 0 0,-1 0 0,0 0 0,0 0 0,-1-1 0,1 0 0,-1 0 0,-1 0 0,1 0 0,-1 0 0,-1 0 0,1-1 0,-1 1 0,0 0 0,-1-1 0,0 1 0,0-1 0,-1 1 0,0-1 0,0 1 0,-4-13 0,-6-8 0,8 24 0,1-1 0,0 1 0,0-1 0,0 1 0,0-1 0,1 0 0,0 0 0,0 0 0,0 0 0,1 0 0,-1 0 0,1 1 0,0-1 0,1-7 0,0 11 2,0-1 0,0 1 0,0 0 0,0 0 0,0 0 0,0-1 0,1 1 0,-1 0 0,0 0 0,0 1 0,1-1 0,-1 0 0,1 0 0,-1 1 0,1-1 0,-1 1 0,1-1 0,-1 1 0,3-1 0,35-4-213,-21 4-983,8-4-5632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27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0 24575,'9'0'0,"10"9"0,3 14 0,10 30 0,-1 34 0,-5 36 0,-7 23 0,-24 11 0,-32 1 0,-35-7 0,-26-15 0,-21-32 0,9-33-8191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28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24575,'8'0'0,"16"0"0,20 0 0,15-8 0,7-3 0,-1 0 0,-2 3 0,-16 1 0,-25 12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24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24575,'0'4'0,"0"10"0,0 15 0,0 15 0,0 13 0,0 9 0,0 6 0,0-5 0,0-14-8191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28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24575,'8'0'0,"11"4"0,12 2 0,8-1 0,1 0 0,-5-2-8191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33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352 65 24575,'0'-2'0,"0"1"0,-1 0 0,1-1 0,-1 1 0,1 0 0,-1-1 0,0 1 0,0 0 0,1 0 0,-1 0 0,0-1 0,0 1 0,0 0 0,0 0 0,0 1 0,-1-1 0,1 0 0,0 0 0,0 0 0,-1 1 0,1-1 0,-2 0 0,-33-11 0,36 11 0,-8-1 0,0 0 0,0 1 0,0 0 0,0 0 0,-1 0 0,1 1 0,0 0 0,0 1 0,0 0 0,0 0 0,0 1 0,0 0 0,0 0 0,0 1 0,0 0 0,1 0 0,0 1 0,-1 0 0,-8 7 0,7-4 0,0 1 0,1 0 0,0 1 0,0 0 0,1 0 0,0 1 0,1-1 0,0 1 0,1 1 0,0-1 0,0 1 0,1 0 0,-4 15 0,-2 19 0,2 1 0,1 1 0,1 52 0,11 141 0,-4-232 0,0 0 0,0-1 0,0 1 0,1-1 0,0 1 0,0-1 0,1 0 0,0 0 0,1 0 0,-1 0 0,1 0 0,0-1 0,1 0 0,0 0 0,0 0 0,0 0 0,0-1 0,1 0 0,0 0 0,0 0 0,1-1 0,13 7 0,-11-7 0,0 0 0,1-1 0,0 0 0,-1-1 0,1 0 0,0-1 0,0 0 0,0 0 0,0-1 0,1-1 0,-1 0 0,0 0 0,0 0 0,-1-1 0,1-1 0,0 0 0,10-5 0,-2 1 0,0-2 0,-1 0 0,0-2 0,0 1 0,-1-2 0,-1 0 0,0-1 0,14-16 0,-12 9 0,0-1 0,-2-1 0,0 0 0,-2-1 0,17-38 0,-16 29 0,-1-1 0,10-38 0,-20 57 0,0 0 0,-1-1 0,-1 1 0,0-1 0,-1 1 0,0-1 0,-5-27 0,-5-33 0,9 56 0,-1 1 0,0-1 0,-2 1 0,0 0 0,-13-35 0,15 50 2,0 0 0,1 0 1,-2 1-1,1-1 0,0 0 0,0 1 0,-1 0 0,0-1 0,1 1 0,-1 0 0,0 0 1,0 0-1,0 1 0,0-1 0,0 1 0,-1 0 0,1 0 0,-5-1 0,-7-1-52,0 1 0,0 0 0,-16 1 1,-8-1-1157,6-2-5620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35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324 0 24575,'-5'187'0,"-8"0"0,-8-1 0,-55 220 0,44-263 0,-46 167 0,63-264 0,-31 68 0,32-96-47,14-18 50,-1 0 0,1 0 0,0 0 1,-1 1-1,1-1 0,0 0 1,0 0-1,-1 0 0,1 0 0,0 0 1,-1 0-1,1 0 0,0 0 1,-1 0-1,1 0 0,0 0 0,-1 0 1,1 0-1,0-1 0,0 1 1,-1 0-1,1 0 0,0 0 0,0 0 1,-1 0-1,1-1 0,0 1 1,0 0-1,-1 0 0,1 0 0,0-1 1,0 1-1,0 0 0,-1 0 0,1-1 1,-10-36-1440,6-6-5390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35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1 24575,'-5'0'0,"0"12"0,-9 18 0,-1 23 0,-11 21 0,-2 22 0,1 16 0,4 14 0,-1 3 0,2-5 0,5-10 0,6-16 0,5-21 0,15-23 0,7-25 0,0-18-8191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36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24575,'-23'316'0,"8"-161"0,15-116 0,0-39 0,0 1 0,0-1 0,0 0 0,0 1 0,0-1 0,0 0 0,0 0 0,0 1 0,0-1 0,0 0 0,1 1 0,-1-1 0,0 0 0,0 0 0,0 1 0,0-1 0,1 0 0,-1 0 0,0 0 0,0 1 0,0-1 0,1 0 0,-1 0 0,0 0 0,0 1 0,1-1 0,-1 0 0,0 0 0,0 0 0,1 0 0,-1 0 0,0 0 0,1 0 0,-1 0 0,0 0 0,1 0 0,-1 0 0,0 0 0,0 0 0,1 0 0,-1 0 0,0 0 0,1 0 0,-1 0 0,0 0 0,0 0 0,1-1 0,17-13 0,9-21 0,-9 7 0,-2-1 0,-1-1 0,-2 0 0,16-50 0,-1 3 0,-25 67 0,-1 5 0,0 0 0,0 0 0,0 1 0,0-1 0,1 0 0,5-6 0,-8 11 0,0 0 0,0 0 0,0 0 0,0 0 0,0-1 0,0 1 0,1 0 0,-1 0 0,0 0 0,0 0 0,0 0 0,0 0 0,0 0 0,0 0 0,1 0 0,-1 0 0,0 0 0,0 0 0,0 0 0,0 0 0,0 0 0,1 0 0,-1 0 0,0 0 0,0 1 0,0-1 0,0 0 0,0 0 0,0 0 0,1 0 0,-1 0 0,0 0 0,0 0 0,0 0 0,0 0 0,0 1 0,0-1 0,0 0 0,0 0 0,0 0 0,1 0 0,-1 0 0,0 0 0,0 1 0,0-1 0,0 0 0,0 0 0,0 0 0,0 0 0,0 0 0,0 1 0,0-1 0,0 0 0,0 0 0,0 0 0,0 0 0,0 0 0,0 1 0,-1-1 0,3 18 0,-3 19 0,-4 16 0,-5 122 0,10-172-85,0 0 0,0 0-1,0 0 1,1 1 0,-1-1-1,1 0 1,0 0 0,0 0-1,0 0 1,0 0 0,0 0-1,1 0 1,-1-1 0,1 1-1,2 3 1,12 7-6741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36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209 0 24575,'0'5'0,"-4"9"0,-6 7 0,-9 12 0,-10 9 0,-9 2 0,-1 1 0,1-7 0,7-9-8191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37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24575,'-3'38'0,"0"-1"0,-16 67 0,11-68 0,1-1 0,2 1 0,0 44 0,5-77 0,0 0 0,0 0 0,0 0 0,0 0 0,1 0 0,0 1 0,-1-1 0,1 0 0,0 0 0,1 0 0,-1 0 0,0-1 0,1 1 0,0 0 0,3 4 0,-3-6 0,-1 0 0,0-1 0,1 1 0,-1 0 0,1-1 0,-1 1 0,1-1 0,-1 0 0,1 1 0,-1-1 0,1 0 0,-1 0 0,1 0 0,-1 0 0,1 0 0,-1 0 0,1-1 0,0 1 0,-1 0 0,1-1 0,-1 1 0,0-1 0,1 0 0,-1 1 0,1-1 0,-1 0 0,0 0 0,0 0 0,1 0 0,-1 0 0,0 0 0,0 0 0,1-2 0,8-7 0,0 0 0,0 0 0,-1-1 0,-1-1 0,0 1 0,0-1 0,-1-1 0,-1 1 0,6-15 0,3-16 0,14-64 0,-28 105 0,-1-3-39,1 1 0,1 0 0,-1-1 0,1 1 0,0 0 0,0 0 0,0 0 0,0 0 0,1 0 0,0 0 0,-1 1 0,1-1 0,1 1 0,-1 0 0,0 0 0,1 0 0,0 0 0,0 0 0,-1 1 0,1 0 0,1 0 0,-1 0 0,0 0 0,0 1 0,1 0 0,-1-1 0,1 2 0,-1-1 0,1 0 0,-1 1 0,1 0 0,0 0 0,-1 0 0,8 2 0,12 4-6787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6:37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0 24575,'4'0'0,"1"4"0,9 11 0,1 10 0,-1 13 0,-4 18 0,-3 16 0,-2 12 0,-16 9 0,-22 1 0,-22 1 0,-27-7 0,0-18-8191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06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425 1 24575,'-10'0'0,"1"0"0,0 0 0,0 1 0,0 0 0,0 1 0,0 0 0,-13 5 0,18-5 0,-1 1 0,0 0 0,0 0 0,1 1 0,0-1 0,-1 1 0,1 0 0,1 0 0,-1 1 0,1-1 0,-1 1 0,1-1 0,-3 8 0,-5 10 0,2 1 0,1-1 0,0 2 0,2-1 0,0 1 0,2 0 0,0 0 0,2 0 0,1 44 0,6 20 0,22 115 0,-21-167 0,23 112 0,-15-87 0,11 123 0,-22-121 0,-3 1 0,-3-1 0,-3 0 0,-2 0 0,-3-1 0,-30 94 0,35-136 0,-1-1 0,-2 0 0,1 0 0,-2-1 0,-1 0 0,0 0 0,-1-1 0,-1-1 0,0 0 0,-1-1 0,-1-1 0,-1 0 0,0 0 0,0-2 0,-1 0 0,-1-1 0,-22 10 0,40-21 0,-1 1 0,1-1 0,-1 0 0,1 0 0,-1 1 0,1-1 0,-1 1 0,1-1 0,-1 0 0,1 1 0,0-1 0,-1 1 0,1-1 0,0 1 0,-1-1 0,1 1 0,0-1 0,-1 1 0,1-1 0,0 1 0,0-1 0,0 1 0,0 0 0,0-1 0,-1 1 0,1-1 0,0 1 0,0 0 0,0-1 0,1 1 0,-1-1 0,0 1 0,0-1 0,0 1 0,0 0 0,0-1 0,1 1 0,-1-1 0,0 1 0,1 0 0,17 25 0,-9-15 0,-1 2 0,-1 1 0,0 1 0,-1-1 0,0 1 0,-1 0 0,-1 0 0,0 0 0,-1 1 0,1 23 0,-1 20 0,-6 72 0,0-47 0,2 800 0,1-867-103,-1 1 150,1-1 0,1 0 1,1 1-1,4 20 0,-6-36-86,1 1-1,-1-1 1,1 0-1,-1 1 1,1-1 0,0 0-1,0 0 1,0 0-1,0 0 1,1 0-1,-1 0 1,1 0 0,-1 0-1,1 0 1,-1 0-1,1-1 1,0 1-1,0-1 1,0 1 0,0-1-1,0 0 1,0 0-1,0 0 1,0 0 0,1 0-1,-1 0 1,0-1-1,0 1 1,1-1-1,-1 1 1,1-1 0,-1 0-1,0 0 1,1 0-1,-1 0 1,1 0-1,3-2 1,36-13-6787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09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24575,'-1'1'0,"-1"1"0,1-1 0,0 1 0,0-1 0,0 1 0,0 0 0,0 0 0,0-1 0,0 1 0,0 0 0,1 0 0,-1 0 0,1 0 0,-1 0 0,1 0 0,0 0 0,0 0 0,0 2 0,0 0 0,-10 100 0,5 0 0,10 109 0,5-84 0,33 149 0,-7-51 0,1 169 0,-15-127 0,-21-265-1365,0-16-5461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6:16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331 1 24575,'-4'4'0,"-2"10"0,-3 11 0,-1 10 0,-7 11 0,0 15 0,-10 17 0,-5 17 0,-5 10 0,4-2 0,-6-9 0,5-13 0,3-19 0,12-38 0,8-35 0,7-16-8191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24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09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24575,'26'624'0,"-3"-150"0,-23-437 0,0-8 0,1-1 0,1 0 0,1 0 0,13 53 0,-16-80 0,0-1 0,0 1 0,0-1 0,0 1 0,0-1 0,0 1 0,0-1 0,1 1 0,-1-1 0,0 1 0,0-1 0,0 1 0,0-1 0,1 0 0,-1 1 0,0-1 0,0 1 0,1-1 0,-1 0 0,0 1 0,1-1 0,-1 0 0,0 1 0,1-1 0,-1 0 0,1 1 0,-1-1 0,1 0 0,-1 0 0,0 0 0,1 1 0,-1-1 0,1 0 0,0 0 0,6-17 0,0-33 0,-3-22-1365,-2-3-5461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10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92 24575,'9'-9'0,"6"-2"0,10-4 0,4 1 0,6 3 0,-3-1 0,-3 1 0,-6 3-8191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10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97 24575,'8'-4'0,"16"-6"0,12-1 0,3-7 0,1 0 0,5 2 0,-1 4 0,-8 5-8191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10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24575,'31'-11'0,"-14"3"0,-8 5 0,0 0 0,1 0 0,-1 1 0,0 0 0,1 1 0,-1 0 0,18 1 0,-24 0 0,0 1 0,0-1 0,-1 1 0,1 0 0,0 0 0,0 0 0,-1 0 0,1 1 0,0-1 0,-1 1 0,0 0 0,1-1 0,-1 1 0,0 0 0,0 0 0,0 1 0,0-1 0,0 0 0,0 1 0,-1-1 0,1 1 0,-1-1 0,0 1 0,0 0 0,0-1 0,0 1 0,0 0 0,-1 0 0,1 4 0,2 9 0,-1-1 0,-1 1 0,0 0 0,-2 0 0,0-1 0,0 1 0,-1 0 0,-1-1 0,-1 0 0,0 0 0,-1 0 0,-1 0 0,0 0 0,-1-1 0,0 0 0,-1-1 0,-1 0 0,0 0 0,0-1 0,-2 0 0,1 0 0,-2-1 0,-13 11 0,-5-8 0,29-13 0,0-1 0,0 0 0,1 0 0,-1 1 0,0-1 0,0 0 0,1 0 0,-1 0 0,0 0 0,0 0 0,0 0 0,1 0 0,-1 0 0,0 0 0,0 0 0,0 0 0,1-1 0,-1 1 0,0 0 0,1 0 0,-1-1 0,0 1 0,0-1 0,1 1 0,-1 0 0,1-1 0,-1 1 0,0-1 0,1 0 0,-1 1 0,1-1 0,-1 1 0,1-1 0,-1 0 0,1 1 0,-1-2 0,1 1 0,0 1 0,0-1 0,0 1 0,0-1 0,0 1 0,0-1 0,0 0 0,0 1 0,1-1 0,-1 1 0,0-1 0,0 1 0,0-1 0,1 1 0,-1-1 0,0 1 0,0-1 0,1 1 0,-1-1 0,0 1 0,1 0 0,-1-1 0,1 1 0,-1 0 0,1-1 0,-1 1 0,1 0 0,-1-1 0,0 1 0,1 0 0,0 0 0,-1-1 0,1 1 0,-1 0 0,1 0 0,-1 0 0,1 0 0,-1 0 0,1 0 0,-1 0 0,1 0 0,0 0 0,-1 0 0,1 0 0,-1 0 0,1 1 0,30 3 0,27 17 0,-46-16 0,0 0 0,1 0 0,-1-2 0,27 5 0,-34-7 0,-1-1 0,1 0 0,0-1 0,-1 1 0,1-1 0,-1 0 0,1 0 0,0 0 0,-1-1 0,0 1 0,1-1 0,-1 0 0,0-1 0,0 1 0,0-1 0,0 0 0,-1 1 0,5-6 0,32-38-1365,-8-3-5461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11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0 24575,'0'9'0,"-4"19"0,-2 21 0,-8 29 0,-1 33 0,1 24 0,3 14 0,4-2 0,3-18 0,6-26 0,8-30 0,5-29 0,13-25 0,7-28 0,-4-14-8191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12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24575,'-2'143'0,"5"160"0,-2-297 0,0 1 0,0-1 0,1 1 0,0-1 0,0 0 0,0 0 0,1 0 0,0 0 0,0 0 0,1 0 0,6 7 0,-9-11 0,0-1 0,0 0 0,0 0 0,0 0 0,0 0 0,0 0 0,1 0 0,-1-1 0,0 1 0,1 0 0,-1-1 0,1 1 0,-1-1 0,1 1 0,-1-1 0,1 0 0,-1 1 0,1-1 0,-1 0 0,4 0 0,-3-1 0,1 0 0,-1 0 0,0 0 0,1 0 0,-1-1 0,0 1 0,0 0 0,0-1 0,0 0 0,0 0 0,0 1 0,0-1 0,-1 0 0,1 0 0,-1 0 0,1-1 0,0-1 0,9-16 0,0-1 0,-2 0 0,-1 0 0,0-1 0,6-31 0,14-116 0,-17 81 0,-6 171 0,3-1 0,25 105 0,-29-168-151,0 0-1,2-1 0,0 1 0,0-1 1,2-1-1,0 1 0,1-2 1,21 29-1,-3-15-6674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12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24575,'9'0'0,"2"5"0,-1 13 0,-1 12 0,-3 10 0,-15 6 0,-10 4 0,-6-7 0,1-10-8191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13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0 151 24575,'3'2'0,"0"1"0,0-1 0,-1 0 0,1 1 0,-1-1 0,0 1 0,0 0 0,0 0 0,0 0 0,0 0 0,-1 0 0,1 0 0,-1 0 0,0 1 0,0-1 0,0 1 0,1 3 0,7 68 0,-8-61 0,5 138 0,5 46 0,-10-189 0,0-1 0,1 1 0,0 0 0,1-1 0,0 1 0,6 11 0,-8-18 0,-1-1 0,1 1 0,0 0 0,0-1 0,0 1 0,1-1 0,-1 1 0,0-1 0,0 0 0,1 0 0,-1 1 0,1-1 0,-1 0 0,1 0 0,-1 0 0,1-1 0,0 1 0,0 0 0,-1-1 0,1 1 0,0-1 0,0 1 0,0-1 0,-1 0 0,1 0 0,0 0 0,0 0 0,0 0 0,0 0 0,0 0 0,-1-1 0,1 1 0,0-1 0,0 1 0,0-1 0,2-1 0,5-3 0,0-1 0,0-1 0,0 1 0,-1-2 0,0 1 0,0-1 0,0 0 0,-1 0 0,-1-1 0,0 0 0,8-14 0,3-9 0,0-2 0,12-37 0,-15 35 0,-2-1 0,-2 0 0,-1-1 0,-2 1 0,-1-2 0,-2 1 0,-2 0 0,-5-71 0,3 104 0,-1-1 0,0 1 0,0-1 0,0 0 0,0 1 0,-1 0 0,0-1 0,0 1 0,-1 0 0,0 0 0,1 0 0,-1 0 0,-1 1 0,1-1 0,-7-5 0,53 39-1365,-18-18-5461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13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24575,'4'0'0,"10"0"0,3 4 0,6 6 0,0 13 0,4 20 0,-3 28 0,-5 22 0,-6 21 0,-5 12 0,-4 10 0,-11-6 0,-17-8 0,-12-16 0,-14-27 0,3-26-8191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15.0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 24575,'-1'0'0,"0"0"0,-1 1 0,1-1 0,0 0 0,-1 1 0,1-1 0,0 1 0,0-1 0,-1 1 0,1 0 0,0-1 0,0 1 0,0 0 0,0 0 0,0 0 0,0 0 0,0 0 0,0 0 0,1 0 0,-1 0 0,0 0 0,0 0 0,1 0 0,-1 1 0,1-1 0,-1 0 0,1 0 0,0 1 0,-1 1 0,-5 45 0,6-42 0,-2 126 0,16 135 0,33 134 0,-14-139 0,2 49 0,62 580 0,-87-769 0,-10-121-1,1 1-1,-1-1 0,0 0 0,0 1 1,0-1-1,1 0 0,-1 0 0,0 1 1,1-1-1,0 0 0,-1 0 0,1 1 1,0-1-1,-1 0 0,1 0 0,1 1 1,-1-2 3,-1 0 0,1 0 0,-1 0 0,0 0 1,1 0-1,-1 0 0,1 0 0,-1 0 0,1-1 1,-1 1-1,1 0 0,-1 0 0,0 0 1,1-1-1,-1 1 0,1 0 0,-1-1 0,0 1 1,1 0-1,-1-1 0,0 1 0,1 0 1,-1-1-1,0 1 0,0-1 0,1 1 0,-1-1 1,0 0-1,21-48-946,-19 42 488,22-64-6370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26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1 24575,'-13'-1'0,"0"1"0,0 1 0,0 1 0,0 0 0,1 0 0,-1 1 0,-14 6 0,21-6 0,0 0 0,-1 0 0,1 1 0,1 0 0,-1 0 0,1 1 0,-1 0 0,1 0 0,1 0 0,-1 0 0,1 1 0,0-1 0,0 1 0,-5 12 0,1 0 0,0 2 0,2-1 0,0 1 0,1 0 0,1 0 0,-1 21 0,-3 126 0,8-147 0,0-14 0,-1 19 0,2 1 0,0-1 0,10 47 0,-10-66 0,0 0 0,1 0 0,0-1 0,0 1 0,0-1 0,1 1 0,0-1 0,0 0 0,0 0 0,0-1 0,1 1 0,0 0 0,0-1 0,0 0 0,1 0 0,-1 0 0,1-1 0,0 0 0,0 0 0,0 0 0,0 0 0,10 3 0,-10-5-85,0 0 0,-1-1-1,1 0 1,0 0 0,0 0-1,-1 0 1,1-1 0,0 1-1,-1-1 1,1-1 0,-1 1-1,1 0 1,-1-1 0,1 0-1,7-5 1,30-18-6741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15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24575,'13'0'0,"25"-4"0,22-2 0,19-3 0,8-1 0,-3 1 0,-7-5 0,-12-2 0,-21 8 0,-19 4-8191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16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90 24575,'8'0'0,"11"0"0,16-4 0,13-2 0,12-3 0,8-1 0,1-7 0,-3-1 0,-4 4 0,-13 3-8191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17.6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342 194 24575,'0'-16'0,"0"-1"0,-2 1 0,0-1 0,0 1 0,-2 0 0,-6-22 0,9 35 0,-1-1 0,1 1 0,0 0 0,-1 0 0,0 0 0,0 0 0,0 0 0,0 0 0,0 1 0,0-1 0,-1 1 0,1-1 0,-1 1 0,0 0 0,0 0 0,1 0 0,-1 0 0,-1 1 0,1-1 0,0 1 0,0 0 0,0 0 0,-1 0 0,1 0 0,-1 1 0,1-1 0,0 1 0,-1 0 0,1 0 0,-1 0 0,1 0 0,-1 0 0,1 1 0,-1 0 0,1 0 0,-6 2 0,0 0 0,1 0 0,0 1 0,0 0 0,0 0 0,1 0 0,-1 1 0,1 1 0,0-1 0,0 1 0,1 0 0,0 0 0,0 1 0,1 0 0,-1 0 0,1 0 0,-6 13 0,-1 7 0,1 1 0,1 0 0,-10 46 0,5-15 0,9-41 0,1 1 0,1 0 0,0 0 0,2 0 0,0 0 0,1 1 0,1-1 0,1 0 0,1 1 0,0-1 0,2 0 0,0 0 0,1-1 0,1 1 0,15 33 0,-16-44 0,1 0 0,0-1 0,0 0 0,0 0 0,1 0 0,0-1 0,0 0 0,0 0 0,1 0 0,0-1 0,0-1 0,1 1 0,-1-1 0,1-1 0,0 0 0,0 0 0,0 0 0,0-1 0,16 1 0,-14-1 0,0-1 0,1-1 0,-1 1 0,0-2 0,1 0 0,-1 0 0,0-1 0,1 0 0,-1-1 0,0 0 0,-1-1 0,1 0 0,-1-1 0,1 0 0,-2-1 0,11-7 0,-10 4-195,-1 0 0,-1-1 0,0-1 0,0 0 0,-1 0 0,9-19 0,-6 11-6631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18.0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24575,'-4'0'0,"-6"0"0,-1 0-8191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23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0 24575,'0'5'0,"0"8"0,0 21 0,0 24 0,0 32 0,0 30 0,0 24 0,0 13 0,-8 4 0,-3 1 0,0-11 0,-6-19 0,0-23 0,3-25 0,4-45 0,3-50 0,3-22-8191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23.5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0 214 24575,'0'-8'0,"9"-8"0,23-8 0,27-10 0,21 2 0,9-2 0,-2 4 0,-7 8 0,-23 11 0,-19 8-8191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23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24575,'8'0'0,"11"0"0,16 0 0,9 0 0,6 0 0,3 0 0,-3 0 0,-11 0-8191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24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86 24575,'2'-6'0,"1"0"0,0 1 0,0-1 0,0 1 0,1 0 0,0 0 0,0 0 0,0 0 0,10-6 0,-12 8 0,1 0 0,1 1 0,-1-1 0,0 1 0,0 0 0,1 0 0,-1 1 0,1-1 0,0 1 0,0 0 0,-1-1 0,1 2 0,0-1 0,0 0 0,0 1 0,5 0 0,-7 0 0,0 1 0,0 0 0,0 0 0,0 0 0,0 0 0,0 1 0,0-1 0,0 0 0,-1 1 0,1-1 0,-1 1 0,1 0 0,-1-1 0,1 1 0,-1 0 0,0 0 0,0 0 0,0 0 0,0 0 0,0 0 0,-1 0 0,1 1 0,0-1 0,-1 0 0,0 0 0,1 0 0,-1 1 0,0 1 0,1 6 0,-1 1 0,0-1 0,0 0 0,-4 20 0,1-17 0,-1 0 0,0 0 0,-1-1 0,0 0 0,-1 1 0,0-2 0,-1 1 0,-1-1 0,1 0 0,-2-1 0,0 1 0,0-2 0,0 1 0,-1-1 0,-1-1 0,0 0 0,0 0 0,-16 7 0,26-12 0,7-1 0,23 0 0,36-3 0,-51 0-85,48-2-555,74-13 0,-82 5-6186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24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0 24575,'0'13'0,"0"16"0,0 20 0,0 19 0,-9 23 0,-2 16 0,0 12 0,3-6 0,2-19 0,10-24 0,14-25 0,11-20 0,10-26 0,-3-14-8191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25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7 24575,'-1'131'0,"3"142"0,-2-266 0,0 0 0,1 0 0,0 0 0,0 0 0,1 0 0,4 11 0,-5-17 0,-1 0 0,1 0 0,-1 0 0,1 0 0,0 0 0,-1 0 0,1 0 0,0 0 0,0 0 0,0-1 0,0 1 0,0 0 0,0-1 0,0 1 0,0 0 0,0-1 0,0 1 0,0-1 0,0 0 0,0 1 0,0-1 0,0 0 0,1 0 0,-1 1 0,0-1 0,0 0 0,0 0 0,0 0 0,1-1 0,-1 1 0,0 0 0,0 0 0,0-1 0,0 1 0,0 0 0,1-1 0,-1 1 0,0-1 0,0 0 0,0 1 0,0-1 0,0 0 0,-1 1 0,1-1 0,0 0 0,1-2 0,9-6 0,-1-1 0,-1 0 0,0-1 0,0 0 0,-1 0 0,0-1 0,-1 0 0,0 0 0,5-14 0,3-12 0,21-73 0,-27 75 0,-2-1 0,-2 1 0,2-57 0,1 167 0,3-1 0,28 100 0,-34-156-273,0-1 0,1 1 0,0-1 0,15 25 0,2-8-6553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27.4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1 191 24575,'-1'-15'0,"2"0"0,0 1 0,0-1 0,2 0 0,6-23 0,-7 34 0,-1-1 0,1 0 0,0 1 0,1 0 0,-1 0 0,1 0 0,0 0 0,0 0 0,0 0 0,0 0 0,1 1 0,-1 0 0,1 0 0,0 0 0,0 0 0,0 1 0,0-1 0,1 1 0,-1 0 0,9-3 0,-10 5 0,-1-1 0,1 0 0,-1 1 0,1-1 0,-1 1 0,1 0 0,-1 0 0,1 0 0,-1 0 0,1 1 0,-1-1 0,1 0 0,-1 1 0,1 0 0,-1 0 0,0 0 0,1 0 0,-1 0 0,0 0 0,0 0 0,2 2 0,0 1 0,0 0 0,-1-1 0,0 1 0,0 0 0,0 0 0,0 1 0,-1-1 0,0 0 0,0 1 0,2 5 0,2 9 0,-1 0 0,-1 1 0,-1 0 0,1 23 0,-2-23 0,-1 1 0,-1-1 0,-1 1 0,-5 30 0,5-44 0,-1-1 0,1 0 0,-1-1 0,-1 1 0,1 0 0,-1-1 0,0 1 0,0-1 0,-1 0 0,1 0 0,-1 0 0,0 0 0,-1-1 0,1 1 0,-1-1 0,0 0 0,0-1 0,0 1 0,-6 2 0,1-1 0,-40 22 0,49-26 0,1-1 0,-1 1 0,0-1 0,1 1 0,-1-1 0,1 1 0,-1-1 0,1 1 0,-1-1 0,1 1 0,0 0 0,-1-1 0,1 1 0,0 0 0,-1-1 0,1 1 0,0 0 0,0-1 0,0 1 0,-1 0 0,1 0 0,0-1 0,0 2 0,1-1 0,0 0 0,-1 0 0,1 0 0,0-1 0,0 1 0,-1 0 0,1 0 0,0 0 0,0-1 0,0 1 0,0-1 0,0 1 0,0-1 0,0 1 0,1-1 0,-1 1 0,0-1 0,0 0 0,0 0 0,2 1 0,20 3-76,0-1 0,1-1-1,45-2 1,-40-1-984,15 1-5766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25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0 24575,'0'8'0,"0"8"0,0 13 0,0 10 0,-8 7 0,-8 4 0,-4-7 0,-8-10 0,1-11-8191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26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24575,'-1'186'0,"3"196"0,-2-375 0,0 1 0,1-1 0,0 0 0,0 0 0,1 0 0,4 11 0,-6-17 0,1 0 0,-1 0 0,1 0 0,0 0 0,-1 1 0,1-1 0,0 0 0,0-1 0,0 1 0,0 0 0,0 0 0,0 0 0,0 0 0,0-1 0,0 1 0,0 0 0,1-1 0,-1 1 0,0-1 0,0 0 0,1 1 0,-1-1 0,0 0 0,0 0 0,1 0 0,-1 0 0,0 0 0,1 0 0,-1 0 0,0 0 0,1 0 0,-1 0 0,0-1 0,0 1 0,1-1 0,-1 1 0,0-1 0,0 1 0,0-1 0,0 0 0,0 0 0,2-1 0,14-9 0,0 0 0,-1-2 0,0 0 0,-1-1 0,-1 0 0,0-2 0,-1 1 0,14-22 0,-7 6 0,-1-1 0,-1 0 0,22-61 0,-32 73 0,-1-1 0,-1 0 0,0 0 0,-2-1 0,-1 1 0,0-1 0,-2 0 0,0 0 0,-4-28 0,3 50 2,-1-1-1,1 0 1,0 1-1,0-1 1,-1 0 0,1 0-1,0 1 1,0-1-1,0 0 1,0 0-1,0 0 1,0 1-1,0-1 1,0 0 0,0 0-1,0 0 1,0 1-1,0-1 1,1 0-1,-1 0 1,0 1-1,1-1 1,-1 0 0,0 0-1,1 1 1,-1-1-1,1 1 1,-1-1-1,1 0 1,-1 1-1,1-1 1,0 1 0,-1-1-1,1 1 1,0-1-1,-1 1 1,1 0-1,1-1 1,29 11-564,-19-5-302,20 9-5962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26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1 24575,'5'0'0,"8"8"0,12 12 0,5 14 0,-2 19 0,3 25 0,-5 25 0,-6 15 0,-11 14 0,-19 8 0,-30 7 0,-32 2 0,-30-2 0,-26-26 0,8-34-8191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27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24575,'4'0'0,"10"0"0,11 0 0,14 0 0,12 0 0,11 0 0,3 0 0,-6 0 0,-8 0 0,-22 0 0,-15 0-8191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7:27.5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0 24575,'-4'0'0,"-1"4"0,4 2 0,15 8 0,13 1 0,11-1 0,7-3 0,0-4 0,1-7 0,-3-4 0,-10-1-8191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9:00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24575,'71'4'0,"104"17"0,34 3 0,227-23 0,-27-1 0,-226 12 0,54 1 0,-186-10 0,100 18 0,12 2 0,-71-17 0,435 15 0,-502-22 0,0 2 0,0 0 0,0 2 0,-1 1 0,1 1 0,-1 1 0,0 0 0,23 12 0,-8-6 0,0-2 0,0-1 0,1-2 0,72 4 0,-91-9 0,343 3 0,-206-7 0,-154 2-90,34-2 312,-37 2-257,-1 0 0,1 0 0,0 0 0,-1 0 1,1-1-1,0 1 0,0 0 0,-1 0 0,1 0 1,0-1-1,-1 1 0,1 0 0,-1-1 0,1 1 1,0 0-1,-1-1 0,1 1 0,-1-1 0,1 1 0,-1-1 1,1 1-1,-1-1 0,1 1 0,-1-1 0,0 0 1,1 1-1,-1-1 0,0 0 0,0 1 0,1-1 1,-1 0-1,0 1 0,0-1 0,0 0 0,0 1 1,0-1-1,0 0 0,0 0 0,0 1 0,0-1 1,0 0-1,0 0 0,-10-15-6791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9:02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 24575,'0'8'0,"0"16"0,0 24 0,0 34 0,0 32 0,0 22 0,0 21 0,0 9 0,-9-6 0,-2-19 0,1-24 0,1-24 0,3-37 0,2-43 0,6-50 0,3-19-8191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9:02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0 254 24575,'0'-17'0,"9"-9"0,10-6 0,16-4 0,13 3 0,12-5 0,4 3 0,-1 9 0,-10 16 0,-15 23 0,-14 9-8191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9:02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24575,'0'4'0,"17"2"0,22-1 0,17-1 0,7-9 0,-2-4 0,-8-1 0,-4 2 0,-11 2-8191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9:03.1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31 24575,'0'-9'0,"-4"-2"0,-10 0 0,-2 11 0,-3 18 0,2 22 0,-9 34 0,0 34 0,-4 19 0,3 10 0,7-7 0,5-17 0,7-23 0,12-27 0,10-16 0,7-16 0,8-21 0,-1-13-8191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28.3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24575,'4'0'0,"10"0"0,11 0 0,10 0 0,3 0 0,3 0 0,-1 0 0,-7 0-8191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9:03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37 24575,'-3'0'0,"0"1"0,1-1 0,-1 0 0,0 1 0,0 0 0,1 0 0,-1 0 0,1 0 0,-1 0 0,1 0 0,-1 1 0,1-1 0,0 1 0,0-1 0,0 1 0,0 0 0,0 0 0,0 0 0,0 0 0,0 0 0,1 1 0,-1-1 0,1 0 0,0 1 0,0-1 0,0 1 0,0-1 0,0 1 0,-1 4 0,-2 9 0,1 0 0,1 1 0,-1 30 0,3-28 0,-2 11 0,-1 1 0,1 1 0,2-1 0,2 0 0,5 35 0,-7-66 0,0 1 0,-1 0 0,1 0 0,0 0 0,0-1 0,1 1 0,-1 0 0,0 0 0,0-1 0,0 1 0,0 0 0,1 0 0,-1-1 0,0 1 0,1 0 0,-1-1 0,1 1 0,-1 0 0,1-1 0,-1 1 0,1-1 0,-1 1 0,1 0 0,-1-1 0,1 1 0,0-1 0,-1 0 0,1 1 0,0-1 0,-1 0 0,1 1 0,0-1 0,0 0 0,-1 0 0,1 1 0,0-1 0,0 0 0,-1 0 0,1 0 0,0 0 0,0 0 0,0 0 0,-1 0 0,1-1 0,0 1 0,0 0 0,-1 0 0,1 0 0,0-1 0,-1 1 0,1 0 0,0-1 0,-1 1 0,1-1 0,0 1 0,0-1 0,5-4 0,-1 0 0,0 0 0,0-1 0,-1 1 0,5-7 0,17-33 0,-2-1 0,-1-1 0,-3-1 0,15-55 0,-4 16 0,-19 62 0,-12 25 0,0 0 0,0 0 0,1 0 0,-1 0 0,0-1 0,0 1 0,0 0 0,0 0 0,0 0 0,0 0 0,0-1 0,1 1 0,-1 0 0,0 0 0,0 0 0,0 0 0,0 0 0,0 0 0,1 0 0,-1 0 0,0 0 0,0 0 0,0-1 0,1 1 0,-1 0 0,0 0 0,0 0 0,0 0 0,0 0 0,1 0 0,-1 0 0,0 0 0,0 0 0,0 0 0,1 1 0,-1-1 0,0 0 0,0 0 0,0 0 0,0 0 0,1 0 0,-1 0 0,0 0 0,0 0 0,0 0 0,0 1 0,0-1 0,0 0 0,1 0 0,-1 0 0,0 1 0,6 43 0,-8 167 71,4 81-1507,2-244-5390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9:03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0 24575,'0'5'0,"0"4"0,0 11 0,-4 9 0,-6 8 0,-9 7 0,-6 4 0,-7-7 0,2-9-8191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9:04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 24575,'0'41'0,"3"1"0,1-1 0,2 0 0,20 75 0,-15-73 0,-7-26 0,0 0 0,13 31 0,-16-47 0,-1 0 0,0 0 0,1 0 0,-1 0 0,1 0 0,-1 0 0,1 0 0,0 0 0,-1 0 0,1-1 0,0 1 0,0 0 0,-1 0 0,1-1 0,0 1 0,0 0 0,0-1 0,0 1 0,0-1 0,0 1 0,0-1 0,0 0 0,0 1 0,0-1 0,0 0 0,0 0 0,0 0 0,0 0 0,0 0 0,0 0 0,1 0 0,-1 0 0,0 0 0,0 0 0,0 0 0,0-1 0,0 1 0,0 0 0,0-1 0,0 1 0,0-1 0,0 1 0,0-1 0,-1 0 0,1 1 0,0-1 0,0 0 0,0 0 0,-1 1 0,1-1 0,0 0 0,-1 0 0,2-1 0,5-7 0,1-1 0,-2 1 0,11-19 0,9-25 0,-2 0 0,25-81 0,-46 125 12,0 1 0,0 0 0,1 0 0,0 0 0,0 0 0,1 0 0,0 1 0,0 0 0,10-11 0,-10 14-111,0 0 0,0 1 0,0-1 0,0 1 0,1 0 0,0 0 0,-1 0 0,1 1 0,0 0 0,0 0 0,0 1 0,0 0 0,0 0 0,8-1 0,21 1-6727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9:04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24575,'8'0'0,"8"8"0,0 16 0,6 20 0,0 20 0,-5 27 0,-13 29 0,-20 19 0,-24 10 0,-30 6 0,-3-24-8191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9:05.6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24575,'4'79'0,"22"123"0,-12-108 0,20 233 0,-11 424 0,-23-741 0,-1-2 0,1 0 0,0 0 0,0-1 0,1 1 0,0 0 0,1 0 0,3 9 0,-5-17-50,0 1-1,0-1 1,0 1-1,1-1 0,-1 1 1,0-1-1,0 1 1,1-1-1,-1 0 1,0 1-1,1-1 0,-1 1 1,0-1-1,1 0 1,-1 0-1,1 1 1,-1-1-1,0 0 0,1 0 1,-1 1-1,1-1 1,-1 0-1,1 0 1,-1 0-1,1 0 1,0 1-1,9-7-6775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9:06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24575,'0'13'0,"0"16"0,0 21 0,0 18 0,0 23 0,0 12 0,0 2 0,0-9 0,0-16 0,0-14 0,0-22 0,0-31 0,4-31 0,2-24 0,-1-5-8191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9:06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24575,'0'-8'0,"8"-3"0,16-4 0,7 1 0,4 3 0,-1 3 0,6 3 0,1 2 0,-6 6 0,-14 7 0,-10 1-8191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9:07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24575,'9'0'0,"10"0"0,11 0 0,5 0 0,0 0 0,-1 0 0,-7 0-8191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9:07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1 24575,'-4'0'0,"-2"4"0,-8 14 0,-9 25 0,-11 30 0,-6 24 0,2 16 0,9 2 0,9-11 0,7-18 0,11-25 0,5-17 0,15-17 0,9-13 0,7-17 0,-1-17 0,-6-5-8191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9:08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89 24575,'-10'87'0,"1"-18"0,6-33 0,0-8 0,1 0 0,2 0 0,1 0 0,4 31 0,-5-58 0,0 0 0,0 0 0,0 0 0,0 0 0,0 0 0,0 0 0,0 0 0,1-1 0,-1 1 0,0 0 0,0 0 0,1 0 0,-1 0 0,1 0 0,-1-1 0,1 1 0,-1 0 0,1 0 0,-1-1 0,1 1 0,0 0 0,-1-1 0,1 1 0,0-1 0,-1 1 0,1-1 0,0 1 0,0-1 0,0 1 0,-1-1 0,1 0 0,0 1 0,0-1 0,0 0 0,0 0 0,0 0 0,0 1 0,0-1 0,0 0 0,-1 0 0,1-1 0,0 1 0,0 0 0,0 0 0,0 0 0,0-1 0,0 1 0,0 0 0,-1-1 0,1 1 0,0 0 0,0-1 0,0 1 0,-1-1 0,1 0 0,0 1 0,-1-1 0,1 0 0,0 0 0,6-6 0,-1 1 0,0-1 0,0 0 0,9-15 0,-2 0 0,-1-2 0,-1 0 0,-1 0 0,10-40 0,15-104 0,-19 76 0,-18 114 0,0 1 0,2-1 0,2 26 0,0 10 0,-3-39-108,1 18-311,1 0 0,7 48 0,2-37-6407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28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24575,'12'0'0,"17"0"0,12 0 0,7 0 0,5 0 0,-4 0 0,-1 0 0,-5 0 0,-9 0-8191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9:08.3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145 0 24575,'8'0'0,"3"4"0,-4 15 0,-9 7 0,-15 8 0,-14-1 0,-9-3 0,-3-6 0,6-8-8191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9:08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24575,'-1'104'0,"4"115"0,-3-216 0,0-1 0,0 0 0,0 0 0,0 1 0,1-1 0,-1 0 0,1 0 0,0 1 0,0-1 0,0 0 0,0 0 0,0 0 0,0 0 0,0 0 0,0 0 0,1-1 0,-1 1 0,1 0 0,0-1 0,-1 1 0,1-1 0,0 1 0,3 1 0,-3-3 0,1 1 0,-1-1 0,0 0 0,0 0 0,0-1 0,0 1 0,0 0 0,0-1 0,0 1 0,0-1 0,0 1 0,0-1 0,0 0 0,0 0 0,0 0 0,0 0 0,-1 0 0,1-1 0,0 1 0,-1 0 0,1-1 0,-1 1 0,1-1 0,-1 0 0,2-2 0,7-10 0,-2 0 0,1-1 0,-1 0 0,-1 0 0,-1 0 0,0-1 0,-1 0 0,-1 0 0,0-1 0,1-25 0,-5 39 0,0 0 0,1 1 0,-1-1 0,0 0 0,1 0 0,0 1 0,0-1 0,-1 1 0,2-1 0,-1 1 0,0-1 0,0 1 0,1-1 0,-1 1 0,1 0 0,0 0 0,0 0 0,0 0 0,0 0 0,0 0 0,0 0 0,0 1 0,0-1 0,1 1 0,-1 0 0,1-1 0,-1 1 0,1 0 0,-1 0 0,1 1 0,0-1 0,-1 1 0,1-1 0,0 1 0,0 0 0,-1 0 0,1 0 0,0 0 0,0 0 0,2 1 0,31 5-1365,-4 1-5461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9:09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 24575,'4'0'0,"6"0"0,9 12 0,2 9 0,-3 9 0,-5 12 0,-4 16 0,-3 14 0,-8 16 0,-12 15 0,-7 1 0,-13-7 0,-5-13 0,1-20 0,-3-22 0,6-17-8191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9:09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24575,'0'1671'-1365,"0"-1607"-5461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9:12.3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452 78 24575,'-12'-9'0,"0"0"0,0 1 0,0 1 0,-1 0 0,-1 0 0,1 1 0,-1 1 0,0 0 0,0 1 0,0 1 0,-1 0 0,0 1 0,1 0 0,-1 1 0,0 1 0,1 1 0,-1 0 0,-22 4 0,30-3 0,1 0 0,0 0 0,-1 0 0,1 1 0,0 0 0,1 0 0,-1 1 0,1 0 0,-1 0 0,1 0 0,0 0 0,0 1 0,-6 8 0,3-2 0,1-1 0,1 1 0,0 0 0,0 0 0,1 1 0,-6 20 0,3 5 0,0-1 0,3 1 0,-2 70 0,6-63 0,-2 6 0,3-1 0,10 85 0,-9-130 0,-1-1 0,1 0 0,-1 0 0,1 0 0,0 0 0,0 0 0,1 0 0,-1 0 0,1 0 0,-1 0 0,1 0 0,0-1 0,0 1 0,0-1 0,0 1 0,1-1 0,-1 0 0,1 0 0,-1 0 0,1 0 0,0 0 0,4 1 0,1 0 0,1-1 0,0 0 0,0-1 0,0 0 0,0 0 0,17-1 0,-6 0 20,1-1 0,-1-1 0,0-1 0,1-1 0,24-7 0,-40 9-85,1 1 1,-1-1-1,1-1 1,-1 1-1,0-1 1,0 0-1,0 0 0,0 0 1,0-1-1,-1 0 1,1 0-1,-1 0 1,0 0-1,0-1 0,-1 0 1,1 1-1,-1-1 1,0 0-1,-1-1 1,1 1-1,-1 0 1,3-11-1,-1-7-6761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19:12.9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07.8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24575,'0'760'0,"4"-672"0,16 96 0,4 51 0,14 172 0,-19-253 0,0 226 0,-19-385-1365,-1-18-5461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08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1 125 24575,'0'-1'0,"1"0"0,0 0 0,-1 0 0,1 0 0,0 0 0,0 0 0,0 0 0,0 0 0,0 0 0,0 1 0,0-1 0,0 0 0,0 0 0,0 1 0,0-1 0,0 1 0,0-1 0,1 1 0,-1 0 0,0-1 0,0 1 0,1 0 0,-1 0 0,0 0 0,2 0 0,42-5 0,-39 5 0,109-3 0,-1 5 0,137 21 0,107 4 0,-259-27 0,0-4 0,168-29 0,-76-10 0,-109 22 0,1 3 0,0 4 0,129-6 0,13 22-1365,-187-2-5461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09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24575,'100'-1'0,"113"3"0,-208-3 0,-1 2 0,1-1 0,-1 1 0,1-1 0,-1 1 0,0 0 0,1 1 0,-1-1 0,0 1 0,0 0 0,0 0 0,0 0 0,6 5 0,-8-4 0,1 0 0,-1 0 0,0 0 0,0 0 0,0 0 0,0 1 0,0-1 0,-1 1 0,1-1 0,-1 1 0,0 0 0,-1-1 0,1 1 0,0 0 0,-1 0 0,0 5 0,-3 271 0,-1-166 0,11 139 0,36 633 0,-18-325 0,-1-89 0,-24-440-118,0 6-506,10 73 1,-5-89-6203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11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24575,'19'502'0,"11"-230"0,-30-266 0,1 1 0,1-1 0,-1 1 0,1-1 0,0 0 0,0 0 0,4 7 0,-6-12 0,1-1 0,-1 1 0,1 0 0,-1-1 0,1 1 0,-1-1 0,1 1 0,0-1 0,-1 1 0,1-1 0,0 1 0,-1-1 0,1 0 0,0 1 0,0-1 0,-1 0 0,1 0 0,0 1 0,0-1 0,0 0 0,-1 0 0,3 0 0,-1 0 0,0-1 0,0 0 0,0 1 0,0-1 0,0 0 0,0 0 0,-1 0 0,1 0 0,0 0 0,0-1 0,-1 1 0,3-3 0,9-6 0,1 0 0,0 1 0,1 0 0,0 1 0,0 1 0,1 0 0,-1 2 0,2-1 0,-1 2 0,0 0 0,33-3 0,16 2 0,117 7 0,-83 1 0,-55-3 0,86 2 0,190-22 0,-25-5 0,2-1 0,-169 3 0,-69 11 0,112-7 0,165 21 0,-331-2 17,-1 0 0,1 0 0,-1-1 0,1 1-1,-1-1 1,9-3 0,-12 4-61,0-1 1,0 1-1,0-1 1,0 1-1,-1-1 0,1 0 1,0 0-1,0 1 0,0-1 1,-1 0-1,1 0 1,0 0-1,-1 0 0,1 0 1,-1 0-1,1 0 0,-1 0 1,0 0-1,1 0 1,-1 0-1,0 0 0,1 0 1,-1 0-1,0 0 1,0 0-1,0 0 0,0 0 1,0-1-1,-1 1 0,1 0 1,0 0-1,0 0 1,-1-2-1,-9-24-6782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30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298 122 24575,'-2'-1'0,"0"0"0,1-1 0,-1 1 0,0-1 0,1 1 0,-1-1 0,1 0 0,-1 0 0,1 1 0,0-1 0,0 0 0,0 0 0,0 0 0,0 0 0,0-1 0,0 1 0,1 0 0,-1-4 0,-6-10 0,4 11 0,0 0 0,0 0 0,-1 0 0,1 1 0,-1-1 0,0 1 0,-1 0 0,1 0 0,-1 0 0,0 1 0,0 0 0,0 0 0,0 0 0,0 0 0,-8-2 0,10 5 0,-1-1 0,1 0 0,-1 1 0,0-1 0,1 1 0,-1 0 0,1 0 0,-1 1 0,1-1 0,-1 1 0,1 0 0,-1 0 0,1 0 0,-1 0 0,1 0 0,0 1 0,0-1 0,0 1 0,0 0 0,0 0 0,0 0 0,0 1 0,0-1 0,1 1 0,-1-1 0,-2 5 0,-4 8 0,0 0 0,1 1 0,0 0 0,2 1 0,0-1 0,0 1 0,2 0 0,-3 19 0,-1-2 0,-4 35 0,2-1 0,4 1 0,4 127 0,2-189 0,0 0 0,1 1 0,0-1 0,0 0 0,0 0 0,1 0 0,0 0 0,0 0 0,4 7 0,-4-12 0,-1 0 0,1 1 0,-1-1 0,1 0 0,0-1 0,-1 1 0,1 0 0,0 0 0,1-1 0,-1 1 0,0-1 0,0 0 0,0 0 0,1 0 0,-1 0 0,1 0 0,-1 0 0,1 0 0,-1-1 0,1 1 0,-1-1 0,1 0 0,-1 0 0,1 0 0,0 0 0,-1 0 0,1-1 0,4 0 0,1-2 0,0 1 0,-1-1 0,1-1 0,0 1 0,-1-1 0,0-1 0,0 1 0,0-1 0,0-1 0,-1 1 0,0-1 0,0 0 0,-1 0 0,1-1 0,-1 0 0,-1 0 0,5-8 0,7-14 0,-1-1 0,21-58 0,-23 50 0,-1 0 0,-2-1 0,-2 0 0,-2-1 0,-1 0 0,-2 1 0,-5-80 0,4 142 0,-2 0 0,-3 25 0,0 15 0,1 28 0,-1-14 0,11 106 0,-2-153-1365,-1-15-5461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12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24575,'1'119'0,"5"-1"0,5 1 0,39 172 0,-33-202 0,8 126 0,-9-60 0,-15-147 0,0 0 0,1-1 0,0 1 0,0-1 0,1 1 0,4 8 0,-7-16 0,0 0-1,0 0 1,0 1 0,0-1-1,0 0 1,0 0 0,1 0-1,-1 1 1,0-1-1,0 0 1,0 0 0,0 0-1,0 1 1,0-1-1,1 0 1,-1 0 0,0 0-1,0 0 1,0 1 0,0-1-1,1 0 1,-1 0-1,0 0 1,0 0 0,0 0-1,1 0 1,-1 0-1,0 0 1,0 0 0,1 0-1,-1 0 1,0 0 0,0 0-1,0 0 1,1 0-1,-1 0 1,0 0 0,0 0-1,1 0 1,-1 0-1,0 0 1,0 0 0,0 0-1,1 0 1,-1 0 0,0 0-1,0 0 1,0-1-1,0 1 1,1 0 0,-1 0-1,0 0 1,0 0-1,0 0 1,0-1 0,1 1-1,-1 0 1,0-1 0,7-20 52,0-27-1447,-3-10-5431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13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24575,'34'30'0,"-22"-25"0,0-1 0,0 0 0,0 0 0,1-1 0,-1-1 0,1 0 0,0-1 0,17-1 0,104-8 0,-134 8 0,49-7 0,-28 3 0,1 1 0,0 1 0,37 1 0,-54 1 0,0 1 0,0 0 0,-1-1 0,1 2 0,0-1 0,0 0 0,-1 1 0,1 0 0,-1 0 0,1 0 0,-1 1 0,0-1 0,0 1 0,0 0 0,0 1 0,-1-1 0,1 0 0,-1 1 0,0 0 0,0 0 0,4 6 0,-1 3 0,-1-1 0,0 1 0,-1 0 0,0 0 0,-1 0 0,-1 0 0,2 22 0,-4 101 0,-2-27 0,11-26 39,4-1 1,38 133-1,-30-138-534,-3 2 1,15 151 0,-33-215-6332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13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4 102 24575,'-4'0'0,"11"-4"0,13-2 0,16 1 0,13 0 0,12-6 0,8-2 0,1 1 0,-8 3 0,-14-1 0,-24-4 0,-15 2-8191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14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396 1 24575,'-4'0'0,"-2"4"0,-4 14 0,0 17 0,-6 14 0,-2 13 0,-5 3 0,1-1 0,-8 6 0,-4 7 0,-3 16 0,-5 17 0,-3 7 0,6-8 0,5-23 0,9-25-8191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15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475 0 24575,'-13'17'0,"-20"34"0,-22 35 0,-18 23 0,-10 14 0,6-2 0,16-12 0,18-17 0,16-20 0,17-26 0,11-20-8191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15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304 1 24575,'-13'29'0,"-16"39"0,-16 42 0,-9 23 0,5 1 0,2-13 0,10-24 0,14-27 0,16-27 0,18-32 0,19-40 0,21-27 0,11-16 0,-6 3-8191</inkml:trace>
  <inkml:trace contextRef="#ctx0" brushRef="#br0" timeOffset="0.96">403 518 24575,'-9'13'0,"-10"20"0,-3 14 0,-6 3 0,3 1 0,8-8 0,21-20 0,22-26 0,19-26 0,2-7-8191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16.0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1 470 24575,'0'8'0,"0"7"0,4 1 0,5-6 0,11-9 0,4-10 0,8-14 0,-2-9 0,3 1 0,-1 7 0,3 7 0,4-7 0,12-19 0,14-24 0,-4-1-8191</inkml:trace>
  <inkml:trace contextRef="#ctx0" brushRef="#br0" timeOffset="1">690 1 24575,'-8'12'0,"-11"18"0,-7 11 0,1 3 0,1-6 0,4-5 0,15-8 0,11-9 0,14-6 0,15-14 0,11-15 0,6-20 0,-7-4-8191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16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34 419 24575,'-4'16'0,"-1"19"0,-1 12 0,-6 6 0,6-15 0,17-42 0,15-47 0,12-30 0,-1-2-8191</inkml:trace>
  <inkml:trace contextRef="#ctx0" brushRef="#br0" timeOffset="1">281 0 24575,'-12'13'0,"-13"20"0,-11 14 0,-11 6 0,-3 4 0,9-34 0,22-50 0,28-50 0,12-11-8191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16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195 346 24575,'-9'8'0,"-15"16"0,-11 20 0,-5 11 0,4 1 0,5-10 0,12-16 0,21-39 0,23-47 0,16-39 0,1-4-8191</inkml:trace>
  <inkml:trace contextRef="#ctx0" brushRef="#br0" timeOffset="1">244 1 24575,'-8'8'0,"-12"16"0,-6 11 0,-7 9 0,-7 6 0,0-3 0,6-16 0,14-36 0,17-37 0,11-12-8191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17.0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492 1 24575,'-9'25'0,"-10"29"0,-11 27 0,0 12 0,-8-2 0,3-7 0,7-32 0,8-23-8191</inkml:trace>
  <inkml:trace contextRef="#ctx0" brushRef="#br0" timeOffset="1">270 222 24575,'0'5'0,"-4"0"0,-2 9 0,-7 9 0,-11 15 0,-9 21 0,-8 21 0,-5 11 0,6-3 0,4-16 0,10-20-8191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31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95 24575,'1'-6'0,"1"0"0,0 0 0,0 1 0,1-1 0,0 1 0,0-1 0,0 1 0,1 0 0,-1 0 0,1 0 0,0 1 0,1-1 0,-1 1 0,1 0 0,5-4 0,-8 7 0,0 0 0,0 0 0,0 0 0,0 0 0,0 0 0,1 0 0,-1 0 0,0 1 0,0-1 0,1 1 0,-1-1 0,0 1 0,0 0 0,1 0 0,-1 0 0,0 0 0,1 1 0,-1-1 0,0 1 0,1-1 0,-1 1 0,0 0 0,3 1 0,-2 0 0,-1 1 0,1-1 0,-1 0 0,0 1 0,0-1 0,0 1 0,0 0 0,0 0 0,-1 0 0,1 0 0,-1 0 0,0 0 0,0 0 0,1 5 0,1 8 0,-1-1 0,0 1 0,-1 0 0,-1-1 0,-3 31 0,0-29 0,-1 1 0,-1-1 0,-1 0 0,-13 26 0,2-2 0,16-38 7,-1 0 0,1 0-1,0 0 1,1 1 0,-1-1-1,0 0 1,1 1-1,0-1 1,0 0 0,0 1-1,0-1 1,0 1 0,1-1-1,-1 0 1,1 1 0,0-1-1,2 5 1,-2-6-64,1 0 0,-1 0 0,1 0 0,-1-1-1,1 1 1,0 0 0,0-1 0,-1 0 0,1 1 0,0-1 0,0 0 0,0 0-1,1 0 1,-1 0 0,0 0 0,0 0 0,0-1 0,1 1 0,-1-1 0,0 0 0,1 1-1,-1-1 1,0 0 0,1-1 0,4 0 0,13-2-6769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29:58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 24575,'0'889'0,"-21"-579"0,4-101 0,5 681 0,10-849 120,-4-28-321,5-13 155,1 0 0,-1 0 0,1 0 1,-1-1-1,1 1 0,-1 0 0,1 0 0,-1-1 0,1 1 0,-1 0 1,1-1-1,0 1 0,-1 0 0,1-1 0,-1 1 0,1-1 0,0 1 1,-1 0-1,1-1 0,0 1 0,0-1 0,-1 1 0,1-1 0,0 1 1,0-1-1,0 1 0,-1-2 0,-9-25-6780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00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75 24575,'431'13'0,"-9"0"0,531-34 0,-862 17 0,158-28 0,-208 23 0,130-21 0,-113 26 0,-48 3-1365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01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24575,'0'8'0,"0"12"0,0 10 0,0 9 0,0 6 0,0 3 0,-8 3 0,-3 5 0,0-4 0,2-5 0,3-11-8191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02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24575,'65'0'0,"32"-2"0,1 4 0,-1 4 0,128 26 0,-103-4 0,369 72 0,55-27 0,5-39 0,6-28 0,-532-8-1365,-14-5-5461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03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268 791 24575,'-38'30'0,"30"-27"0,1 0 0,-1 0 0,0-1 0,0 0 0,0-1 0,0 1 0,0-2 0,0 1 0,0-1 0,-1 0 0,1-1 0,0 0 0,-13-3 0,16 3 0,1-1 0,-1 1 0,1-1 0,-1 0 0,1 0 0,0-1 0,0 1 0,0-1 0,1 0 0,-1 0 0,0 0 0,1 0 0,0-1 0,0 1 0,0-1 0,0 0 0,1 0 0,-1 0 0,1 0 0,0-1 0,0 1 0,1-1 0,-1 1 0,0-9 0,-7-32 0,2 0 0,3-1 0,1 0 0,2 0 0,8-64 0,-4 89 0,1 0 0,1 0 0,0 1 0,2 0 0,0 0 0,2 0 0,0 1 0,1 0 0,1 1 0,0 0 0,1 1 0,2 1 0,-1-1 0,18-14 0,-18 21 0,1 0 0,-1 0 0,2 2 0,0 0 0,0 0 0,0 2 0,1 0 0,-1 0 0,21-3 0,5 0 0,1 2 0,62-3 0,-93 10 0,-1 0 0,1 0 0,0 1 0,-1 0 0,1 1 0,0 0 0,-1 1 0,0 0 0,0 0 0,0 1 0,0 0 0,0 1 0,-1 1 0,14 9 0,-9-3 0,0 1 0,-1 0 0,-1 1 0,0 1 0,-1 0 0,-1 0 0,13 26 0,-7-11 0,-1 0 0,-2 1 0,-1 1 0,-2 0 0,-1 0 0,-2 1 0,-1 1 0,4 60 0,-11 102 0,0-191 0,1 0 0,-1 0 0,0-1 0,-1 1 0,1 0 0,-1-1 0,0 1 0,0-1 0,0 1 0,-1-1 0,1 0 0,-1 0 0,0 0 0,0 0 0,-1-1 0,1 1 0,-1-1 0,0 0 0,0 0 0,0 0 0,0-1 0,0 1 0,-1-1 0,1 0 0,-1 0 0,1 0 0,-1-1 0,-9 2 0,-11 2 0,-1-2 0,0 0 0,0-2 0,-32-1 0,38-1 0,-8 0-341,-1-1 0,0-1-1,-51-14 1,41 5-6485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04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170 1 24575,'-4'0'0,"-1"8"0,0 12 0,-4 6 0,0 11 0,-6 16 0,-2 17 0,-5 20 0,0 13 0,0-4 0,4-9 0,5-13 0,5-14 0,7-27 0,5-19-8191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04.4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24575,'0'4'0,"9"6"0,6 13 0,10 16 0,4 18 0,6 24 0,5 28 0,4 20 0,-5 10 0,-1 2 0,-7-11 0,-8-19 0,-9-27-8191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05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24575,'2'50'0,"3"0"0,21 95 0,-2-22 0,113 872 0,-105-505 0,-33 1 0,-3-161 0,4 249-1365,0-521-5461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19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35 24575,'-5'0'0,"4"0"0,5 0 0,11 0 0,7 0 0,4 0 0,6 0 0,1 0 0,0 0 0,-2 0 0,3 0 0,-5-4 0,-8-10 0,-6-2-8191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19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24575,'2'26'0,"2"0"0,0 0 0,2 0 0,1-1 0,1 1 0,1-2 0,12 25 0,-8-20 0,-1 0 0,-2 1 0,-1 0 0,7 43 0,-15-60 30,0 0 0,0 0 0,-3 19 0,2-28-117,-1 0-1,1-1 1,-1 1 0,0 0-1,0 0 1,-1-1 0,1 1-1,-1-1 1,0 0-1,0 1 1,0-1 0,0 0-1,0 0 1,-1 0 0,1 0-1,-4 2 1,-10 5-6739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32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24575,'4'0'0,"11"0"0,14 0 0,15 0 0,9 0 0,-1 0 0,-1 0 0,-8-4 0,-17-2 0,-12 1-8191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19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24575,'0'4'0,"0"10"0,0 7 0,0 12 0,0 5 0,0-5-8191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24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0 24575,'-5'0'0,"-9"0"0,-2 5 0,1 5 0,-1 9 0,2 6 0,4 7 0,-5 6 0,0 5 0,3 0 0,3-3 0,3-5 0,12-8 0,3-8-8191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25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25 218 24575,'-3'-3'0,"0"-1"0,1 1 0,0-1 0,-1 0 0,1 0 0,1 0 0,-1 0 0,1 0 0,-1-1 0,1 1 0,0 0 0,1-1 0,-1 1 0,1-1 0,0 1 0,0-1 0,0 1 0,1-1 0,-1 1 0,1 0 0,0-1 0,2-5 0,1 0 0,-1 0 0,1 0 0,0 0 0,1 1 0,0 0 0,1 0 0,0 0 0,10-11 0,-15 19 0,0-1 0,0 1 0,1-1 0,-1 1 0,1 0 0,-1-1 0,1 1 0,-1 0 0,1 0 0,0 0 0,-1 0 0,1 0 0,0 1 0,0-1 0,0 0 0,0 1 0,0 0 0,0-1 0,0 1 0,0 0 0,0 0 0,0 0 0,0 0 0,-1 0 0,5 1 0,-3 1 0,0-1 0,0 1 0,0 0 0,0 0 0,-1 0 0,1 0 0,0 1 0,-1-1 0,0 1 0,1 0 0,-1-1 0,0 1 0,2 4 0,5 11 0,0 0 0,-1 1 0,9 34 0,8 63 96,-19-79-827,19 61 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25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261 0 24575,'-5'0'0,"0"4"0,-1 6 0,-6 14 0,-2 10 0,-7 13 0,-8 19 0,-8 11 0,-1 1 0,5-5 0,0-6 0,6-14-8191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25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24575,'0'9'0,"-4"6"0,-6 9 0,-5 5 0,-8-2 0,-1-6-8191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26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24575,'1'0'0,"0"1"0,-1-1 0,1 0 0,0 1 0,0-1 0,-1 1 0,1-1 0,0 1 0,-1-1 0,1 1 0,0-1 0,-1 1 0,1-1 0,-1 1 0,1 0 0,-1-1 0,1 1 0,-1 0 0,1 0 0,-1-1 0,0 1 0,0 0 0,1 0 0,-1 0 0,0-1 0,0 1 0,0 1 0,4 28 0,-3-24 0,1 22 0,5 41 0,-6-65 0,-1 0 0,1-1 0,0 1 0,1 0 0,-1-1 0,0 1 0,1-1 0,0 1 0,0-1 0,0 0 0,0 1 0,1-1 0,3 4 0,-5-6 0,0-1 0,0 1 0,0 0 0,1-1 0,-1 1 0,0-1 0,0 0 0,0 1 0,0-1 0,1 0 0,-1 1 0,0-1 0,0 0 0,0 0 0,1 0 0,-1 0 0,0 0 0,0 0 0,1-1 0,-1 1 0,0 0 0,2-1 0,27-21 0,18-39 0,-44 55 0,5-9 0,-6 10 0,1 0 0,-1 0 0,1 0 0,0 0 0,0 1 0,8-8 0,-12 12 0,0 0 0,0 0 0,1 0 0,-1-1 0,0 1 0,0 0 0,1 0 0,-1 0 0,0 0 0,1 0 0,-1 0 0,0 0 0,1-1 0,-1 1 0,0 0 0,1 0 0,-1 0 0,0 0 0,1 0 0,-1 1 0,0-1 0,0 0 0,1 0 0,-1 0 0,0 0 0,1 0 0,-1 0 0,0 0 0,0 1 0,1-1 0,-1 0 0,0 0 0,0 0 0,1 1 0,-1-1 0,0 0 0,1 1 0,4 14 0,-1 23 0,-4-35 0,-1 26 0,0-1 0,-2 1 0,-1 0 0,-2-1 0,0 0 0,-2 0 0,-17 39 0,7-35 119,17-31-161,0 0-1,1-1 1,-1 1-1,0-1 1,1 1 0,-1-1-1,0 1 1,0-1-1,0 1 1,0-1 0,0 0-1,1 0 1,-1 1-1,0-1 1,0 0 0,0 0-1,0 0 1,0 0-1,0 0 1,0 0 0,0 0-1,0 0 1,0 0-1,1 0 1,-1-1 0,0 1-1,0 0 1,0-1-1,0 1 1,0 0 0,1-1-1,-1 1 1,0-1-1,-1-1 1,-16-14-6784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26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174 0 24575,'4'0'0,"10"0"0,2 9 0,-1 15 0,-3 20 0,-5 23 0,-6 31 0,-21 35 0,-32 25 0,-32 11 0,-2-23-8191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21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24575,'0'4'0,"8"2"0,12-1 0,10-1 0,4-1 0,6-1 0,-1-1 0,-3-1 0,-6-4 0,-10-6 0,-7-9 0,-7-2-8191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22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24575,'-2'0'0,"0"0"0,0 1 0,0-1 0,1 1 0,-1 0 0,0-1 0,0 1 0,0 0 0,1 0 0,-1 0 0,1 0 0,-1 0 0,1 1 0,-1-1 0,1 0 0,0 1 0,-1-1 0,1 1 0,0 0 0,0-1 0,0 1 0,0 0 0,0-1 0,1 1 0,-1 0 0,0 0 0,1 0 0,0 0 0,-1 3 0,-1 5 0,0 0 0,1 1 0,1-1 0,0 15 0,7 34 0,2-1 0,3 1 0,39 111 0,-43-145 0,0 4-124,0 1 0,-2 0 0,-1 0 0,-2 0 0,-1 1 0,-1 0-1,-2-1 1,-1 1 0,-1-1 0,-11 44 0,4-37-6702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23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24575,'0'-2'0,"1"0"0,-1 0 0,1 0 0,-1 1 0,1-1 0,-1 0 0,1 0 0,0 1 0,0-1 0,0 0 0,0 1 0,0-1 0,0 1 0,1 0 0,-1-1 0,0 1 0,1 0 0,-1-1 0,1 1 0,-1 0 0,1 0 0,0 0 0,-1 1 0,1-1 0,0 0 0,0 1 0,0-1 0,-1 1 0,1-1 0,0 1 0,2 0 0,-1-1 0,0 1 0,0-1 0,-1 1 0,1 0 0,0 0 0,0 0 0,0 0 0,0 1 0,-1-1 0,1 1 0,0 0 0,0 0 0,-1 0 0,1 0 0,0 0 0,-1 0 0,1 1 0,-1-1 0,5 4 0,-4 1 0,1-1 0,-1 1 0,0-1 0,-1 1 0,1 0 0,-1 0 0,0 0 0,-1 1 0,0-1 0,0 0 0,0 0 0,0 1 0,-1-1 0,0 1 0,-1-1 0,1 0 0,-3 10 0,-1 2 0,0-1 0,-1 1 0,-1-1 0,-15 30 0,21-45 0,-1 0 0,0 0 0,1 0 0,-1 0 0,1 0 0,0 0 0,0 0 0,0 0 0,0 0 0,0 0 0,0 0 0,0-1 0,1 1 0,-1 0 0,1 0 0,-1 0 0,1 0 0,0 0 0,0-1 0,-1 1 0,1 0 0,1 0 0,-1-1 0,0 1 0,0-1 0,0 1 0,1-1 0,-1 0 0,1 1 0,-1-1 0,1 0 0,0 0 0,-1 0 0,1 0 0,0 0 0,3 0 0,8 6 0,0-2 0,1 0 0,22 6 0,56 6-1365,-52-13-5461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32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24575,'-9'0'0,"-2"8"0,1 16 0,1 20 0,7 24 0,4 16 0,1 8 0,1-5 0,-1-7 0,-1-14 0,8-19 0,2-16-8191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27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0 24575,'-8'0'0,"-12"4"0,-6 14 0,2 13 0,4 9 0,-3 10 0,3 9 0,5 8 0,4 9 0,5-1 0,3 1 0,2-10 0,2-11 0,4-6 0,10-12 0,2-13-8191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27.7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1 245 24575,'0'-18'0,"1"0"0,0 1 0,2-1 0,0 0 0,12-33 0,-13 44 0,0 1 0,1-1 0,0 1 0,1-1 0,-1 1 0,1 0 0,0 1 0,1-1 0,0 1 0,-1-1 0,2 2 0,-1-1 0,0 0 0,1 1 0,0 0 0,0 0 0,11-4 0,-15 7 0,1 1 0,0-1 0,-1 1 0,1-1 0,0 1 0,-1 0 0,1 0 0,0 0 0,0 1 0,-1-1 0,1 0 0,0 1 0,-1 0 0,1 0 0,-1 0 0,1 0 0,-1 0 0,1 0 0,-1 1 0,0-1 0,0 1 0,0-1 0,1 1 0,-1 0 0,-1 0 0,1 0 0,0 0 0,0 0 0,-1 1 0,0-1 0,2 3 0,6 11 0,0 0 0,-1 0 0,9 27 0,-12-28 0,110 296 0,-114-309-66,15 36 261,-5-26-435,-11-12 205,1 0 1,-1 0-1,0 0 0,1 0 0,-1-1 0,0 1 0,1 0 0,-1 0 1,1 0-1,-1 0 0,0 0 0,1 0 0,-1-1 0,0 1 1,1 0-1,-1 0 0,0 0 0,1-1 0,-1 1 0,0 0 1,0 0-1,1-1 0,-1 1 0,0 0 0,0-1 0,0 1 1,1 0-1,-1-1 0,0 1 0,0 0 0,0-1 0,0 1 0,0 0 1,0-1-1,1 0 0,5-21-6791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28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0 24575,'0'9'0,"-8"15"0,-12 16 0,-2 13 0,-9 20 0,-1 13 0,-6 14 0,3 2 0,-1-8 0,5-16 0,9-21-8191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28.4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24575,'0'13'0,"0"8"0,0 13 0,0 9 0,-4-3 0,-1-7-8191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28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49 24575,'-2'62'0,"0"-43"0,1 1 0,1 0 0,0 0 0,2-1 0,7 36 0,-9-54 0,0 0 0,0 0 0,1 0 0,-1 0 0,0 0 0,1-1 0,-1 1 0,1 0 0,-1 0 0,1 0 0,-1-1 0,1 1 0,-1 0 0,1 0 0,0-1 0,-1 1 0,1-1 0,0 1 0,0-1 0,0 1 0,-1-1 0,1 1 0,0-1 0,0 1 0,0-1 0,0 0 0,1 1 0,0-2 0,0 1 0,0 0 0,0-1 0,-1 1 0,1-1 0,0 1 0,0-1 0,-1 0 0,1 0 0,-1 0 0,1 0 0,-1 0 0,3-2 0,41-46 0,-43 46 0,11-15 0,-10 12 0,1 0 0,0 0 0,1 0 0,-1 1 0,1-1 0,0 1 0,0 0 0,1 1 0,0-1 0,12-6 0,-17 11 0,-1 0 0,1-1 0,0 1 0,0 0 0,-1 0 0,1 0 0,0 1 0,0-1 0,0 0 0,-1 0 0,1 0 0,0 0 0,0 1 0,-1-1 0,1 0 0,0 1 0,-1-1 0,1 1 0,0-1 0,-1 0 0,1 1 0,-1-1 0,1 1 0,-1 0 0,1-1 0,-1 1 0,1-1 0,-1 1 0,1 0 0,-1 0 0,0-1 0,1 1 0,-1 0 0,0-1 0,0 1 0,0 0 0,1 0 0,-1 0 0,0 0 0,5 37 0,-5-35 0,0 64 0,-4 0 0,-2 0 0,-25 112 0,20-138 120,2-26-321,9-15 174,0 0 0,0 0 1,-1 0-1,1 0 0,0 0 0,-1 0 1,1 0-1,0 0 0,0 0 0,-1 0 1,1 0-1,0 0 0,0 0 0,-1 0 1,1 0-1,0 0 0,0 0 0,-1 0 1,1 0-1,0 0 0,0 0 0,-1-1 1,1 1-1,0 0 0,0 0 0,0 0 1,-1 0-1,1-1 0,0 1 0,0 0 1,0 0-1,0 0 0,0-1 0,-1 1 1,1 0-1,0 0 0,0-1 1,0 1-1,0 0 0,0 0 0,0-1 1,0 1-1,0 0 0,0 0 0,0-1 1,0 1-1,0-1 0,-6-21-6799</inkml:trace>
  <inkml:trace contextRef="#ctx0" brushRef="#br0" timeOffset="1">302 0 24575,'4'0'0,"2"4"0,3 19 0,1 26 0,-1 37 0,-7 35 0,-16 21 0,-15 12 0,-18-7 0,-22-22 0,0-30-8191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32.5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24575,'177'1'0,"563"-23"0,-562-1 0,118-9 0,-277 32-115,-11 0-10,-1 0 0,1 0 0,-1 0 0,1-1 0,-1 0 0,0-1 0,1 1 0,-1-1 0,11-5 0,-4-3-6701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32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24575,'0'-9'0,"4"-2"0,6 0 0,9 3 0,7 6 0,1 4 0,-2 9 0,2 8 0,-4 4 0,-5 12 0,-10 7 0,-10 6 0,-18 2 0,-18-7 0,-11-10 0,3-12-8191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34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24575,'4'0'0,"2"8"0,-1 8 0,8 12 0,1 16 0,-1 15 0,-4 16 0,-2 11 0,-3 8 0,-3 1 0,0-4 0,-1-12 0,-1-12 0,1-13 0,-1-28 0,1-28 0,-1-12-8191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34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24575,'9'-8'0,"10"-3"0,12-4 0,7 1 0,7 2 0,-1 4 0,-3 3 0,0 3 0,-4 1 0,-15 9 0,-12 3-8191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34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 24575,'8'0'0,"12"0"0,10 0 0,8 0 0,7 0 0,4-9 0,1-2 0,-2 1 0,-11 1-8191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33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1 497 24575,'2'-31'0,"1"1"0,2-1 0,12-39 0,-6 22 0,47-198 0,-45 208 0,-13 38 0,0 0 0,0 0 0,0 0 0,0-1 0,0 1 0,0 0 0,0 0 0,0 0 0,0 0 0,0 0 0,0 0 0,1-1 0,-1 1 0,0 0 0,0 0 0,0 0 0,0 0 0,0 0 0,0 0 0,1 0 0,-1 0 0,0 0 0,0 0 0,0 0 0,0 0 0,0 0 0,1 0 0,-1 0 0,0 0 0,0 0 0,0 0 0,0 0 0,0 0 0,1 0 0,-1 0 0,0 0 0,0 0 0,0 0 0,0 0 0,0 0 0,1 0 0,-1 0 0,0 0 0,0 0 0,0 0 0,0 0 0,0 0 0,0 1 0,1-1 0,-1 0 0,0 0 0,0 0 0,0 0 0,0 0 0,0 0 0,0 1 0,5 22 0,-1 267 0,-4-76 0,0-206 0,1 1 0,1-1 0,-1 0 0,1 1 0,5 10 0,-7-18 0,0 0 0,0 0 0,0-1 0,1 1 0,-1 0 0,0 0 0,1 0 0,-1 0 0,0-1 0,1 1 0,-1 0 0,1 0 0,-1-1 0,1 1 0,0 0 0,-1-1 0,1 1 0,0-1 0,-1 1 0,1-1 0,0 1 0,0-1 0,-1 1 0,1-1 0,0 0 0,0 1 0,0-1 0,0 0 0,0 0 0,-1 0 0,1 0 0,0 0 0,0 0 0,0 0 0,0 0 0,0 0 0,0 0 0,-1 0 0,1 0 0,0-1 0,0 1 0,0 0 0,0 0 0,-1-1 0,1 1 0,0-1 0,0 1 0,-1-1 0,1 1 0,0-1 0,-1 0 0,1 1 0,0-1 0,-1 0 0,1 1 0,-1-1 0,1 0 0,-1 0 0,0 1 0,1-1 0,0-2 0,15-27-1365,-2-6-5461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35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24575,'0'12'0,"0"13"0,0 11 0,0 7 0,0 1 0,0-8-8191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35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0 24575,'-8'0'0,"-7"0"0,-1 9 0,-2 6 0,2 14 0,-4 18 0,0 18 0,5 11 0,4 5 0,4 1 0,4-9 0,1-13 0,6-16 0,11-20 0,2-15-8191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36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24575,'-2'109'0,"-1"-54"0,3 0 0,10 90 0,-10-144 0,0 1 0,0-1 0,1 1 0,-1 0 0,0-1 0,0 1 0,1-1 0,-1 1 0,1-1 0,-1 0 0,1 1 0,0-1 0,0 1 0,-1-1 0,1 0 0,0 0 0,0 1 0,0-1 0,0 0 0,0 0 0,1 0 0,-1 0 0,3 1 0,-3-2 0,1 0 0,-1 0 0,1-1 0,-1 1 0,0 0 0,1-1 0,-1 1 0,0-1 0,1 1 0,-1-1 0,0 0 0,0 0 0,0 0 0,1 0 0,-1 1 0,0-1 0,0-1 0,0 1 0,1-2 0,8-9 0,-1-1 0,-1 0 0,10-23 0,56-148 0,-41 95 0,-32 87 0,-1 0 0,1 0 0,0 0 0,0 0 0,0 1 0,0-1 0,0 0 0,0 0 0,0 1 0,0-1 0,1 1 0,1-3 0,-2 4 0,-1 0 0,1 0 0,-1 0 0,0 1 0,1-1 0,-1 0 0,0 0 0,1 1 0,-1-1 0,1 0 0,-1 0 0,0 1 0,0-1 0,1 0 0,-1 1 0,0-1 0,1 0 0,-1 1 0,0-1 0,0 0 0,0 1 0,0-1 0,1 1 0,-1-1 0,0 1 0,0-1 0,0 0 0,0 1 0,0-1 0,0 1 0,0-1 0,0 1 0,0 0 0,3 59 0,-3-55 0,0 34-113,6 134-1139,-2-137-5574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36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0 24575,'0'8'0,"0"16"0,0 12 0,-4 12 0,-10 3 0,-6-8 0,-9-11 0,1-11-8191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37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2 199 24575,'-1'124'0,"4"134"0,-3-252 0,0 0 0,1 0 0,0 0 0,0-1 0,1 1 0,-1 0 0,1-1 0,4 9 0,-5-13 0,-1-1 0,1 1 0,-1 0 0,1-1 0,-1 1 0,1 0 0,0-1 0,-1 1 0,1-1 0,0 1 0,0-1 0,-1 1 0,1-1 0,0 1 0,0-1 0,-1 0 0,1 0 0,0 1 0,0-1 0,0 0 0,0 0 0,0 0 0,1 0 0,0 0 0,0-1 0,1 0 0,-1 0 0,0 0 0,0 0 0,0 0 0,0 0 0,0 0 0,-1-1 0,1 1 0,0 0 0,-1-1 0,3-2 0,9-11 0,-1 0 0,-1-1 0,-1-1 0,0 1 0,-1-2 0,-1 1 0,-1-1 0,8-25 0,2-22 0,11-69 0,-16 56 0,-7 37 0,18-67 0,-23 106 0,1 1 0,-1 0 1,0-1-1,0 1 0,1-1 0,-1 1 0,1 0 0,-1-1 0,1 1 0,0 0 0,-1 0 0,1-1 1,0 1-1,0 0 0,0 0 0,0 0 0,0 0 0,0 0 0,0 0 0,0 0 0,0 1 1,0-1-1,1 0 0,-1 1 0,0-1 0,0 0 0,1 1 0,-1 0 0,1-1 0,-1 1 0,0 0 1,1 0-1,-1-1 0,3 1 0,1 2 3,0 0-1,1 0 1,-1 0 0,0 1 0,0 0-1,0 0 1,6 5 0,30 15-1394,-12-16-5435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37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272 0 24575,'4'0'0,"2"4"0,-1 6 0,8 13 0,1 16 0,-2 18 0,-2 20 0,-4 26 0,-2 26 0,-15 23 0,-17 16 0,-26 9 0,-20-5 0,-18-19 0,6-36-8191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39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24575,'9'1'0,"0"0"0,0 1 0,-1 0 0,1 0 0,15 7 0,22 5 0,224 27 0,31 6 0,-272-41 0,0 2 0,0 1 0,38 17 0,-11-5-1365,-29-14-5461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39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24575,'35'0'0,"48"7"0,-70-5 0,0 0 0,-1 1 0,1 1 0,-1 0 0,0 1 0,23 11 0,-32-14 0,1 1 0,-1-1 0,0 1 0,1 0 0,-1 0 0,-1 0 0,1 0 0,0 0 0,-1 1 0,1-1 0,-1 1 0,0 0 0,-1-1 0,1 1 0,0 0 0,-1 0 0,0 0 0,0 0 0,0 1 0,-1-1 0,1 0 0,-1 0 0,0 0 0,0 1 0,-1-1 0,1 0 0,-1 0 0,0 0 0,-2 8 0,-1-1 0,0-1 0,0 1 0,-1-1 0,0 0 0,-1 0 0,0 0 0,-1-1 0,0 0 0,0 0 0,-9 8 0,0-4-273,0 0 0,-1-1 0,0 0 0,-20 8 0,-17 6-6553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41.5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24575,'0'4'0,"0"-3"0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43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24575,'0'838'-1365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6:17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0 103 24575,'3'0'0,"1"0"0,-1 1 0,0-1 0,1 1 0,-1 0 0,0 0 0,0 0 0,0 0 0,1 0 0,-1 1 0,-1-1 0,1 1 0,0 0 0,0 0 0,-1 0 0,1 1 0,-1-1 0,1 0 0,-1 1 0,0 0 0,0-1 0,0 1 0,-1 0 0,1 0 0,2 6 0,2 8 0,0 0 0,-1 0 0,5 34 0,1 4 0,32 111 0,-43-164 0,0-1 0,0 0 0,0 0 0,0 0 0,0 0 0,1 0 0,-1 0 0,0 0 0,1 0 0,-1 0 0,1 0 0,-1 0 0,1 0 0,0 0 0,-1 0 0,1 0 0,0-1 0,0 1 0,-1 0 0,1 0 0,0-1 0,0 1 0,0-1 0,0 1 0,0-1 0,0 1 0,0-1 0,0 1 0,0-1 0,0 0 0,0 1 0,1-1 0,1-1 0,-1 0 0,1 1 0,-1-1 0,1-1 0,-1 1 0,0 0 0,0 0 0,0-1 0,0 0 0,0 1 0,0-1 0,0 0 0,2-2 0,10-13 0,-1-1 0,16-27 0,-26 41 0,79-148 0,-54 94 0,3 2 0,42-57 0,-73 112 0,1 0 0,-1 0 0,1-1 0,0 1 0,-1 0 0,1 0 0,0 0 0,0 0 0,0 1 0,0-1 0,0 0 0,0 0 0,0 0 0,0 1 0,0-1 0,0 0 0,0 1 0,0-1 0,0 1 0,1 0 0,-1-1 0,0 1 0,2 0 0,-2 0 0,0 1 0,0 0 0,-1 0 0,1 0 0,-1 0 0,1 0 0,0 0 0,-1 0 0,0 0 0,1 1 0,-1-1 0,0 0 0,0 0 0,1 0 0,-1 0 0,0 0 0,0 1 0,0-1 0,-1 2 0,-7 76 0,6-72 0,-51 260 0,1-12 0,45-217-1365,-1-9-5461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33.7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44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24575,'0'-9'0,"13"-6"0,12-1 0,6 2 0,2 3 0,4 4 0,0 3 0,-3 2 0,2 2 0,-5 0-8191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44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24575,'13'0'0,"12"0"0,6 0 0,3 0 0,3 0 0,4 0 0,-5 0-8191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45.0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85 24575,'0'-2'0,"1"-1"0,0 1 0,-1 0 0,1 0 0,0 0 0,0 0 0,1 0 0,-1 0 0,0 0 0,1 0 0,-1 0 0,1 1 0,-1-1 0,1 0 0,0 1 0,0-1 0,0 1 0,0 0 0,0 0 0,0 0 0,0 0 0,3-1 0,54-20 0,-51 19 0,3 0 0,-2-1 0,1 1 0,0 1 0,-1-1 0,1 2 0,0-1 0,13 1 0,-20 1 0,-1 0 0,0 1 0,1-1 0,-1 1 0,0 0 0,1-1 0,-1 1 0,0 0 0,0 1 0,1-1 0,-1 0 0,0 1 0,0-1 0,-1 1 0,1-1 0,0 1 0,0 0 0,-1 0 0,1 0 0,-1 0 0,0 0 0,1 0 0,-1 0 0,0 0 0,0 1 0,-1-1 0,1 0 0,0 1 0,-1-1 0,1 5 0,1 5 0,0 0 0,-1 0 0,-1 0 0,0 0 0,-1 0 0,0 0 0,0 0 0,-2 0 0,1 0 0,-1 0 0,-1-1 0,0 1 0,-1-1 0,0 0 0,-1 0 0,0-1 0,-1 0 0,0 0 0,0 0 0,-1-1 0,0 0 0,-1 0 0,0-1 0,0-1 0,-1 1 0,0-1 0,0-1 0,-1 0 0,-18 8 0,-8-8 0,26-6 0,25-3 0,-3 2 0,0 0 0,0 1 0,0 1 0,-1 0 0,1 0 0,0 1 0,0 0 0,18 7 0,-15-5 0,1 0 0,0-1 0,23 2 0,-35-5-85,0 0 0,0-1-1,1 1 1,-1-1 0,0 0-1,0 0 1,0 0 0,0 0-1,0 0 1,0-1 0,0 1-1,-1-1 1,1 0 0,-1 0-1,4-2 1,16-16-6741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45.6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 24575,'-5'4'0,"0"6"0,0 5 0,-4 9 0,1 12 0,0 9 0,-5 9 0,-2 8 0,2 7 0,4-1 0,3-4 0,6-3 0,8-5 0,11-15 0,2-24 0,-2-14-8191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46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24575,'-10'238'0,"2"-67"0,7-162 0,2 0 0,-1 0 0,1 0 0,0 0 0,1 0 0,3 9 0,-5-16 0,0-1 0,1 0 0,-1 1 0,1-1 0,-1 0 0,1 0 0,0 1 0,-1-1 0,1 0 0,0 0 0,0 0 0,0 0 0,0 0 0,0 0 0,0 0 0,0 0 0,0-1 0,0 1 0,1 0 0,-1 0 0,0-1 0,0 1 0,1-1 0,-1 1 0,0-1 0,1 0 0,-1 0 0,0 1 0,1-1 0,-1 0 0,0 0 0,1 0 0,-1 0 0,1-1 0,-1 1 0,0 0 0,1-1 0,-1 1 0,0 0 0,0-1 0,1 0 0,-1 1 0,0-1 0,0 0 0,0 1 0,0-1 0,2-2 0,4-1 0,-1-1 0,0 0 0,-1-1 0,1 1 0,-1-1 0,0 0 0,0-1 0,-1 1 0,0-1 0,5-11 0,-1 1 0,-1-1 0,-1 1 0,6-32 0,-7 21 0,-1-2 0,1-50 0,-1 144-341,3 0 0,3-1-1,27 96 1,-17-105-6485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46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24575,'0'4'0,"0"6"0,0 9 0,-4 6 0,-10 3 0,-6-3 0,-1-7-8191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47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1 153 24575,'0'0'0,"1"0"0,0 1 0,0-1 0,0 0 0,-1 1 0,1-1 0,0 1 0,0-1 0,-1 1 0,1-1 0,-1 1 0,1-1 0,0 1 0,-1 0 0,1-1 0,-1 1 0,1 0 0,-1-1 0,0 1 0,1 0 0,-1 0 0,0-1 0,1 1 0,-1 0 0,0 0 0,0 0 0,0 1 0,5 29 0,-5-25 0,9 83 0,3 40 0,32 144 0,-44-270 0,1 0 0,-1 0 0,1 0 0,0 0 0,0-1 0,0 1 0,1 0 0,-1-1 0,0 1 0,1-1 0,0 1 0,0-1 0,-1 0 0,1 1 0,1-1 0,-1 0 0,0 0 0,0-1 0,1 1 0,2 1 0,-3-2 0,1-1 0,-1 0 0,1 0 0,-1 0 0,1 0 0,-1 0 0,0 0 0,1 0 0,-1-1 0,1 0 0,-1 1 0,0-1 0,1 0 0,-1 0 0,0 0 0,0 0 0,0 0 0,0-1 0,0 1 0,0-1 0,0 1 0,0-1 0,0 0 0,2-3 0,7-8 0,-1 0 0,-1 0 0,0-1 0,0 0 0,-1-1 0,-1 0 0,-1 0 0,7-20 0,1-16 0,11-65 0,-13 42 0,-4-1 0,-3 1 0,-5-85 0,0 158 4,0-1 0,-1 1-1,1 0 1,0 0 0,0-1 0,0 1-1,0 0 1,0 0 0,0-1 0,0 1-1,0 0 1,1 0 0,-1-1-1,0 1 1,1 0 0,-1 0 0,1 0-1,-1 0 1,1 0 0,0 0 0,-1-1-1,1 1 1,0 1 0,0-1 0,-1 0-1,1 0 1,2-1 0,-1 2-96,0 0 0,0 0 0,0 1 0,0-1 0,0 1 1,0-1-1,-1 1 0,1-1 0,0 1 0,0 0 0,0 0 0,0 0 1,-1 0-1,1 0 0,2 2 0,21 15-6734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47.4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117 1 24575,'9'0'0,"6"0"0,2 4 0,5 18 0,0 23 0,4 32 0,-3 37 0,-4 37 0,-6 26 0,-14 12 0,-19 0 0,-23-12 0,-21-19 0,-16-36 0,5-40-8191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50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589 1 24575,'-1'4'0,"0"0"0,0 0 0,-1 0 0,1-1 0,-1 1 0,0 0 0,0-1 0,-4 5 0,-6 11 0,-113 264 0,-2 5 0,-94 134 0,211-402-273,0 0 0,-2-1 0,0-1 0,-17 19 0,17-25-6553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51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24575,'-4'0'0,"-2"4"0,-3 6 0,-1 5 0,-11 13 0,-6 5 0,2 2 0,-4 3 0,-5 4 0,3-6-8191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35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24575,'1'7'0,"0"1"0,1-1 0,-1 1 0,1-1 0,1 1 0,3 8 0,8 25 0,-4 20 0,-2 0 0,0 63 0,-11 128 0,0-94 0,3-29 0,-1-173 0,0 2 0,8-65 0,-6 95 0,1 0 0,1 0 0,0 0 0,1 1 0,0-1 0,0 1 0,1 0 0,1 0 0,0 1 0,9-12 0,-10 15 0,1 0 0,1 1 0,-1 0 0,1 0 0,0 0 0,0 1 0,1 0 0,11-5 0,-17 9 0,0 0 0,0 0 0,1 0 0,-1 0 0,0 0 0,1 1 0,-1-1 0,1 1 0,-1 0 0,1 0 0,-1 0 0,1 0 0,-1 0 0,1 0 0,-1 0 0,1 1 0,-1 0 0,1-1 0,-1 1 0,0 0 0,1 0 0,-1 0 0,0 0 0,0 1 0,0-1 0,0 1 0,0-1 0,0 1 0,0-1 0,0 1 0,-1 0 0,1 0 0,-1 0 0,1 0 0,1 3 0,1 7 0,0 0 0,-1 1 0,0-1 0,0 1 0,-2 0 0,1-1 0,-2 1 0,0 0 0,0 0 0,-1 0 0,-1 0 0,0-1 0,-1 1 0,-5 16 0,4-22 10,-1 1 0,1-1 0,-1 0 0,-1 0 0,0 0 0,1-1 0,-2 0 0,1 0 0,-1 0 0,0-1 0,-12 7 0,16-10-69,-1 1-1,0-1 1,0 0-1,0 0 1,0-1 0,0 1-1,0-1 1,0 0-1,0 0 1,0 0 0,-1-1-1,1 0 1,0 1-1,-1-1 1,1-1 0,0 1-1,0-1 1,-1 1-1,1-1 1,0-1 0,0 1-1,0 0 1,0-1-1,-6-3 1,-7-10-6767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51.8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24575,'3'0'0,"-1"1"0,1-1 0,0 1 0,-1 0 0,1-1 0,0 1 0,-1 0 0,1 1 0,-1-1 0,1 0 0,-1 1 0,0-1 0,0 1 0,0 0 0,0 0 0,0 0 0,2 3 0,30 43 0,-22-29 0,18 30 0,33 72 0,-39-72 0,18 47 0,-26-56 0,27 47 0,-17-41 0,-2 0 0,25 69 0,-40-87 0,-1 0 0,-1 0 0,-2 1 0,-1 0 0,1 56 0,-6-31-1365,1-45-5461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53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 24575,'0'8'0,"0"12"0,0 10 0,-8 8 0,-3 11 0,-4 10 0,1 6 0,2 6 0,-4 7 0,0 3 0,2-4 0,1-10 0,1-14 0,3-27 0,3-35 0,3-29 0,1-8-8191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53.8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24575,'2'25'0,"1"0"0,1-1 0,2 1 0,12 35 0,-8-28 0,-5-11 0,-1-6 0,0 0 0,1-1 0,0 1 0,1-1 0,13 22 0,-18-34 0,1 0 0,-1 0 0,1 0 0,-1-1 0,1 1 0,0-1 0,0 1 0,0-1 0,0 1 0,0-1 0,0 0 0,0 0 0,0 0 0,0 0 0,0 0 0,0-1 0,5 2 0,-4-3 0,1 1 0,-1 0 0,0-1 0,0 1 0,1-1 0,-1 0 0,0 0 0,0-1 0,0 1 0,0-1 0,0 1 0,0-1 0,0 0 0,-1 0 0,1 0 0,2-3 0,7-8 0,-1 0 0,0 0 0,-1-1 0,0 0 0,-1-1 0,-1 0 0,0 0 0,5-18 0,17-29 0,-30 61 0,0 1 0,0-1 0,1 0 0,-1 1 0,0-1 0,1 0 0,-1 1 0,0-1 0,1 0 0,-1 1 0,1-1 0,-1 1 0,1-1 0,-1 0 0,1 1 0,0 0 0,-1-1 0,1 1 0,0-1 0,-1 1 0,1 0 0,0-1 0,-1 1 0,2 0 0,4 14 0,-5 37 0,-2-45 0,-3 453-1365,4-430-5461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54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24575,'0'8'0,"0"8"0,0 8 0,0 10 0,0 2 0,0 8 0,0-3-8191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55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11 24575,'-8'-5'0,"-7"0"0,-2 8 0,-5 12 0,1 12 0,-5 14 0,2 8 0,6 5 0,5 1 0,5 0 0,4-2 0,3-5 0,5-10 0,2-13-8191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55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24575,'-2'69'0,"0"-39"0,2-1 0,1 1 0,7 53 0,-7-81 0,-1 1 0,0-1 0,1 0 0,0 0 0,-1 1 0,1-1 0,0 0 0,0 0 0,0 0 0,0 0 0,1 0 0,-1 0 0,1 0 0,-1 0 0,1-1 0,-1 1 0,3 1 0,-3-2 0,0-1 0,0 0 0,0 0 0,0 1 0,1-1 0,-1 0 0,0 0 0,0 0 0,0 0 0,0 0 0,0-1 0,0 1 0,0 0 0,0 0 0,0-1 0,0 1 0,0 0 0,0-1 0,0 0 0,0 1 0,0-1 0,0 1 0,0-1 0,1-1 0,4-4 0,0 0 0,0-1 0,-1 0 0,0 0 0,0 0 0,-1 0 0,5-12 0,58-152 0,-57 153 0,-2 28 0,0 35 0,-1 152-1365,-7-159-5461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56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24575,'8'0'0,"3"8"0,0 12 0,-7 14 0,-7 10 0,-13 2 0,-7-7 0,-4-10 0,3-10-8191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56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0 137 24575,'10'76'0,"-1"-15"0,-7 14 0,-3-52 0,1 1 0,1-1 0,2 0 0,5 24 0,-8-47 0,0 1 0,0 0 0,0 0 0,0 0 0,0-1 0,1 1 0,-1 0 0,0 0 0,0-1 0,1 1 0,-1 0 0,1-1 0,-1 1 0,1 0 0,-1-1 0,1 1 0,-1-1 0,1 1 0,-1 0 0,1-1 0,0 0 0,-1 1 0,1-1 0,0 1 0,0-1 0,-1 0 0,1 1 0,0-1 0,0 0 0,-1 0 0,1 0 0,0 0 0,0 0 0,0 0 0,-1 0 0,1 0 0,0 0 0,0 0 0,0 0 0,-1 0 0,1 0 0,0-1 0,0 1 0,-1 0 0,1 0 0,0-1 0,-1 1 0,1-1 0,0 1 0,-1-1 0,1 1 0,0-1 0,-1 1 0,1-1 0,-1 1 0,1-1 0,0-1 0,31-38 0,-16 11 0,-1-1 0,-2 0 0,16-50 0,16-100 0,-34 130 0,-10 45 14,0 0-1,0 0 0,1 1 0,-1-1 1,1 0-1,0 1 0,1-1 1,2-4-1,-4 8-66,1 0 0,-1 0 0,0 0 0,0 0 0,1 0 0,-1 0 0,0 1 0,1-1 0,-1 0 0,1 1 0,-1-1 0,1 1 0,-1 0-1,1-1 1,0 1 0,-1 0 0,1 0 0,-1 0 0,1 0 0,-1 0 0,1 1 0,-1-1 0,1 0 0,-1 1 0,1-1 0,-1 1 0,2 0 0,19 7-6773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0:57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1 24575,'4'0'0,"14"0"0,13 0 0,0 12 0,4 22 0,-4 25 0,-8 32 0,-19 30 0,-24 28 0,-26 23 0,-24 6 0,-27-5 0,-22-21 0,10-35-8191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00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 24575,'0'4'0,"0"10"0,0 7 0,0 12 0,0 9 0,0 6 0,0 11 0,0 13 0,-9 14 0,-2 11 0,-3 0 0,-1-12 0,-4-20 0,0-34 0,3-22-8191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36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14 158 24575,'1'-5'0,"0"-1"0,0 1 0,0 0 0,1-1 0,-1 1 0,1 0 0,1 0 0,-1 0 0,1 1 0,0-1 0,6-8 0,44-47 0,-43 50 0,-9 8 0,0 1 0,0-1 0,0 1 0,1 0 0,-1 0 0,0-1 0,1 1 0,-1 0 0,1 0 0,-1 1 0,1-1 0,-1 0 0,1 0 0,0 1 0,-1-1 0,1 1 0,0-1 0,0 1 0,-1 0 0,1 0 0,0 0 0,3 0 0,-3 1 0,-1-1 0,1 1 0,0 0 0,-1 0 0,1 0 0,-1 1 0,1-1 0,-1 0 0,1 0 0,-1 1 0,0-1 0,0 1 0,0-1 0,0 1 0,0 0 0,0-1 0,1 3 0,2 6 0,-1 1 0,0-1 0,0 1 0,-1-1 0,2 20 0,-2-6 0,-1 0 0,-1 1 0,-2-1 0,-6 41 0,6-58 0,0 1 0,-1 0 0,1-1 0,-1 1 0,-1-1 0,0 0 0,0 0 0,0 0 0,-1-1 0,1 1 0,-2-1 0,1 0 0,-1 0 0,0-1 0,0 0 0,0 0 0,-14 7 0,14-8 0,-1 0 0,1-1 0,-1 0 0,0 0 0,0-1 0,-1 0 0,1 0 0,0 0 0,-1-1 0,-10 0 0,73-9 0,-48 9 0,0 1 0,-1 0 0,1 0 0,0 0 0,-1 1 0,1 0 0,-1 0 0,9 7 0,-10-7 0,1 1 0,-1-1 0,1 0 0,-1 0 0,1-1 0,0 0 0,0 0 0,0 0 0,0-1 0,0 0 0,12 1 0,14-7-1365,-2-3-5461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01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24575,'1'-2'0,"-1"0"0,1 0 0,0 0 0,0 0 0,0 1 0,0-1 0,1 0 0,-1 0 0,0 1 0,1-1 0,-1 0 0,1 1 0,0 0 0,-1-1 0,1 1 0,0 0 0,2-1 0,34-19 0,-27 16 0,0 0 0,0 2 0,1-1 0,-1 1 0,1 1 0,0 0 0,0 1 0,23 0 0,-31 1 0,1 0 0,-1 1 0,1-1 0,-1 1 0,0 0 0,1 0 0,-1 0 0,0 1 0,0 0 0,0-1 0,0 2 0,0-1 0,0 0 0,-1 1 0,1-1 0,-1 1 0,0 0 0,1 0 0,-1 1 0,-1-1 0,1 1 0,0-1 0,-1 1 0,0 0 0,0 0 0,2 6 0,1 2 0,-2 1 0,0-1 0,0 1 0,-1 0 0,-1 0 0,0 0 0,-1 0 0,0 1 0,-1-1 0,0 0 0,-1 0 0,-1 0 0,0-1 0,-1 1 0,0-1 0,-1 1 0,0-1 0,-1-1 0,0 1 0,-1-1 0,0 0 0,-1 0 0,-10 10 0,-59 41-1365,44-40-5461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02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24575,'1'118'0,"-17"377"0,13-460 0,-8 43 0,6-67 0,0-16 0,-1-22 0,2-19 0,4-77 0,1 103 0,1 1 0,1-1 0,1 1 0,1 0 0,0 0 0,14-30 0,-17 45 0,1 0 0,-1 0 0,1 0 0,0 1 0,0-1 0,0 1 0,0 0 0,0 0 0,1 0 0,-1 0 0,1 0 0,0 1 0,0-1 0,0 1 0,0 0 0,1 0 0,-1 1 0,9-3 0,-11 4 0,1-1 0,0 1 0,0 0 0,0 0 0,-1 0 0,1 0 0,0 1 0,0-1 0,-1 1 0,1-1 0,0 1 0,-1 0 0,1 0 0,0 0 0,-1 1 0,1-1 0,-1 0 0,0 1 0,0 0 0,1-1 0,-1 1 0,0 0 0,0 0 0,-1 0 0,1 1 0,0-1 0,-1 0 0,1 1 0,-1-1 0,0 1 0,2 4 0,2 13 0,0-1 0,-2 1 0,0 1 0,-1-1 0,-2 0 0,0 0 0,-3 25 0,2 5 0,-1-10 0,0 57 0,2-91 0,1 0 0,-1 0 0,1 0 0,0 0 0,1-1 0,0 1 0,0 0 0,0-1 0,0 1 0,1-1 0,0 1 0,4 5 0,-5-10-44,0 1 0,0-1 0,0 0 0,0 0 0,0 0 0,0 0 0,1 0 0,-1 0 0,0-1 0,0 1 0,1-1 0,-1 0 0,0 1 0,1-1 0,-1 0 0,0 0 0,1 0 0,-1-1-1,0 1 1,1-1 0,-1 1 0,0-1 0,0 0 0,1 0 0,-1 0 0,0 0 0,0 0 0,0 0 0,0 0 0,1-2 0,40-24-6782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03.3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24575,'0'4'0,"0"10"0,0 11 0,0 14 0,0 8 0,0 1 0,0 1 0,0-9-8191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04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0 24575,'0'4'0,"-8"6"0,-3 9 0,-8 19 0,-1 19 0,-5 17 0,1 12 0,5 5 0,6-1 0,5-8 0,4-4 0,2-12 0,15-17 0,9-21 0,0-24 0,-2-12-8191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04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1 24575,'-1'0'0,"0"1"0,1-1 0,-1 0 0,0 1 0,0-1 0,0 0 0,1 1 0,-1 0 0,0-1 0,1 1 0,-1-1 0,0 1 0,1 0 0,-1-1 0,1 1 0,-1 0 0,1-1 0,-1 1 0,1 0 0,0 0 0,-1 0 0,1 0 0,0-1 0,0 1 0,-1 0 0,1 0 0,0 2 0,-4 30 0,4-27 0,-6 58 0,2-1 0,4 1 0,8 68 0,-8-127 0,12 44 0,-12-49 0,1 1 0,-1 0 0,0 0 0,1 0 0,-1 0 0,1-1 0,-1 1 0,1 0 0,-1 0 0,1-1 0,0 1 0,-1 0 0,1-1 0,0 1 0,-1-1 0,1 1 0,0-1 0,0 1 0,0-1 0,-1 0 0,1 1 0,0-1 0,0 0 0,0 1 0,0-1 0,0 0 0,0 0 0,0 0 0,0 0 0,-1 0 0,1 0 0,0 0 0,0 0 0,0-1 0,0 1 0,0 0 0,0 0 0,0-1 0,-1 1 0,1-1 0,0 1 0,0-1 0,0 1 0,-1-1 0,1 1 0,1-2 0,8-6 0,0-1 0,-1 0 0,0-1 0,0 1 0,-1-2 0,8-12 0,39-74 0,-38 66 0,2-6 0,-2-2 0,26-79 0,-42 255 0,-3-87-1365,1-8-5461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06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 24575,'0'4'0,"0"5"0,0 7 0,0 7 0,-4 9 0,-10 3 0,-15-4 0,-3-7-8191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08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24575,'19'279'0,"-15"-232"0,6 0 0,-9-47 0,-1 1 0,0 0 0,1 0 0,-1 0 0,1 0 0,-1-1 0,1 1 0,0 0 0,-1 0 0,1-1 0,0 1 0,-1 0 0,1-1 0,0 1 0,0-1 0,0 1 0,0-1 0,-1 1 0,1-1 0,0 0 0,0 1 0,0-1 0,0 0 0,0 0 0,0 0 0,0 0 0,0 0 0,0 0 0,0 0 0,0 0 0,0 0 0,0 0 0,-1 0 0,1-1 0,0 1 0,0 0 0,0-1 0,0 1 0,0 0 0,0-1 0,-1 1 0,1-1 0,0 0 0,0 1 0,1-2 0,6-5 0,0 0 0,-1-1 0,1 1 0,-2-2 0,1 1 0,-1-1 0,0 0 0,-1 0 0,0 0 0,6-16 0,5-16 0,11-48 0,2-53 0,-22 100 0,-6 37 10,0 0 0,0 0 0,1 0 0,-1 0 0,1 0 0,0 0 0,1 1 0,-1-1 0,1 0 0,0 1 0,6-7 0,-7 9-63,-1 0 0,1 1 0,0 0 0,0-1 0,0 1 0,0 0 0,0 0 0,1 0 0,-1 0 0,0 0 0,0 1 0,1-1 0,-1 1-1,1-1 1,-1 1 0,0 0 0,1 0 0,-1 0 0,0 0 0,1 0 0,-1 1 0,1-1 0,-1 1 0,0-1 0,1 1 0,-1 0 0,3 1 0,15 9-6773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08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0 24575,'4'0'0,"10"4"0,11 6 0,1 14 0,5 27 0,-4 27 0,-5 20 0,-28 28 0,-35 21 0,-34 20 0,-30 2 0,3-28-8191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14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1253 24575,'16'-19'0,"-1"0"0,-1-1 0,0 0 0,10-24 0,21-30 0,205-312 0,54-76 0,-158 278-1365,-128 160-5461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14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24575,'4'0'0,"6"0"0,5-9 0,9-2 0,4 0 0,-3 7 0,-5 12 0,-6 13 0,-6 20 0,-8 23 0,-4 10 0,-2-8-8191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37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24575,'-4'0'0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15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24575,'6'4'0,"-1"0"0,0 0 0,0 1 0,-1 0 0,1 0 0,-1 0 0,0 1 0,-1-1 0,7 13 0,2 1 0,32 58 0,55 130 0,-2-2 0,112 249 0,-168-357 0,195 346-622,-205-389-121,-18-32-6083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15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1 282 24575,'0'-4'0,"4"-2"0,10 1 0,11 9 0,5 12 0,6 9 0,2 7 0,-7 7 0,1 1 0,-6 3 0,1-7 0,-3-5 0,-7-29 0,-5-57 0,3-68 0,-1-57 0,-3 3-8191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17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1 24575,'0'4'0,"-4"1"0,-2 13 0,1 12 0,-8 13 0,-1 16 0,-7 10 0,1 7 0,-2 6 0,4 3 0,-4-6 0,2-7 0,5-11 0,0-18 0,3-23 0,3-28 0,4-12-8191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18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24575,'4'0'0,"-1"1"0,0 0 0,0 0 0,0 0 0,0 0 0,0 1 0,0-1 0,-1 1 0,1 0 0,0 0 0,-1 0 0,1 0 0,-1 0 0,0 0 0,1 1 0,-1-1 0,0 1 0,-1-1 0,1 1 0,1 3 0,3 5 0,0-1 0,-1 1 0,0 1 0,3 11 0,78 348 0,-86-369 0,0 1 0,0-1 0,0 0 0,1 1 0,0-1 0,-1 0 0,1 1 0,0-1 0,0 0 0,0 0 0,0 0 0,0 0 0,1 0 0,-1 0 0,1 0 0,-1 0 0,4 2 0,-4-3 0,0-1 0,0 0 0,0 0 0,0 0 0,1 0 0,-1 0 0,0 0 0,0 0 0,0 0 0,0 0 0,0-1 0,0 1 0,0 0 0,0-1 0,0 1 0,0-1 0,0 1 0,0-1 0,0 1 0,0-1 0,-1 0 0,1 0 0,0 1 0,0-1 0,-1 0 0,2-1 0,6-7 0,-1-2 0,0 1 0,0 0 0,-1-1 0,6-15 0,109-291 0,-59 146 0,-61 169 0,-1 0 0,1 1 0,-1-1 0,1 0 0,0 1 0,-1-1 0,1 0 0,0 1 0,0-1 0,0 1 0,1-1 0,-1 1 0,0 0 0,2-2 0,-2 3 0,-1 0 0,1 1 0,-1-1 0,1 0 0,-1 1 0,1-1 0,-1 0 0,0 1 0,1-1 0,-1 1 0,0-1 0,1 1 0,-1-1 0,0 1 0,1-1 0,-1 1 0,0-1 0,0 1 0,0-1 0,1 1 0,-1 0 0,0-1 0,0 1 0,0-1 0,0 1 0,0-1 0,0 2 0,2 63 0,-2-58 0,-2 348-1365,1-300-5461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19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1 235 24575,'0'-11'0,"0"0"0,1 0 0,0-1 0,0 1 0,1 0 0,1 0 0,0 0 0,1 0 0,0 1 0,0-1 0,1 1 0,0 0 0,1 0 0,0 1 0,1 0 0,0 0 0,0 0 0,1 1 0,0 0 0,10-7 0,-17 13 0,1 1 0,-1 0 0,0-1 0,1 1 0,-1 0 0,1 0 0,0 0 0,-1 0 0,1 0 0,0 0 0,0 1 0,0-1 0,-1 0 0,1 1 0,0 0 0,0-1 0,0 1 0,0 0 0,0 0 0,0 0 0,0 0 0,0 0 0,0 0 0,2 1 0,-2 1 0,0-1 0,-1 1 0,1-1 0,0 1 0,-1-1 0,1 1 0,-1 0 0,1 0 0,-1 0 0,0 0 0,0 0 0,0 0 0,0 0 0,0 1 0,-1-1 0,1 0 0,0 3 0,2 14 0,0 1 0,-1 0 0,-1 33 0,-2-44 0,1 5 0,-2 0 0,1-1 0,-2 0 0,0 1 0,0-1 0,-2 0 0,1 0 0,-2-1 0,1 0 0,-2 0 0,0 0 0,0 0 0,-1-1 0,0-1 0,-1 1 0,0-1 0,-1-1 0,0 1 0,0-2 0,-13 8 0,-6-7 0,21-8 0,19-3 0,40-4-427,80 0 0,-118 6-84,26-1-6315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20.5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5 24575,'0'-4'0,"0"11"0,-8 17 0,-3 13 0,-8 21 0,-1 13 0,3 3 0,5-7 0,4-11 0,12-6 0,13-12 0,13-16 0,9-21 0,-2-10-8191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21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68 0 24575,'-3'38'0,"0"1"0,-14 56 0,1-8 0,6-27 0,3-26 0,2 0 0,0 48 0,5-81 0,-1 0 0,1-1 0,0 1 0,0 0 0,0-1 0,0 1 0,0 0 0,0-1 0,0 1 0,0-1 0,0 1 0,0 0 0,1-1 0,-1 1 0,0 0 0,0-1 0,0 1 0,1-1 0,-1 1 0,0-1 0,1 1 0,-1-1 0,1 1 0,-1-1 0,0 1 0,1-1 0,-1 1 0,1-1 0,-1 0 0,1 1 0,0-1 0,-1 0 0,1 1 0,-1-1 0,1 0 0,0 1 0,1-2 0,0 1 0,0-1 0,0 0 0,-1 1 0,1-1 0,0 0 0,-1 0 0,1 0 0,0 0 0,-1 0 0,1-1 0,1-1 0,39-46 0,-21 13 0,-2 0 0,-1-1 0,14-45 0,17-33 0,-48 113 0,-1 0 0,1 0 0,0 0 0,0 0 0,0 0 0,0 1 0,1-1 0,-1 0 0,0 1 0,1-1 0,-1 1 0,1-1 0,0 1 0,-1 0 0,4-2 0,-5 3 0,1 0 0,0 0 0,-1 0 0,1 0 0,0 0 0,-1 1 0,1-1 0,0 0 0,-1 0 0,1 1 0,0-1 0,-1 0 0,1 1 0,-1-1 0,1 0 0,-1 1 0,1-1 0,-1 1 0,1-1 0,-1 1 0,0-1 0,1 1 0,-1-1 0,1 1 0,-1 0 0,0-1 0,0 1 0,1-1 0,-1 1 0,0 1 0,4 10 0,0 0 0,-2 1 0,3 20 0,-4-31 0,5 60-19,-2-25-654,12 56 0,-3-49-6153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22.0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0 24575,'0'8'0,"0"12"0,0 10 0,-4 13 0,-2 8 0,-7 3 0,-3-4 0,-6-9 0,1-13-8191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22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24575,'-3'137'0,"7"147"0,-4-281 0,0 0 0,1 0 0,-1 0 0,1 0 0,0 0 0,-1 0 0,1 0 0,0 0 0,1 0 0,-1 0 0,0-1 0,1 1 0,0 0 0,0-1 0,-1 1 0,2-1 0,1 3 0,-2-4 0,0-1 0,0 1 0,0 0 0,0-1 0,0 1 0,0-1 0,0 1 0,0-1 0,0 0 0,1 0 0,-1 0 0,0 0 0,0 0 0,0 0 0,0-1 0,0 1 0,0-1 0,0 0 0,0 1 0,0-1 0,0 0 0,0 0 0,0 0 0,3-3 0,1 0 0,0 0 0,0-1 0,0 1 0,0-1 0,-1-1 0,0 1 0,0-1 0,0 0 0,-1 0 0,0 0 0,0-1 0,-1 1 0,1-1 0,3-14 0,0-4 0,-1 0 0,-2 0 0,2-27 0,0 4 0,-6 45 6,0-1 0,1 1-1,0 0 1,0-1 0,0 1-1,0 0 1,0 0 0,1 0 0,-1 0-1,1 0 1,0 0 0,0 0-1,0 1 1,0-1 0,1 1-1,-1-1 1,0 1 0,1 0 0,0 0-1,3-2 1,1 1-171,-1 0 0,1 0 0,0 1 0,0 0 0,0 1 0,0 0 0,0 0 0,10 0 0,14 0-6661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22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265 0 24575,'4'0'0,"11"0"0,5 0 0,1 9 0,-4 19 0,-5 26 0,-17 41 0,-32 39 0,-40 37 0,-40 33 0,-1-19-8191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42.1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422 152 24575,'-5'-1'0,"0"-2"0,-1 1 0,1 0 0,0-1 0,0 0 0,1-1 0,-1 1 0,1-1 0,0 1 0,-1-1 0,2-1 0,-8-8 0,-8-7 0,7 9 0,0 1 0,-1 0 0,0 1 0,-1 0 0,1 1 0,-18-8 0,26 15 0,1-1 0,-1 1 0,1-1 0,-1 1 0,0 0 0,1 1 0,-1-1 0,0 1 0,0 0 0,0 0 0,1 1 0,-1-1 0,0 1 0,1 0 0,-1 0 0,0 1 0,1-1 0,-1 1 0,1 0 0,0 0 0,0 1 0,0-1 0,0 1 0,0 0 0,-5 5 0,0 2 0,1 0 0,0 0 0,1 1 0,0 0 0,0 0 0,1 0 0,1 1 0,-7 18 0,4-2 0,0-1 0,-6 53 0,8-3 0,6 106 0,1-101 0,0-71 0,0 0 0,0-1 0,1 1 0,0 0 0,1 0 0,0-1 0,1 1 0,0-1 0,0 0 0,1 0 0,1-1 0,0 0 0,0 1 0,11 10 0,-13-15 0,1 0 0,-1-1 0,1 0 0,1 0 0,-1 0 0,0-1 0,1 1 0,0-1 0,0-1 0,0 1 0,0-1 0,0 0 0,0 0 0,1-1 0,-1 0 0,1 0 0,-1 0 0,1-1 0,-1 0 0,1 0 0,-1-1 0,0 0 0,1 0 0,-1 0 0,12-5 0,-8 2-273,0 0 0,0-1 0,-1-1 0,10-6 0,35-31-6553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24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24575,'-4'0'0,"-1"5"0,0 13 0,0 20 0,2 26 0,2 22 0,0 26 0,0 23 0,1 10 0,0 5 0,1-6 0,-1-19 0,0-22 0,0-21 0,0-37 0,0-33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24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70 24575,'1'-4'0,"-1"1"0,1 0 0,0 0 0,0 0 0,0 0 0,0 0 0,1 0 0,-1 1 0,1-1 0,-1 0 0,1 1 0,0-1 0,0 1 0,0-1 0,1 1 0,-1 0 0,0 0 0,1 0 0,-1 0 0,1 1 0,0-1 0,0 1 0,-1-1 0,1 1 0,0 0 0,0 0 0,0 0 0,6 0 0,-3-1 0,-1 1 0,1 0 0,0 0 0,0 1 0,0-1 0,0 1 0,0 0 0,0 1 0,0 0 0,0 0 0,0 0 0,0 0 0,-1 1 0,11 4 0,-7 1 0,-1 0 0,1 1 0,-1-1 0,0 2 0,-1-1 0,0 1 0,0 0 0,-1 1 0,0-1 0,0 1 0,-1 0 0,-1 1 0,0-1 0,0 1 0,-1 0 0,0 0 0,-1 0 0,1 19 0,-2-20 0,0 0 0,0 0 0,-1-1 0,-1 1 0,0 0 0,0-1 0,-1 1 0,0 0 0,-1-1 0,0 0 0,0 1 0,-1-1 0,0-1 0,0 1 0,-1-1 0,-1 1 0,1-1 0,-1-1 0,-1 1 0,1-1 0,-16 13 0,19-18-59,0 0 0,-1 0-1,0 0 1,1 0-1,-1 0 1,0-1 0,0 0-1,0 0 1,0 0 0,0 0-1,0 0 1,0-1 0,0 0-1,0 0 1,0 0-1,0 0 1,0 0 0,0-1-1,0 0 1,0 0 0,0 0-1,-7-3 1,-18-12-6767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25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24575,'10'166'0,"-1"-36"0,-8-114 0,3 511 0,-5-504 0,0-1 0,-2 1 0,-10 38 0,13-60 0,0-1 0,0 1 0,0-1 0,0 1 0,0-1 0,0 1 0,0-1 0,0 1 0,0-1 0,-1 1 0,1-1 0,0 1 0,0-1 0,0 1 0,-1-1 0,1 1 0,0-1 0,-1 1 0,1-1 0,0 1 0,-1-1 0,1 0 0,0 1 0,-1-1 0,1 0 0,-1 1 0,1-1 0,-1 0 0,1 0 0,-1 1 0,1-1 0,-1 0 0,1 0 0,-1 0 0,1 0 0,-2 1 0,-5-23 0,6-2 0,0 0 0,2 0 0,0 0 0,2 0 0,0 0 0,2 0 0,11-34 0,-4 21 0,2 0 0,2 0 0,38-64 0,-47 91 0,32-48 0,-35 53 0,-1 1 0,1 0 0,-1 0 0,1 0 0,0 1 0,1 0 0,-1 0 0,1 0 0,8-5 0,-11 8 0,-1 0 0,0 0 0,0-1 0,0 1 0,0 0 0,0 0 0,1 1 0,-1-1 0,0 0 0,0 0 0,0 0 0,0 1 0,0-1 0,0 1 0,0-1 0,0 1 0,0-1 0,0 1 0,0-1 0,0 1 0,0 0 0,0 0 0,0 0 0,0-1 0,-1 1 0,1 0 0,0 0 0,-1 0 0,1 0 0,-1 0 0,1 0 0,-1 0 0,1 0 0,-1 0 0,0 1 0,1-1 0,-1 0 0,0 2 0,9 52 0,-8-51 0,2 395-166,-6-288-1033,2-63-5627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25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24575,'4'0'0,"10"0"0,6 0 0,0 8 0,-3 7 0,-5 10 0,-4 4 0,-4 6 0,-2 1 0,11-5 0,8-13 0,4-13 0,6-12 0,2-4 0,-4-1-8191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25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1 24575,'-8'0'0,"-3"4"0,-8 10 0,-1 15 0,-9 20 0,0 26 0,-4 17 0,4 10 0,8 1 0,6-10 0,10-8 0,7-13 0,10-21 0,9-17 0,3-16 0,8-18 0,5-22 0,-3-8-8191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26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24575,'-1'75'0,"3"91"0,-1-161 0,-1-1 0,1 0 0,0 1 0,0-1 0,0 0 0,0 1 0,1-1 0,0 0 0,3 7 0,-4-11 0,-1 1 0,1-1 0,-1 1 0,0-1 0,1 1 0,-1-1 0,1 0 0,-1 1 0,1-1 0,0 0 0,-1 1 0,1-1 0,-1 0 0,1 1 0,-1-1 0,1 0 0,0 0 0,-1 0 0,1 0 0,0 0 0,-1 0 0,1 0 0,0 0 0,-1 0 0,1 0 0,0 0 0,1-1 0,0 0 0,-1 0 0,1 0 0,0 0 0,-1 0 0,1 0 0,-1-1 0,0 1 0,1 0 0,-1-1 0,0 1 0,0-1 0,2-2 0,11-22 0,0-1 0,-2 0 0,14-45 0,-18 44 0,2 1 0,1 0 0,24-41 0,-35 68 0,0 0 0,0 0 0,0-1 0,0 1 0,0 0 0,0 0 0,0 0 0,0-1 0,1 1 0,-1 0 0,0 0 0,0 0 0,0-1 0,0 1 0,0 0 0,1 0 0,-1 0 0,0 0 0,0-1 0,0 1 0,0 0 0,1 0 0,-1 0 0,0 0 0,0 0 0,1 0 0,-1 0 0,0 0 0,0-1 0,0 1 0,1 0 0,-1 0 0,0 0 0,0 0 0,1 0 0,-1 0 0,0 0 0,0 1 0,0-1 0,1 0 0,-1 0 0,0 0 0,0 0 0,1 0 0,-1 0 0,0 0 0,0 0 0,0 0 0,1 1 0,-1-1 0,0 0 0,0 0 0,0 0 0,0 0 0,1 1 0,5 19 0,-3 25 0,0 129-1365,1-125-5461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26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0 24575,'0'4'0,"0"10"0,0 15 0,0 11 0,-4 12 0,-10 9 0,-6-2 0,-9-10 0,1-14-8191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26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30 24575,'-2'163'0,"6"178"0,-4-338 0,0 1 0,0-1 0,1 1 0,-1-1 0,1 0 0,0 1 0,0-1 0,0 0 0,1 0 0,-1 0 0,1 0 0,-1 0 0,3 3 0,-3-5 0,0-1 0,-1 1 0,1-1 0,-1 0 0,1 1 0,0-1 0,-1 0 0,1 1 0,0-1 0,-1 0 0,1 0 0,0 0 0,-1 1 0,1-1 0,0 0 0,0 0 0,-1 0 0,1 0 0,0 0 0,-1 0 0,1-1 0,0 1 0,1 0 0,23-20 0,-10 0 0,0 0 0,-1-1 0,-1-1 0,13-31 0,35-100 0,-44 109 0,49-158 0,-54 177 120,-11 24-155,-1 1 1,0-1-1,1 1 1,-1 0-1,1-1 1,-1 1-1,0 0 1,1-1-1,-1 1 1,1 0-1,-1-1 1,1 1-1,-1 0 0,1 0 1,-1 0-1,1-1 1,0 1-1,-1 0 1,1 0-1,-1 0 1,1 0-1,-1 0 1,1 0-1,-1 0 1,1 0-1,-1 0 1,1 1-1,0-1 0,-1 0 1,1 0-1,-1 0 1,1 0-1,-1 1 1,1-1-1,-1 0 1,0 1-1,1-1 1,-1 0-1,1 1 1,-1-1-1,0 0 0,1 2 1,10 9-6792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27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0 24575,'9'0'0,"2"4"0,8 14 0,1 25 0,9 31 0,0 35 0,-4 38 0,-21 31 0,-26 19 0,-31 5 0,-28-10 0,-20-26 0,6-41-8191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37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24575,'10'31'0,"0"-1"0,2 1 0,2-2 0,0 0 0,2-1 0,1 0 0,25 30 0,108 144 0,-139-185 0,170 223 0,-133-170 0,-3 2 0,54 116 0,-73-131 0,-14-28 0,2-1 0,32 51 0,-23-44 0,-2 1 0,19 43 0,24 42 0,-39-75 0,-1 1 0,-3 2 0,26 86 0,0 1 0,-42-127-1365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43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24575,'9'0'0,"6"0"0,2 12 0,-3 18 0,-4 15 0,-3 9 0,-3 4 0,-2-1 0,-2-8-8191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38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1003 24575,'1'-18'0,"0"-1"0,2 1 0,1 0 0,9-30 0,34-79 0,-28 77 0,101-201 0,-79 173 0,-27 54 0,1 0 0,1 2 0,1 0 0,1 0 0,1 2 0,25-22 0,136-99 0,-114 104-57,-43 25-1251,-5 3-5518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53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0 24575,'-1'16'0,"-1"0"0,-6 28 0,-3 22 0,7 376 0,6-242 0,-4-164 0,-2-1 0,-16 68 0,11-64 0,2 0 0,-2 41 0,5 116 0,-6 103 0,-1-72 0,11-257-1365,0-19-5461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54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24575,'31'0'0,"-1"0"0,1 2 0,-1 2 0,0 0 0,54 17 0,-38-8 0,-1-2 0,1-2 0,1-2 0,67 1 0,192-14 0,-284 5 0,480-48 0,-77 5 0,-385 41-106,-19 0-104,0 1 0,1 2 1,-1 0-1,1 1 0,25 4 0,-30 1-6616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55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24575,'0'5'0,"0"9"0,0 15 0,0 15 0,0 13 0,0 9 0,0 6 0,-4 0 0,-1-10 0,0-9 0,0-15-8191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56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0 163 24575,'13'5'0,"-1"0"0,1-1 0,0-1 0,0 0 0,0 0 0,0-1 0,23 0 0,95-7 0,-124 4 0,467-54 0,201-11 0,-330 67 0,215-11 0,-545 9-119,27-3 370,-41 4-282,-1-1 1,1 1-1,-1 0 1,1 0-1,0 0 0,-1 0 1,1-1-1,-1 1 1,1 0-1,-1-1 1,1 1-1,-1 0 1,1-1-1,-1 1 1,1-1-1,-1 1 0,1-1 1,-1 1-1,0-1 1,1 1-1,-1-1 1,0 1-1,1-1 1,-1 1-1,0-1 1,0 0-1,0 1 0,1-1 1,-1 1-1,0-1 1,0 0-1,0 1 1,0-1-1,0 0 1,0 1-1,0-1 1,0 0-1,0 1 0,-1-1 1,1 1-1,0-1 1,0 0-1,-1 1 1,1-1-1,0 1 1,0-1-1,-1 1 1,0-2-1,-16-21-6795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1:56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24575,'3'5'0,"0"1"0,0 0 0,0 0 0,-1 0 0,0 0 0,0 0 0,0 0 0,-1 0 0,0 1 0,0-1 0,-1 1 0,0-1 0,-1 11 0,2 3 0,24 279 0,3 84 0,-30 541 0,-13-664-1365,11-219-5461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01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71 24575,'0'-3'0,"0"0"0,-1 0 0,1 0 0,-1 0 0,1 0 0,-1 0 0,0 0 0,0 0 0,-1 1 0,1-1 0,-1 0 0,1 1 0,-1-1 0,0 1 0,0-1 0,0 1 0,0 0 0,0 0 0,0 0 0,-1 0 0,1 0 0,-1 1 0,1-1 0,-1 1 0,1-1 0,-1 1 0,0 0 0,0 0 0,0 0 0,-4 0 0,4 0 0,0 1 0,-1-1 0,1 1 0,-1 0 0,1 0 0,0 0 0,-1 0 0,1 1 0,-1-1 0,1 1 0,0 0 0,-1 0 0,1 0 0,0 0 0,0 1 0,0-1 0,0 1 0,0 0 0,0 0 0,0 0 0,1 0 0,-1 1 0,1-1 0,0 1 0,-1-1 0,1 1 0,-2 3 0,-4 12 0,1 0 0,1 0 0,1 1 0,0 0 0,1-1 0,1 2 0,-1 34 0,2-26 0,-1-1 0,-13 51 0,5-38 0,1 0 0,2 1 0,2 0 0,1 0 0,3 0 0,1 0 0,6 55 0,-5-93 0,0-1 0,0 1 0,1 0 0,-1-1 0,1 1 0,-1-1 0,1 1 0,0-1 0,0 1 0,0-1 0,1 0 0,-1 0 0,0 1 0,1-1 0,0 0 0,-1 0 0,1 0 0,0-1 0,0 1 0,0 0 0,0-1 0,0 1 0,0-1 0,1 0 0,-1 0 0,0 1 0,1-2 0,-1 1 0,1 0 0,-1 0 0,1-1 0,2 1 0,-2-1 0,0-1 0,0 1 0,0-1 0,0 1 0,0-1 0,-1 0 0,1 0 0,0 0 0,0-1 0,-1 1 0,1-1 0,-1 1 0,0-1 0,1 0 0,-1 0 0,0 0 0,0 0 0,0 0 0,0-1 0,0 1 0,-1 0 0,1-1 0,-1 1 0,1-1 0,-1 0 0,0 0 0,0 1 0,1-6 0,-1 0 0,1-1 0,-2 1 0,1 0 0,-1 0 0,0-1 0,-1 1 0,1 0 0,-2-1 0,1 1 0,-4-8 0,-1-11 0,4 11 0,5 21 0,5 31 0,-6 59 0,-3-69 0,1 0 0,1 0 0,2 0 0,9 43 0,-2-47-1365,1-13-5461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02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24575,'0'4'0,"-4"11"0,-1 14 0,-9 15 0,-2 13 0,2 9 0,4 6 0,3-1 0,3-4 0,2-5 0,1-9 0,10-13 0,11-18 0,6-13 0,0-12 0,-5-5-8191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02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 24575,'-2'81'0,"0"-46"0,1 1 0,2 0 0,8 51 0,-9-85 0,0-1 0,0 1 0,1 0 0,-1-1 0,0 1 0,1-1 0,-1 1 0,1 0 0,0-1 0,0 0 0,-1 1 0,1-1 0,0 1 0,0-1 0,0 0 0,0 0 0,1 1 0,-1-1 0,2 1 0,-2-1 0,0-1 0,0 0 0,0 0 0,0 0 0,0 0 0,0-1 0,0 1 0,0 0 0,0 0 0,0-1 0,0 1 0,0 0 0,0-1 0,0 1 0,-1-1 0,1 1 0,0-1 0,0 1 0,0-1 0,-1 0 0,1 1 0,0-1 0,0-1 0,7-8 0,-1 1 0,0-2 0,10-19 0,-15 27 0,7-17 0,-1 0 0,0-1 0,-2 0 0,5-23 0,-7 23 0,2-1 0,0 1 0,12-23 0,-18 44 0,0-1 0,0 1 0,0 0 0,0 0 0,0 0 0,0 0 0,0 0 0,0 0 0,0-1 0,0 1 0,0 0 0,0 0 0,0 0 0,0 0 0,0 0 0,0 0 0,0-1 0,0 1 0,0 0 0,0 0 0,1 0 0,-1 0 0,0 0 0,0 0 0,0 0 0,0 0 0,0 0 0,0 0 0,0 0 0,1 0 0,-1-1 0,0 1 0,0 0 0,0 0 0,0 0 0,0 0 0,0 0 0,1 0 0,-1 0 0,0 0 0,0 0 0,0 0 0,0 0 0,0 0 0,0 0 0,1 1 0,-1-1 0,0 0 0,0 0 0,0 0 0,0 0 0,0 0 0,0 0 0,0 0 0,1 0 0,-1 0 0,0 0 0,0 0 0,0 1 0,0-1 0,0 0 0,0 0 0,0 0 0,0 0 0,0 0 0,0 0 0,0 1 0,5 14 0,-1 21 0,0 12-259,17 76 0,-16-99-588,3 18-5979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03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24575,'0'4'0,"0"6"0,-5 10 0,0 4 0,-9 0 0,-1-5-8191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44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24575,'8'0'0,"12"0"0,14 0 0,10 0 0,6 0 0,3 0 0,-3 0 0,-3 0 0,-12 0 0,-17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03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24575,'1'2'0,"1"0"0,-1 1 0,1-1 0,-1 1 0,0-1 0,0 1 0,0 0 0,0-1 0,0 1 0,0 0 0,-1 0 0,0-1 0,1 1 0,-1 0 0,0 3 0,0-2 0,7 150 0,-2-26 0,-5-123 0,1 0 0,-1-1 0,1 1 0,0-1 0,0 1 0,0-1 0,1 0 0,0 1 0,-1-1 0,2 0 0,-1 0 0,0 0 0,1 0 0,0-1 0,-1 1 0,6 4 0,-5-6 0,-1-1 0,1 0 0,0 1 0,-1-1 0,1 0 0,0 0 0,0-1 0,0 1 0,0-1 0,0 1 0,0-1 0,0 0 0,0 0 0,0 0 0,0 0 0,0-1 0,0 1 0,0-1 0,-1 0 0,1 0 0,0 0 0,0 0 0,0 0 0,-1-1 0,1 1 0,2-3 0,3 0-59,1-1 0,-1-1-1,0 0 1,0 0-1,-1 0 1,1-1 0,-2 0-1,1 0 1,-1-1 0,0 0-1,0 0 1,-1 0 0,0-1-1,-1 1 1,0-1-1,0-1 1,-1 1 0,0 0-1,0-1 1,-1 1 0,-1-1-1,1-15 1,-4-1-6767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04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24575,'4'0'0,"5"0"0,11 12 0,0 18 0,-2 15 0,-5 17 0,-4 19 0,-12 21 0,-18 19 0,-22 8 0,-26 1 0,0-23-8191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05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0 114 24575,'1000'0'0,"-944"-3"0,0-3 0,102-23 0,-102 16 0,0 3 0,96-5 0,166 17 0,-314-1-80,1-1 0,0 0-1,-1 0 1,1-1 0,-1 1-1,1-1 1,-1 0 0,1 0-1,-1-1 1,0 1 0,1-1 0,-1 0-1,0 0 1,0 0 0,0-1-1,5-3 1,5-10-6746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06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0 24575,'4'0'0,"6"4"0,9 2 0,2 3 0,6 1 0,-3 3 0,-4 15 0,-10 25 0,-24 28 0,-35 21 0,-37 6 0,-5-15-8191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07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24575,'11'-2'0,"0"1"0,-1-1 0,0-1 0,0 0 0,1 0 0,-2-1 0,16-9 0,32-9 0,-56 21 0,1 1 0,-1-1 0,0 1 0,1 0 0,-1 0 0,1 0 0,-1 0 0,0 0 0,1 0 0,-1 0 0,1 0 0,-1 0 0,0 1 0,1-1 0,-1 0 0,0 1 0,0 0 0,1-1 0,-1 1 0,0 0 0,0-1 0,0 1 0,2 1 0,-1 1 0,0-1 0,-1 0 0,1 1 0,-1-1 0,0 1 0,0-1 0,1 1 0,-2-1 0,1 1 0,0 0 0,0 3 0,1 11 0,-1 0 0,-1-1 0,-2 23 0,1-22 0,-5 45 0,-3-1 0,-3 0 0,-37 110 0,-16 0 0,39-108 0,26-63 0,0 1 0,0 0 0,0 0 0,0-1 0,0 1 0,0 0 0,0-1 0,1 1 0,-1 0 0,0-1 0,0 1 0,0 0 0,1-1 0,-1 1 0,0-1 0,1 1 0,-1-1 0,1 1 0,-1 0 0,0-1 0,1 1 0,-1-1 0,1 0 0,-1 1 0,1-1 0,0 1 0,-1-1 0,1 0 0,-1 1 0,1-1 0,0 0 0,-1 0 0,1 1 0,0-1 0,-1 0 0,1 0 0,0 0 0,-1 0 0,1 0 0,0 0 0,-1 0 0,1 0 0,0 0 0,-1 0 0,2-1 0,46 0 0,-35 0 0,15 2-1365,-3 3-5461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08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24575,'-8'4'0,"-3"6"0,0 5 0,2 4 0,3 8 0,3 11 0,1 12 0,1 6 0,1 6 0,0 5 0,-4 4 0,-1-2 0,1-9 0,0-5 0,-8-17 0,-1-15-8191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09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52 24575,'5'0'0,"0"-1"0,0 0 0,0-1 0,0 1 0,0-1 0,-1 0 0,7-3 0,8-4 0,-5 3 0,0 1 0,1 0 0,0 2 0,0-1 0,0 2 0,26-2 0,-36 4 0,0 1 0,1-1 0,-2 1 0,1 0 0,0 0 0,0 1 0,0 0 0,0-1 0,-1 2 0,1-1 0,-1 0 0,0 1 0,1 0 0,-1 0 0,0 0 0,-1 1 0,1-1 0,-1 1 0,1 0 0,-1 0 0,0 0 0,0 0 0,-1 0 0,3 7 0,0 0 0,0 1 0,-1-1 0,-1 1 0,0 0 0,-1 0 0,0 0 0,-1 0 0,0 0 0,-1 0 0,0 0 0,-1 0 0,0 0 0,-1 1 0,0-2 0,-1 1 0,0 0 0,-1 0 0,-1-1 0,0 0 0,0 0 0,-8 11 0,-1 1 0,-1-1 0,-1 0 0,-1-1 0,0-1 0,-2 0 0,-1-2 0,0 0 0,-33 22 0,39-31-170,0 0-1,-1-1 0,0-1 1,0 0-1,0-2 0,-1 1 1,-19 3-1,-16-4-6655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09.8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24575,'0'8'0,"0"12"0,0 6 0,0 7 0,0 7 0,0 9 0,0 8 0,0 8 0,0 4 0,0 4 0,0-2 0,0-5 0,0-5 0,0-18 0,0-15-8191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10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92 24575,'12'-8'0,"13"-3"0,11-8 0,3-1 0,-1 3 0,2 5 0,-7 8 0,-8 18 0,-17 14 0,-10 3-8191</inkml:trace>
  <inkml:trace contextRef="#ctx0" brushRef="#br0" timeOffset="1">25 364 24575,'0'8'0,"13"3"0,16-13 0,12-10 0,12-12 0,5-2 0,-8 4-8191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12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24575,'8'0'0,"12"0"0,10 0 0,4 0 0,6 0 0,-5 0-8191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44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24575,'0'9'0,"0"14"0,0 21 0,0 20 0,0 15 0,0 7 0,4 2 0,2-6 0,-1-17-8191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13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 24575,'-5'0'0,"0"12"0,-9 22 0,-2 17 0,-2 16 0,2 10 0,-4 0 0,0-4 0,0-7 0,4-14-8191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14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24575,'-19'1806'0,"17"-1708"0,-12 224 0,7-284 0,7-38 0,0 1 0,0-1 0,0 0 0,0 0 0,0 1 0,0-1 0,0 0 0,0 0 0,-1 1 0,1-1 0,0 0 0,0 0 0,0 0 0,0 1 0,0-1 0,-1 0 0,1 0 0,0 0 0,0 1 0,0-1 0,-1 0 0,1 0 0,0 0 0,0 0 0,0 0 0,-1 1 0,1-1 0,0 0 0,0 0 0,-1 0 0,1 0 0,0 0 0,0 0 0,-1 0 0,1 0 0,0 0 0,-1 0 0,1 0 0,0 0 0,0 0 0,-1 0 0,1 0 0,0 0 0,0 0 0,-1-1 0,1 1 0,0 0 0,0 0 0,0 0 0,-1 0 0,1 0 0,0-1 0,0 1 0,0 0 0,-1 0 0,1 0 0,0-1 0,0 1 0,0 0 0,0 0 0,0-1 0,-4-6-49,0-1 0,1 0 0,0 1-1,1-1 1,0 0 0,0-1 0,0 1 0,1 0-1,0-13 1,-1-3-824,-8-68-5953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15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24575,'77'0'0,"408"20"0,-212 2 0,289-13 0,-394-10 0,-165 0 0,1 1 0,0 0 0,-1 0 0,1 0 0,-1 1 0,1-1 0,0 1 0,-1 0 0,1 0 0,-1 0 0,0 0 0,1 1 0,-1-1 0,0 1 0,0 0 0,0 0 0,0 0 0,4 4 0,-5-3 0,0 1 0,0-1 0,-1 1 0,0 0 0,1 0 0,-1 0 0,-1 0 0,1 0 0,0-1 0,-1 1 0,0 0 0,0 1 0,0-1 0,0 0 0,-1-1 0,0 1 0,-1 4 0,-16 105 0,-5 172 0,69 982 0,-14-628 0,-36-589 0,-1-36-32,0-27 112,-1-26-1493,2-5-5413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16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24575,'1068'-30'0,"-763"23"0,-287 5 118,-18 2-140,0 0 0,1 0 0,-1 0 0,0 0-1,0 0 1,0 0 0,1 0 0,-1 0 0,0-1 0,0 1 0,0 0-1,0 0 1,1 0 0,-1 0 0,0 0 0,0 0 0,0 0 0,0-1-1,0 1 1,1 0 0,-1 0 0,0 0 0,0 0 0,0-1 0,0 1 0,0 0-1,0 0 1,0 0 0,0 0 0,0-1 0,0 1 0,0 0 0,0 0-1,0 0 1,0-1 0,0 1 0,0 0 0,0 0 0,0 0 0,0-1-1,0 1 1,0 0 0,0 0 0,0 0 0,0-1 0,0 1 0,0 0 0,0 0-1,0 0 1,-1 0 0,1 0 0,0-1 0,0 1 0,0 0 0,0 0-1,0 0 1,-1 0 0,1 0 0,0 0 0,0-1 0,0 1 0,0 0 0,-1 0-1,1 0 1,0 0 0,0 0 0,-15-8-6804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16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46 24575,'13'0'0,"25"0"0,43 0 0,51 0 0,48-9 0,36-2 0,23 0 0,4 3 0,-39 2-8191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27.2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271 642 24575,'-53'8'0,"44"-6"0,0 0 0,-1-1 0,1 0 0,-12 0 0,18-1 0,-1 0 0,1-1 0,0 0 0,-1 0 0,1 1 0,0-2 0,-1 1 0,1 0 0,0-1 0,0 1 0,0-1 0,0 0 0,1 0 0,-1 0 0,-4-5 0,-4-4 0,1-1 0,0 0 0,1-1 0,0 0 0,1-1 0,0 0 0,1 0 0,1-1 0,0 1 0,1-1 0,1-1 0,0 1 0,1-1 0,1 1 0,0-1 0,1-16 0,1 20 0,1-1 0,0 1 0,1 0 0,0 0 0,1 0 0,1 1 0,0-1 0,0 1 0,1 0 0,1 0 0,0 0 0,0 1 0,1 0 0,0 0 0,1 0 0,0 1 0,0 0 0,1 1 0,0 0 0,1 0 0,13-7 0,11-7 0,2 1 0,0 3 0,1 1 0,0 1 0,52-14 0,-74 27 0,0-1 0,-1 2 0,1 0 0,0 0 0,0 1 0,1 1 0,-1 1 0,0 0 0,0 1 0,-1 1 0,1 0 0,0 1 0,-1 0 0,0 1 0,0 1 0,0 0 0,20 13 0,-23-9 0,0 0 0,0 1 0,-1 0 0,0 0 0,-1 1 0,-1 1 0,0-1 0,0 1 0,-2 0 0,1 1 0,-2 0 0,0 0 0,0 0 0,-1 1 0,3 24 0,-7-30 0,-1 1 0,1-1 0,-1 0 0,-1 1 0,0-1 0,0 0 0,-1 0 0,0-1 0,-1 1 0,1-1 0,-2 1 0,1-1 0,-11 14 0,-7 5 0,0 0 0,-34 30 0,45-47 0,-1 1 11,1-1 0,-1-1 0,-1 0 0,0-1 0,0 0 0,-1-1-1,0 0 1,0-1 0,0-1 0,-18 5 0,2-4-308,1-1 0,0-2 0,-1 0 0,-38-3 0,33-1-6529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27.71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332 0 24575,'-1'35'0,"-1"-1"0,-2 0 0,-1 0 0,-2-1 0,-1 1 0,-24 60 0,-212 530 0,226-590 0,9-26 0,7-23 0,8-18-1365,1-6-5461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28.2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24575,'4'5'0,"2"9"0,-1 10 0,7 15 0,3 17 0,-3 28 0,-2 30 0,-4 19 0,6 14 0,1-2 0,-1-13 0,4-13 0,1-17 0,-3-27-8191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43.0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0 24575,'-9'0'0,"-2"0"-8191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43.4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24575,'0'4'0,"5"2"0,0 8 0,9 1 0,5-1 0,1 0 0,0-1 0,5-3 0,11-4 0,0-6 0,-7-4-8191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45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24575,'9'0'0,"10"0"0,12 0 0,7 0 0,7 0 0,4 0 0,-2 0 0,-6 0 0,-9 0-8191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51.3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35 0 24575,'-4'0'0,"-10"0"0,-3 0-8191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52.08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24575,'126'1'0,"-1"6"0,150 26 0,648 136 0,-785-150 0,278 1 0,-306-18 0,-57 2 0,-40-2 0,-1-1 0,1 0 0,0-1 0,24-2 0,-37 2-26,1 0 0,0 0-1,-1 0 1,1 0 0,0 0 0,0 0-1,-1 0 1,1-1 0,0 1 0,-1 0-1,1 0 1,0-1 0,-1 1 0,1 0-1,-1-1 1,1 1 0,0 0 0,-1-1-1,1 1 1,-1-1 0,1 1 0,-1-1-1,1 1 1,-1-1 0,0 0 0,1 1-1,-1-1 1,0 0 0,1 1 0,-1-1-1,0 0 1,0 1 0,1-1 0,-1 0-1,0 1 1,0-1 0,0 0 0,0 1-1,0-1 1,0 0 0,0 0 0,0 1-1,-1-1 1,1 0 0,0 1 0,0-1-1,0 0 1,-1 1 0,1-1-1,0 0 1,-1 0 0,-12-18-6800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32:52.5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24575,'13'1'0,"-1"1"0,1 0 0,0 1 0,17 5 0,15 4 0,1018 237 0,-611-139 0,-71-10 0,-350-97 62,-50-20-1489,-26-9-5399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04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24575,'8'0'0,"12"0"0,10 0 0,9-5 0,10 0 0,1 0 0,1 1 0,-18 5 0,-13 2-8191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04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24575,'12'0'0,"14"0"0,9 8 0,8 3 0,5 0 0,7-2 0,-2-3 0,-10-3-8191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05.2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382 1 24575,'-12'-1'0,"-1"1"0,1 1 0,0 0 0,0 1 0,0 0 0,-14 4 0,21-4 0,1 1 0,0-1 0,-1 0 0,1 1 0,1 0 0,-1 0 0,0 0 0,1 1 0,-1-1 0,1 1 0,0 0 0,0 0 0,1 0 0,-1 0 0,1 0 0,0 1 0,0-1 0,-2 7 0,-2 13 0,1 0 0,1 0 0,1 0 0,1 0 0,1 1 0,2-1 0,4 33 0,-2 13 0,-2 526 0,-1-582 11,-2 1 0,1-1 0,-2-1 0,0 1 0,-1 0 0,0-1-1,-1 0 1,0 1 0,-1-2 0,-15 24 0,11-21-197,-1 0 1,0 0-1,-2-1 0,1-1 1,-2 0-1,0-1 1,-26 18-1,11-12-6640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05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24575,'39'-1'0,"-9"0"0,0 2 0,0 0 0,45 9 0,-70-9 0,-1 1 0,0-1 0,-1 1 0,1 0 0,0 0 0,0 1 0,-1-1 0,0 1 0,1-1 0,-1 1 0,0 0 0,0 0 0,0 0 0,-1 1 0,1-1 0,-1 1 0,0 0 0,0-1 0,0 1 0,0 0 0,-1 0 0,1 0 0,-1 0 0,0 0 0,-1 1 0,2 5 0,0 14 0,0 0 0,-2 1 0,-4 37 0,2-23 0,-1 76 0,3-44 0,-3 0 0,-14 75 0,-6-10 0,6 0 0,1 154 0,15-230 0,-1-10 0,2 0 0,9 63 0,-8-108 5,0 0 0,0-1-1,0 1 1,0 0 0,1 0-1,0 0 1,0-1 0,0 1-1,0-1 1,1 1 0,0-1-1,0 0 1,0 0 0,0 0-1,0-1 1,1 1 0,0-1 0,6 4-1,-4-3-125,1-1 0,0-1 0,0 1-1,0-1 1,0 0 0,1-1 0,-1 0 0,0 0 0,1 0-1,-1-1 1,11-1 0,74-8-6705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06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24575,'0'13'0,"0"16"0,0 20 0,0 24 0,0 15 0,0 13 0,0 3 0,0-8 0,0-16 0,0-22-8191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08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105 121 24575,'0'0'0,"0"0"0,0-1 0,0 1 0,0 0 0,1-1 0,-1 1 0,0-1 0,0 1 0,0-1 0,0 1 0,0 0 0,0-1 0,0 1 0,0-1 0,0 1 0,0 0 0,-1-1 0,1 1 0,0-1 0,0 1 0,0 0 0,0-1 0,-1 1 0,1-1 0,0 1 0,0 0 0,-1-1 0,1 1 0,0 0 0,0 0 0,-1-1 0,1 1 0,0 0 0,-1 0 0,1-1 0,-1 1 0,1 0 0,0 0 0,-1 0 0,1 0 0,0-1 0,-1 1 0,1 0 0,-1 0 0,1 0 0,-1 0 0,1 0 0,0 0 0,-1 0 0,1 0 0,-1 0 0,1 1 0,0-1 0,-1 0 0,1 0 0,-1 0 0,1 0 0,0 0 0,-1 1 0,1-1 0,0 0 0,-1 0 0,1 1 0,-1-1 0,-19 22 0,8 6 0,1 0 0,1 0 0,1 1 0,2 0 0,1 1 0,1 0 0,2 0 0,0 50 0,1-33 0,2 60 0,0-98 0,1 1 0,0 0 0,1 0 0,0-1 0,1 1 0,0-1 0,1 1 0,4 9 0,-6-16 0,1 0 0,-1 1 0,0-1 0,1 0 0,0-1 0,-1 1 0,1 0 0,0-1 0,1 0 0,-1 1 0,0-1 0,1 0 0,-1-1 0,1 1 0,0-1 0,-1 1 0,1-1 0,0 0 0,0-1 0,0 1 0,-1-1 0,1 1 0,8-2 0,-6 1 0,-1-1 0,1 0 0,0 0 0,0 0 0,-1-1 0,1 0 0,-1 0 0,1 0 0,-1-1 0,0 0 0,0 0 0,0 0 0,0 0 0,-1-1 0,7-6 0,1-7 0,-1 0 0,0-1 0,-1 0 0,-1-1 0,-1 0 0,0 0 0,-2-1 0,6-23 0,-1 6 0,-2 4 0,-1-2 0,-1 1 0,-2-1 0,0-45 0,-4 59 0,-1-1 0,-2 1 0,0 0 0,-1 0 0,-1 0 0,-1 0 0,-1 0 0,-10-23 0,15 42 5,0-1 1,-1 1-1,1-1 0,0 1 0,-1 0 0,0 0 1,0 0-1,1 0 0,-1 0 0,0 0 1,-1 0-1,1 0 0,0 1 0,0-1 0,-1 1 1,1 0-1,-1 0 0,1 0 0,-1 0 0,1 0 1,-1 0-1,-4 0 0,1 1-170,-1 0 0,1 0 0,0 0 0,-1 1 0,1 0 0,0 1 0,0-1 0,-9 4 0,-14 6-6661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11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5 24575,'-5'0'0,"0"-4"0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46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46 24575,'0'-2'0,"0"0"0,0 1 0,-1-1 0,1 0 0,0 1 0,-1-1 0,1 0 0,-1 1 0,1-1 0,-1 0 0,0 1 0,1-1 0,-1 1 0,0 0 0,0-1 0,0 1 0,0 0 0,0-1 0,-1 1 0,1 0 0,0 0 0,-3-2 0,1 2 0,0-1 0,0 1 0,0 0 0,-1 0 0,1 0 0,0 0 0,-1 0 0,1 1 0,-1 0 0,-5 0 0,1 0 0,0 0 0,1 1 0,-1 1 0,0-1 0,1 1 0,-1 0 0,1 1 0,-1 0 0,-10 6 0,9-3 0,1 1 0,0 0 0,1 1 0,-1 0 0,1 0 0,1 1 0,-1 0 0,2 0 0,-1 0 0,1 1 0,1-1 0,-1 1 0,2 0 0,-1 1 0,2-1 0,-1 1 0,0 13 0,-2 21 0,2 0 0,6 84 0,-1-65 0,-2-38 0,0-5 0,0 1 0,2 0 0,0-1 0,1 1 0,8 25 0,-10-43 0,0-1 0,0 0 0,0 1 0,1-1 0,0 0 0,0 0 0,-1 0 0,2 0 0,-1 0 0,0 0 0,1 0 0,-1-1 0,1 1 0,0-1 0,-1 0 0,1 0 0,0 0 0,1 0 0,-1 0 0,0-1 0,0 1 0,1-1 0,-1 0 0,1 0 0,-1 0 0,1-1 0,0 1 0,-1-1 0,1 0 0,-1 0 0,1 0 0,0 0 0,-1-1 0,1 1 0,-1-1 0,1 0 0,-1 0 0,5-3 0,48-19-1365,-3-7-5461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12.2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0 24575,'-3'1'0,"-1"0"0,1-1 0,-1 2 0,0-1 0,1 0 0,0 1 0,-1-1 0,1 1 0,0 0 0,0 0 0,0 0 0,0 1 0,0-1 0,0 1 0,1-1 0,-1 1 0,1 0 0,0 0 0,0 0 0,0 0 0,0 1 0,-2 4 0,-5 10 0,1 1 0,-10 33 0,18-51 0,-13 46 0,2 1 0,2 0 0,-4 80 0,12 150 0,2-173 0,-1-81 20,1-1 0,1 1 0,1 0 0,2-1 0,9 33 0,-12-49-91,1 1 1,0-1-1,0 0 0,0 0 0,1-1 1,0 1-1,1-1 0,0 1 1,0-1-1,0-1 0,0 1 0,1-1 1,0 0-1,0 0 0,0-1 1,1 0-1,0 0 0,-1 0 0,1-1 1,11 4-1,15 0-6755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13.0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24575,'-2'115'0,"5"128"0,-1-231 0,0 0 0,1 1 0,0-1 0,1 0 0,5 12 0,-8-21 0,1 0 0,0 0 0,-1 0 0,1 0 0,0-1 0,0 1 0,0 0 0,1-1 0,-1 0 0,0 1 0,4 1 0,-5-4 0,0 1 0,1 0 0,-1-1 0,0 1 0,1-1 0,-1 0 0,0 0 0,1 1 0,-1-1 0,1 0 0,-1 0 0,1 0 0,-1 0 0,0 0 0,1-1 0,-1 1 0,0 0 0,1-1 0,-1 1 0,0-1 0,1 1 0,-1-1 0,0 0 0,0 1 0,1-1 0,1-2 0,5-4 0,0 0 0,0-1 0,-1-1 0,0 1 0,0-1 0,-1 0 0,0-1 0,7-16 0,33-87 0,-46 113 0,34-120 0,-26 99 0,-4 26 0,-2 39 0,-2-41 0,-4 102 0,1-61 0,2 0 0,9 83 0,0-101-1365,2-12-5461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13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24575,'43'-30'0,"-40"29"0,-1-1 0,1 1 0,0 0 0,0 0 0,0 0 0,0 0 0,0 0 0,0 1 0,0-1 0,0 1 0,0 0 0,0 0 0,0 0 0,0 0 0,0 1 0,0-1 0,0 1 0,0 0 0,0-1 0,0 2 0,-1-1 0,1 0 0,0 0 0,-1 1 0,1-1 0,0 1 0,-1 0 0,0 0 0,1 0 0,-1 0 0,0 0 0,0 1 0,0-1 0,-1 0 0,1 1 0,0 0 0,1 3 0,1 3 0,-1 0 0,0 0 0,-1 0 0,1 0 0,-2 0 0,1 0 0,-1 1 0,-1-1 0,0 1 0,0-1 0,-2 10 0,-1-3 0,0 0 0,-2 0 0,0-1 0,0 0 0,-1 0 0,-11 18 0,15-31 0,1-1 0,0 1 0,0 0 0,0-1 0,0 1 0,1 0 0,-1 0 0,0 0 0,1 0 0,0 0 0,-1 0 0,1 0 0,0 0 0,0 0 0,0 0 0,0 0 0,1 3 0,-1-4 0,1-1 0,-1 1 0,1-1 0,0 1 0,0 0 0,-1-1 0,1 1 0,0-1 0,0 0 0,-1 1 0,1-1 0,0 0 0,0 1 0,0-1 0,0 0 0,0 0 0,-1 0 0,1 0 0,0 0 0,0 0 0,0 0 0,0 0 0,0 0 0,0 0 0,0 0 0,1-1 0,12-3 0,1 0 0,-1-1 0,20-10 0,-18 8 0,48-19-1365,-3 2-5461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14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24575,'4'0'0,"14"0"0,17-4 0,14-2 0,13 1 0,-2 1 0,-10-3 0,-9-1 0,-12 2-8191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14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24575,'0'8'0,"0"12"0,0 14 0,0 10 0,0 11 0,0 3 0,0-3 0,0-3 0,0-10-8191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14.8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92 24575,'-1'117'0,"4"134"0,-3-238 0,2 0 0,0 0 0,1 0 0,0-1 0,6 15 0,-8-24 0,0-1 0,0 1 0,0-1 0,1 0 0,-1 0 0,1 1 0,-1-1 0,1 0 0,0 0 0,0-1 0,0 1 0,0 0 0,4 2 0,-4-3 0,-1-1 0,1 1 0,0-1 0,-1 0 0,1 1 0,0-1 0,-1 0 0,1 0 0,0 0 0,-1-1 0,1 1 0,0 0 0,-1 0 0,1-1 0,0 1 0,-1-1 0,1 0 0,-1 1 0,1-1 0,-1 0 0,1 0 0,-1 0 0,3-2 0,6-6 0,-1 0 0,0-1 0,-1 0 0,1 0 0,-2-1 0,0 0 0,0 0 0,-1 0 0,8-23 0,36-118 0,-46 139 0,12-61 0,8-23 0,-22 88 0,1 0 0,1 1 0,0-1 0,0 1 0,1 0 0,0 0 0,0 0 0,7-6 0,-8 10-76,-1 1 1,2 0-1,-1 0 0,0 1 0,1-1 0,-1 1 0,1 0 0,-1 0 1,1 0-1,0 1 0,0-1 0,0 1 0,0 0 0,0 1 1,0 0-1,0-1 0,10 2 0,19 1-6750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15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 24575,'4'0'0,"14"-4"0,8-1 0,8 0 0,3 0 0,-1 2 0,-7 6 0,-8 5 0,-8 11 0,-14 15 0,-11 13 0,-13 4 0,-5 1 0,6-8 0,16-12 0,21-11 0,13-13 0,3-9-8191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15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493 15 24575,'0'-4'0,"4"-1"0,10-1 0,3 6 0,2 11 0,-2 12 0,-4 11 0,-4 11 0,-3 20 0,-12 28 0,-17 27 0,-21 23 0,-20 21 0,-21 7 0,-11-12 0,-3-22 0,3-32 0,17-36-8191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16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 24575,'0'8'0,"0"16"0,0 16 0,0 13 0,-9 7 0,-2-3 0,-4-2 0,1-12-8191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17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553 0 24575,'-8'0'0,"-7"0"0,-10 9 0,-4 10 0,-6 11 0,-9 18 0,-6 8 0,-7 3 0,-2 5 0,0-1 0,2-3 0,7-2 0,12-4 0,12-10-8191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6:18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415 1 24575,'-9'4'0,"-6"14"0,-10 17 0,-8 14 0,-8 16 0,-4 10 0,0 4 0,0 2 0,8-5 0,1-11 0,7-12 0,5-16 0,5-22 0,7-13-8191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47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1 181 24575,'2'-1'0,"1"-1"0,-1 1 0,0-1 0,0 0 0,0 0 0,0 0 0,0 0 0,0-1 0,0 1 0,-1 0 0,1-1 0,-1 1 0,2-4 0,3-5 0,11-10 0,0 0 0,24-22 0,-35 38 0,0-1 0,0 1 0,1 0 0,-1 0 0,1 1 0,0 0 0,1 0 0,-1 1 0,0 0 0,1 0 0,13-3 0,-19 6 0,0 0 0,-1 0 0,1 1 0,0-1 0,0 0 0,-1 1 0,1-1 0,0 1 0,-1-1 0,1 1 0,0 0 0,-1 0 0,1 0 0,-1 0 0,0 0 0,1 0 0,-1 0 0,0 0 0,1 0 0,-1 1 0,0-1 0,0 0 0,0 1 0,0-1 0,0 1 0,-1 0 0,1-1 0,0 1 0,-1-1 0,1 1 0,-1 0 0,1 0 0,-1-1 0,0 3 0,2 8 0,0 1 0,-1 0 0,-1 19 0,0-25 0,1 16 0,-2-1 0,0 0 0,-7 29 0,6-43 0,0-1 0,0 0 0,-1 0 0,0 0 0,-1 0 0,1 0 0,-1-1 0,-1 1 0,1-1 0,-1 0 0,0-1 0,0 1 0,-9 6 0,8-7 0,1-1 0,-1 0 0,1 0 0,0 1 0,1 0 0,-1 0 0,1 0 0,-5 8 0,9-11 0,-1-1 0,1 1 0,-1-1 0,1 1 0,0 0 0,-1 0 0,1-1 0,0 1 0,0 0 0,0-1 0,1 1 0,-1 0 0,0 0 0,1-1 0,-1 1 0,1-1 0,-1 1 0,1 0 0,0-1 0,0 1 0,0-1 0,0 1 0,0-1 0,0 0 0,0 1 0,0-1 0,0 0 0,0 0 0,1 0 0,-1 0 0,1 0 0,-1 0 0,1 0 0,1 1 0,3 1-68,1 0 0,-1 0-1,1 0 1,-1-1 0,1 0 0,0 0-1,0 0 1,0-1 0,0 0 0,0-1-1,0 1 1,0-1 0,0-1 0,0 1-1,0-1 1,0-1 0,-1 1 0,1-1-1,11-5 1,37-14-6758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17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98 24575,'0'-4'0,"1"0"0,-1 0 0,1 0 0,0 0 0,0 0 0,0 0 0,1 0 0,0 0 0,-1 0 0,1 0 0,0 1 0,1-1 0,-1 1 0,1 0 0,0 0 0,-1-1 0,1 2 0,0-1 0,1 0 0,-1 1 0,0-1 0,1 1 0,0 0 0,-1 0 0,1 0 0,0 1 0,0-1 0,8-1 0,-6 2 0,0-1 0,1 1 0,-1 0 0,1 0 0,-1 1 0,1 0 0,-1 0 0,1 0 0,-1 1 0,0 0 0,1 0 0,-1 1 0,0 0 0,1 0 0,-1 0 0,0 1 0,-1 0 0,7 4 0,-7-3 0,0 0 0,0 0 0,0 1 0,0-1 0,-1 1 0,0 1 0,0-1 0,0 1 0,-1-1 0,0 1 0,0 0 0,0 0 0,-1 0 0,0 1 0,0-1 0,0 0 0,-1 1 0,0-1 0,0 1 0,-1 0 0,0-1 0,-1 9 0,0-7 0,0 1 0,-1-1 0,0 0 0,-1 0 0,0 0 0,0 0 0,-1 0 0,0-1 0,0 1 0,-1-1 0,0 0 0,0-1 0,-1 1 0,1-1 0,-1 0 0,-13 9 0,6-5 0,-2-1 0,1 0 0,-1-1 0,0-1 0,-1 0 0,0-1 0,0-1 0,0 0 0,-1-1 0,-30 3 0,51-6 0,1 0 0,-1 1 0,1-1 0,-1 1 0,0 0 0,1 0 0,-1 0 0,5 5 0,19 8 0,-19-12 12,0 0-1,1 0 1,0-1-1,0-1 1,-1 1-1,1-1 1,0-1-1,0 0 1,16-2-1,-4-2-504,1 0-1,42-16 1,-1-4-6333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26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759 1 24575,'-41'-1'0,"0"2"0,0 2 0,0 2 0,-74 18 0,-36 31 0,27-9 0,-69 14 0,192-59 0,1 0 0,-1 0 0,1 0 0,-1 0 0,1 0 0,0 0 0,-1 0 0,1 0 0,-1 1 0,1-1 0,-1 0 0,1 0 0,0 0 0,-1 1 0,1-1 0,0 0 0,-1 0 0,1 1 0,0-1 0,-1 0 0,1 1 0,0-1 0,-1 0 0,1 1 0,0-1 0,0 0 0,0 1 0,-1-1 0,1 1 0,0-1 0,0 0 0,0 1 0,12 8 0,35 6 0,-37-13 0,347 107 0,-347-105 20,0 0 0,0 1 0,-1 0 0,1 1 0,8 7 0,-9-7-268,-1 0 1,1-1-1,0 0 1,0 0-1,14 4 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27.1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1 24575,'0'16'0,"0"11"0,-8 8 0,-3 7 0,-4 9 0,0 9 0,-4 5 0,0-2 0,3-9 0,1-5 0,2-7 0,4-6 0,3 4 0,15-6 0,19-8 0,13-9 0,-1-6-8191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28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0 528 24575,'0'8'0,"0"0"0,1-1 0,0 1 0,0 0 0,1 0 0,0-1 0,0 1 0,1-1 0,4 9 0,-6-15 0,0 1 0,0 0 0,0 0 0,0-1 0,1 1 0,-1-1 0,1 1 0,-1-1 0,1 0 0,0 1 0,-1-1 0,1 0 0,0 0 0,0 0 0,0 0 0,0 0 0,0-1 0,0 1 0,0-1 0,0 1 0,0-1 0,0 0 0,0 0 0,0 1 0,0-2 0,0 1 0,0 0 0,0 0 0,0-1 0,0 1 0,0-1 0,0 1 0,0-1 0,0 0 0,0 0 0,0 0 0,-1 0 0,1 0 0,2-2 0,7-4 0,-1 0 0,0-1 0,-1 0 0,0-1 0,0 0 0,-1 0 0,0-1 0,0 0 0,8-16 0,6-13 0,19-50 0,-39 85 0,84-225 0,-86 230 0,0-1 0,0 0 0,0 0 0,0 0 0,0 0 0,0 0 0,1 0 0,-1 1 0,0-1 0,0 0 0,0 0 0,0 0 0,0 0 0,0 0 0,0 0 0,1 0 0,-1 0 0,0 0 0,0 1 0,0-1 0,0 0 0,0 0 0,1 0 0,-1 0 0,0 0 0,0 0 0,0 0 0,0 0 0,0 0 0,1 0 0,-1 0 0,0 0 0,0 0 0,0 0 0,0 0 0,0 0 0,1 0 0,-1-1 0,0 1 0,0 0 0,0 0 0,0 0 0,0 0 0,0 0 0,1 0 0,-1 0 0,3 31 0,-3 42 0,-3-6 0,0-20 0,6 76 0,-3-120 0,0-1 0,0 0 0,1 1 0,-1-1 0,0 0 0,1 0 0,0 0 0,-1 1 0,1-1 0,0 0 0,0 0 0,0 0 0,0 0 0,1 0 0,-1-1 0,0 1 0,1 0 0,-1-1 0,1 1 0,0 0 0,0-1 0,-1 0 0,5 3 0,-3-4 0,0 1 0,0-1 0,0 1 0,0-1 0,1 0 0,-1 0 0,0 0 0,0-1 0,0 1 0,0-1 0,0 1 0,0-1 0,0 0 0,0 0 0,3-2 0,8-5 0,0 0 0,-1 0 0,0-1 0,0-1 0,20-19 0,-20 15 11,1-2 0,-2 1 0,0-1 0,-1-1 0,0 0 0,-2-1-1,0 0 1,-1-1 0,0 1 0,4-21 0,-4 3-308,-2 0 0,-1 0 0,-2 0 0,-2-59 0,-2 64-6529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29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11 24575,'-2'0'0,"0"1"0,0-1 0,0 0 0,-1 1 0,1 0 0,0-1 0,0 1 0,0 0 0,0 0 0,0 0 0,0 0 0,0 0 0,0 1 0,1-1 0,-1 0 0,0 1 0,1 0 0,-1-1 0,1 1 0,0 0 0,-2 3 0,-22 48 0,15-27 0,9-24 0,-7 16 0,0 1 0,1 0 0,-7 33 0,13-48 0,0-1 0,1 1 0,0-1 0,0 1 0,0 0 0,0-1 0,0 1 0,1 0 0,-1-1 0,1 1 0,0-1 0,2 6 0,-2-7 0,0-1 0,1 1 0,-1 0 0,0-1 0,1 0 0,-1 1 0,1-1 0,-1 0 0,1 0 0,0 0 0,-1 0 0,1 0 0,0 0 0,0 0 0,0-1 0,0 1 0,-1-1 0,1 1 0,0-1 0,0 0 0,0 1 0,0-1 0,0 0 0,0-1 0,2 1 0,5-1 0,-1-1 0,0 0 0,0-1 0,0 1 0,0-2 0,0 1 0,-1-1 0,0 0 0,1 0 0,-1-1 0,-1 0 0,1-1 0,-1 1 0,0-1 0,7-9 0,-2 3 0,0-1 0,0-1 0,-2 0 0,0-1 0,0 0 0,10-26 0,-18 38-62,0-1 0,0 0 0,0 0 0,0 1 0,0-1 0,-1 0 0,0 0 0,0 0 0,0 0 0,0 0 0,0 0 0,-1 0-1,0 1 1,0-1 0,0 0 0,0 0 0,0 1 0,-1-1 0,0 1 0,0-1 0,-2-3 0,-12-12-6764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33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21 24575,'-6'0'0,"1"1"0,0 0 0,0 0 0,0 0 0,0 1 0,0-1 0,1 1 0,-1 0 0,0 1 0,1-1 0,0 1 0,-1 0 0,1 0 0,0 0 0,0 1 0,1-1 0,-1 1 0,1 0 0,0 0 0,0 0 0,0 1 0,0-1 0,1 1 0,0-1 0,-3 9 0,-3 8 0,1 1 0,1-1 0,1 1 0,-4 34 0,6-32 0,-9 93 0,11-103 0,1 0 0,1 1 0,0-1 0,0 0 0,7 26 0,-7-39 0,-1 1 0,0 0 0,1-1 0,-1 1 0,0 0 0,1-1 0,0 1 0,-1-1 0,1 1 0,0-1 0,0 0 0,0 1 0,0-1 0,0 0 0,0 1 0,0-1 0,1 0 0,-1 0 0,0 0 0,1 0 0,-1 0 0,1 0 0,-1 0 0,1-1 0,-1 1 0,1-1 0,-1 1 0,1-1 0,0 1 0,-1-1 0,1 0 0,0 0 0,-1 0 0,1 0 0,0 0 0,-1 0 0,1 0 0,0 0 0,-1-1 0,1 1 0,0-1 0,-1 1 0,1-1 0,-1 0 0,1 0 0,-1 1 0,1-1 0,1-2 0,5-3 0,0 0 0,-1 0 0,0 0 0,-1-1 0,1 0 0,-1 0 0,7-12 0,2-7 0,-1 0 0,-1-1 0,-1 0 0,13-47 0,-20 55 0,0-1 0,-2-1 0,0 1 0,-1 0 0,-1-1 0,-1 1 0,-4-34 0,3 47-151,0 1-1,-1 0 0,0 0 0,0 0 1,0 0-1,-1 0 0,0 0 1,-7-10-1,-6-3-6674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33.9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1 143 24575,'12'0'0,"22"-9"0,17-2 0,16-8 0,6-1 0,-5 4 0,-11 3 0,-14-3 0,-15-4 0,-12 2-8191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34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0 24575,'-8'0'0,"-4"4"0,2 14 0,-3 21 0,1 33 0,-6 46 0,1 28 0,2 15 0,5-3 0,3-21 0,3-29 0,11-33 0,12-42 0,4-38 0,-3-20-8191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34.9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24575,'3'1'0,"-1"-1"0,1 0 0,0 1 0,0 0 0,0 0 0,0 0 0,-1 0 0,1 0 0,0 1 0,-1-1 0,1 1 0,-1 0 0,0-1 0,0 1 0,1 0 0,-1 0 0,0 1 0,0-1 0,-1 0 0,1 1 0,0-1 0,-1 1 0,0-1 0,0 1 0,1 0 0,-1 0 0,-1-1 0,1 1 0,1 6 0,2 11 0,-1 0 0,-1 0 0,0 27 0,-1-27 0,0 256 0,-4-220 0,-3 0 0,-24 102 0,16-118 0,14-40 0,0 0 0,0-1 0,0 1 0,0 0 0,0-1 0,0 1 0,0 0 0,-1 0 0,1-1 0,0 1 0,0 0 0,0 0 0,0 0 0,-1-1 0,1 1 0,0 0 0,0 0 0,-1 0 0,1 0 0,0-1 0,0 1 0,0 0 0,-1 0 0,1 0 0,0 0 0,-1 0 0,1 0 0,0 0 0,0 0 0,-1 0 0,1 0 0,0 0 0,0 0 0,-1 0 0,1 0 0,0 0 0,-1 0 0,1 0 0,0 0 0,0 0 0,-1 0 0,1 0 0,0 0 0,0 0 0,-1 1 0,1-1 0,0 0 0,0 0 0,0 0 0,-1 0 0,1 1 0,0-1 0,0 0 0,0 0 0,-1 1 0,1-1 0,0 0 0,0 0 0,0 1 0,0-1 0,0 0 0,0 0 0,0 1 0,0-1 0,0 0 0,-1 1 0,-3-28 0,5-5 0,1-1 0,1 1 0,2-1 0,10-35 0,44-127 0,7 22 0,-55 149 0,0 0 0,2 1 0,1 1 0,30-38 0,-43 59 0,0-1 0,0 0 0,1 1 0,-1-1 0,0 1 0,1-1 0,-1 1 0,1 0 0,0 0 0,-1 0 0,1 0 0,0 0 0,0 0 0,0 0 0,0 0 0,-1 1 0,1-1 0,0 1 0,0-1 0,0 1 0,3 0 0,-3 0 0,-1 1 0,1 0 0,-1 0 0,0 0 0,1-1 0,-1 1 0,0 1 0,0-1 0,0 0 0,0 0 0,0 0 0,0 0 0,0 1 0,0-1 0,-1 1 0,1-1 0,0 0 0,-1 1 0,1-1 0,0 4 0,2 10 0,0 0 0,-1 0 0,-1 1 0,0 17 0,-11 208 0,0-37 0,10-199 0,0 0 0,0 0 0,0 0 0,0-1 0,1 1 0,0 0 0,0 0 0,0-1 0,1 1 0,-1-1 0,1 1 0,0-1 0,1 1 0,-1-1 0,1 0 0,-1 0 0,7 6 0,-6-8 0,1 1 0,0-1 0,-1 0 0,1 0 0,0 0 0,1-1 0,-1 1 0,0-1 0,0 0 0,1 0 0,-1 0 0,0-1 0,1 0 0,-1 0 0,1 0 0,-1 0 0,1 0 0,-1-1 0,6-2 0,10-2 0,-1 0 0,-1-2 0,1 0 0,-1-2 0,0 0 0,-1 0 0,0-2 0,0 0 0,-1-1 0,-1-1 0,27-28 0,-30 30 0,-1-2 0,-1 1 0,0-2 0,-1 1 0,0-1 0,-1-1 0,0 1 0,-1-1 0,-1-1 0,-1 1 0,0-1 0,-1 0 0,0 0 0,1-29 0,-4 42 0,-1 0 0,0-1 0,0 1 0,0 0 0,-1 0 0,1 0 0,-1 0 0,0 0 0,1 0 0,-1 0 0,-1 0 0,1 0 0,0 0 0,-1 1 0,1-1 0,-1 0 0,0 1 0,0-1 0,0 1 0,0 0 0,0 0 0,-1 0 0,1 0 0,-4-2 0,4 3 0,-1 1 0,0-1 0,0 1 0,1-1 0,-1 1 0,0 0 0,0 0 0,1 0 0,-1 1 0,0-1 0,0 1 0,1 0 0,-1-1 0,0 1 0,1 0 0,-1 0 0,1 1 0,-1-1 0,1 1 0,0-1 0,-1 1 0,1 0 0,0-1 0,0 1 0,0 0 0,0 0 0,-2 4 0,-10 11 0,1 1 0,0 0 0,1 1 0,1 1 0,1 0 0,1 0 0,0 1 0,2 0 0,0 0 0,2 0 0,0 1 0,-3 44 0,7-64-45,1 1-1,0-1 1,0 1-1,0 0 1,0-1-1,0 1 1,0-1-1,1 1 1,-1-1-1,1 1 1,0-1-1,0 1 1,0-1-1,0 1 1,0-1-1,1 0 1,-1 0-1,0 0 1,1 0-1,0 0 1,0 0-1,-1 0 1,1 0-1,0 0 0,0-1 1,1 1-1,-1-1 1,0 0-1,4 2 1,16 4-6781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35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24575,'2'0'0,"0"1"0,0-1 0,0 1 0,0 0 0,0 0 0,-1 0 0,1 0 0,0 0 0,-1 0 0,1 0 0,-1 0 0,1 0 0,-1 1 0,1-1 0,-1 1 0,0-1 0,0 1 0,0 0 0,0-1 0,0 1 0,1 3 0,16 40 0,-9 0 0,-1 0 0,-3 1 0,-1-1 0,-5 80 0,3-139 0,1 0 0,0 1 0,9-22 0,-3 7 0,40-111 120,-41 121-368,1 0 1,1 1-1,0 0 1,1 0-1,19-22 1,-4 14-6579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48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24575,'4'0'0,"14"0"0,13 0 0,8 0 0,7 0 0,0 0 0,-4 0 0,3 0 0,-10 0 0,-15 0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35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223 15 24575,'0'-1'0,"0"1"0,0-1 0,0 1 0,0-1 0,0 1 0,0-1 0,0 1 0,0-1 0,0 1 0,-1-1 0,1 1 0,0-1 0,0 1 0,0-1 0,0 1 0,-1-1 0,1 1 0,0 0 0,0-1 0,-1 1 0,1-1 0,0 1 0,-1 0 0,1-1 0,-1 1 0,1 0 0,0-1 0,-1 1 0,1 0 0,-1 0 0,1-1 0,-1 1 0,-18 5 0,-16 23 0,15-3 0,0 2 0,2 0 0,1 1 0,-18 41 0,27-53 0,2 0 0,0 1 0,1-1 0,0 1 0,2 0 0,0 1 0,1-1 0,0 0 0,2 1 0,1 18 0,1-25 0,2 0 0,-1 0 0,2 0 0,-1-1 0,1 1 0,1-1 0,0-1 0,0 1 0,1-1 0,9 10 0,-4-4 0,-1 0 0,12 23 0,-20-33 0,-1 0 0,0 0 0,0 0 0,-1 0 0,1 1 0,-1-1 0,0 0 0,0 1 0,-1-1 0,0 0 0,0 1 0,-1 8 0,0-10-50,0 0-1,0 1 1,-1-1-1,1 0 0,-1 0 1,0 0-1,-1 0 1,1-1-1,0 1 1,-1-1-1,0 1 0,0-1 1,0 0-1,0 0 1,-1 0-1,1 0 1,-1-1-1,1 1 1,-1-1-1,0 0 0,0 0 1,0-1-1,0 1 1,0-1-1,-1 0 1,-7 2-1,-36 4-6775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36.2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24575,'-4'0'0,"-2"9"0,-8 10 0,-1 7 0,1 3 0,8 5 0,4 1 0,8-5 0,1-4 0,10-7 0,8-6 0,19-13 0,9-16 0,-5-5-8191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3:59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24575,'0'5'0,"0"9"0,0 11 0,0 13 0,0 14 0,0 10 0,0 11 0,0 10 0,0 8 0,0 1 0,0-3 0,0-3 0,0-9 0,0-13 0,0-9 0,0-30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00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24575,'9'0'0,"6"0"0,6 0 0,2 0 0,7 0 0,2 0 0,0 0 0,2 0 0,1 0 0,-3 0 0,-6 0-8191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00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24575,'0'4'0,"0"10"0,0 15 0,4 15 0,2 18 0,8 26 0,1 28 0,-1 24 0,-3 9 0,-4-8 0,5-20 0,1-26 0,-1-29-8191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01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24575,'-8'4'0,"-3"10"0,0 11 0,-2 18 0,2 14 0,2 10 0,3 7 0,2-2 0,2-4 0,5-6 0,7-4 0,10-13 0,9-9 0,5-11 0,-4-10-8191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02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24575,'-2'152'0,"6"165"0,-5-315 0,1 0 0,1 1 0,-1-1 0,0 0 0,0 1 0,1-1 0,-1 0 0,1 0 0,0 0 0,0 1 0,0-1 0,0 0 0,0 0 0,0 0 0,1 0 0,-1 0 0,0-1 0,3 3 0,-3-4 0,0 1 0,0-1 0,1 0 0,-1 1 0,0-1 0,0 0 0,0 0 0,0 0 0,1 0 0,-1 0 0,0 0 0,0 0 0,0-1 0,1 1 0,-1 0 0,0-1 0,0 1 0,0-1 0,0 1 0,0-1 0,0 1 0,0-1 0,0 0 0,1-1 0,8-6 0,-2 0 0,1-1 0,-1 0 0,0-1 0,9-15 0,11-23 0,35-83 0,-40 77 0,35-56 0,-58 110 0,1-1 0,-1 1 0,0-1 0,0 1 0,0-1 0,0 1 0,1-1 0,-1 1 0,0 0 0,0-1 0,1 1 0,-1-1 0,0 1 0,1 0 0,-1-1 0,0 1 0,1 0 0,-1 0 0,0-1 0,1 1 0,-1 0 0,1 0 0,-1-1 0,1 1 0,-1 0 0,0 0 0,1 0 0,-1 0 0,1 0 0,-1 0 0,1 0 0,-1 0 0,1 0 0,-1 0 0,1 0 0,-1 0 0,1 0 0,-1 0 0,1 0 0,-1 0 0,0 1 0,1-1 0,-1 0 0,1 0 0,11 26 0,-1 35 0,-8-32-455,2 0 0,11 37 0,-6-32-6371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02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24575,'4'0'0,"1"4"0,0 6 0,0 14 0,-2 11 0,-2 8 0,-4 5 0,-10 2 0,-8-6 0,0-12-8191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03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1 227 24575,'2'4'0,"1"0"0,-1 1 0,0-1 0,0 1 0,-1 0 0,1 0 0,-1 0 0,0-1 0,0 1 0,-1 0 0,1 0 0,-1 10 0,2 12 0,2 3 0,2 0 0,2 0 0,0-1 0,14 33 0,-21-60 0,0 0 0,0 0 0,-1 0 0,1 0 0,1-1 0,-1 1 0,0 0 0,0-1 0,0 1 0,1-1 0,-1 1 0,1-1 0,0 1 0,-1-1 0,1 0 0,0 0 0,-1 0 0,1 0 0,0 0 0,0 0 0,0-1 0,0 1 0,4 0 0,-3-1 0,-1 0 0,1-1 0,0 0 0,0 1 0,-1-1 0,1 0 0,0 0 0,-1-1 0,1 1 0,-1 0 0,0-1 0,1 0 0,-1 1 0,0-1 0,2-3 0,8-7 0,-2 0 0,1-1 0,-2 0 0,14-26 0,2-9 0,-3 0 0,-1-2 0,-3 0 0,22-99 0,-38 135-119,10-35 372,-11 48-303,-1 0 0,1-1 0,0 1 0,-1 0 0,1 0 0,0 0 0,0 0 0,0 0 0,0 0 0,-1 0 0,2 0 0,-1 0 0,0 0 0,0 0 0,0 0 0,0 1 0,0-1 0,1 1 0,-1-1 1,0 1-1,1-1 0,-1 1 0,0 0 0,1-1 0,-1 1 0,0 0 0,1 0 0,-1 0 0,3 0 0,14 4-6776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8:44:03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24575,'8'0'0,"8"0"0,4 0 0,8 4 0,3 10 0,5 11 0,0 13 0,-6 18 0,-8 24 0,-12 24 0,-16 10 0,-23 8 0,-25-1 0,-2-20-8191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48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24575,'12'0'0,"13"0"0,11 0 0,7 0 0,0 0 0,2 0 0,-7 4 0,-10 2-8191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37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39.4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 24575,'2'-10'0,"5"24"0,3 28 0,-7 20 0,0 13 0,-2-70 0,0 1 0,0-1 0,0 0 0,1 0 0,0 1 0,0-1 0,0 0 0,0-1 0,1 1 0,4 6 0,-5-9 5,0 0-1,0 0 1,0-1 0,0 1-1,1 0 1,-1-1-1,0 1 1,1-1 0,-1 0-1,1 0 1,-1 0 0,1 0-1,-1-1 1,1 1-1,0 0 1,-1-1 0,1 0-1,0 0 1,0 0-1,-1 0 1,1 0 0,0 0-1,0-1 1,-1 0-1,6-1 1,-4 1-104,0-1 0,0 1 0,0-1 0,0 0 0,0 0 0,0-1 0,-1 1 0,1-1 0,-1 0 0,0 1 0,1-2 0,-1 1 0,-1 0 0,5-7 0,7-19-6727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40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24575,'0'5'0,"0"9"0,0 6 0,0 9 0,8 12 0,3 7 0,0 4 0,1 1 0,0-4 0,-3-1 0,-3-2 0,-2-8-8191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41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24575,'0'-4'0,"4"-6"0,10 0 0,6 0 0,5 3 0,6 10 0,-3 10 0,-5 10 0,-7 6 0,-10 2 0,-11-5 0,-13 3 0,-15-5 0,-3-5-8191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45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24575,'3'71'0,"4"-1"0,17 77 0,5 45 0,-23-125 0,-1-2 0,3-1 0,25 101 0,-29-153 113,-4-12-134,0 0 0,0 0 0,0-1 0,0 1 0,0 0-1,0 0 1,0 0 0,0 0 0,0 0 0,0 0 0,0 0 0,0-1 0,0 1 0,0 0-1,0 0 1,0 0 0,0 0 0,0 0 0,0 0 0,0 0 0,0-1 0,0 1-1,0 0 1,0 0 0,0 0 0,0 0 0,0 0 0,0 0 0,0 0 0,1 0 0,-1 0-1,0-1 1,0 1 0,0 0 0,0 0 0,0 0 0,0 0 0,0 0 0,0 0 0,0 0-1,1 0 1,-1 0 0,0 0 0,0 0 0,0 0 0,0 0 0,0 0 0,0 0-1,0 0 1,1 0 0,-1 0 0,0 0 0,0 0 0,0 0 0,0 0 0,0 0 0,0 0-1,0 0 1,1 0 0,-1 0 0,0 0 0,0 0 0,0 0 0,0 0 0,0 1-1,0-1 1,0 0 0,0 0 0,1 0 0,0-12-6805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45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24575,'4'0'0,"6"0"0,9-8 0,15-3 0,5 0 0,0 3 0,-7-3 0,1 2 0,-7-2 0,-6 0-8191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45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24575,'0'4'0,"5"19"0,0 21 0,13 29 0,3 23 0,7 16 0,-3 1 0,-4-9 0,-2-23 0,-4-26-8191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48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24575,'0'4'0,"0"14"0,0 8 0,0 4 0,0 1 0,4 4 0,2 0 0,-1 2 0,0 3 0,-2-13 0,-1-11-8191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48.9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92 24575,'-1'0'0,"0"0"0,0 0 0,-1 0 0,1 0 0,0 0 0,-1 0 0,1 0 0,0-1 0,-1 1 0,1 0 0,0-1 0,0 1 0,-1-1 0,1 1 0,0-1 0,0 0 0,0 0 0,0 1 0,0-1 0,0 0 0,0 0 0,0 0 0,0 0 0,0 0 0,1 0 0,-1 0 0,0 0 0,1-1 0,-1 1 0,1 0 0,-1 0 0,1-1 0,-1 1 0,1 0 0,0 0 0,0-1 0,0 1 0,0 0 0,0-1 0,0 1 0,0 0 0,0-1 0,0 1 0,1-2 0,0 0 0,-1 0 0,1 1 0,0-1 0,0 0 0,0 1 0,0-1 0,1 1 0,-1-1 0,1 1 0,-1 0 0,1-1 0,0 1 0,0 0 0,0 0 0,0 0 0,0 1 0,1-1 0,-1 0 0,0 1 0,5-2 0,-5 2-3,0 0-1,0 0 1,0 1-1,1-1 1,-1 1-1,0 0 1,1 0-1,-1 0 1,1 0-1,-1 0 1,0 0-1,1 0 1,-1 1-1,0-1 0,0 1 1,1 0-1,-1-1 1,0 1-1,0 0 1,0 1-1,0-1 1,0 0-1,0 0 1,3 4-1,1 1 37,-1 1 0,1 0-1,-2 0 1,1 1 0,5 11-1,-8-13-50,1 0 0,0 0 0,1 0 0,-1-1 0,1 1 0,0-1 0,0 0 0,7 5 0,-9-9-27,0 0 0,0 0 0,0 0-1,0 0 1,0-1 0,1 1 0,-1-1-1,0 1 1,0-1 0,1 0 0,-1 0 0,0 0-1,0 0 1,1-1 0,-1 1 0,0 0 0,0-1-1,1 0 1,-1 1 0,0-1 0,0 0-1,0 0 1,0 0 0,0 0 0,0-1 0,0 1-1,-1 0 1,4-4 0,17-14-6781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49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24575,'0'4'0,"0"6"0,0 9 0,8 19 0,3 15 0,0 15 0,10 13 0,2 6 0,-3-5 0,-1-2 0,-4-12 0,-4-29 0,-4-22-8191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49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342 46 24575,'-1'-2'0,"1"0"0,-1 0 0,0 1 0,1-1 0,-1 0 0,0 0 0,0 1 0,-1-1 0,1 1 0,0-1 0,0 1 0,-1-1 0,1 1 0,-1 0 0,1 0 0,-1-1 0,1 1 0,-1 0 0,0 1 0,-2-2 0,-36-13 0,35 15 0,-1 1 0,0-1 0,1 1 0,-1 0 0,1 1 0,-1-1 0,1 1 0,-1 0 0,1 1 0,0-1 0,0 1 0,0 0 0,1 0 0,-1 1 0,1-1 0,-1 1 0,1 0 0,0 0 0,1 0 0,-1 1 0,1 0 0,-4 6 0,-7 10 0,1 0 0,2 1 0,-16 40 0,6-4 0,2 2 0,3 0 0,3 1 0,2 0 0,3 1 0,3 0 0,2 0 0,7 67 0,-4-119 14,1 0-1,1 0 0,0 0 0,0-1 1,1 1-1,1-1 0,-1 1 1,7 9-1,-8-15-81,0-1 1,0 1-1,1-1 1,0 0-1,-1 0 1,1 0-1,0 0 1,1-1-1,-1 1 1,0-1-1,1 0 1,-1 1-1,1-2 1,0 1-1,0 0 1,0-1-1,-1 0 1,1 0-1,1 0 1,-1 0-1,7 0 1,29-3-6759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49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0 142 24575,'0'-8'0,"0"-7"0,0-10 0,8 0 0,12-4 0,6 2 0,-2 15 0,1 13 0,-6 15 0,-5 9 0,-5 13 0,-4 8 0,-11 5 0,-14 2 0,-10-8 0,-10-12 0,3-11-8191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50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24575,'0'4'0,"-8"14"0,-4 21 0,2 29 0,1 23 0,3 18 0,2 16 0,2 2 0,1-11 0,6-13 0,5-16 0,10-22 0,9-23 0,5-34 0,-4-20-8191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51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0 184 24575,'1'15'0,"1"0"0,1 0 0,0 0 0,5 16 0,5 23 0,-7 3 0,3 25 0,-8-77 0,0 0 0,0 0 0,1-1 0,-1 1 0,1 0 0,0 0 0,1-1 0,-1 1 0,1-1 0,0 0 0,5 6 0,-8-9 0,1 0 0,-1-1 0,1 1 0,-1-1 0,1 1 0,0-1 0,-1 1 0,1-1 0,0 0 0,-1 1 0,1-1 0,0 0 0,0 0 0,-1 1 0,1-1 0,0 0 0,0 0 0,0 0 0,-1 0 0,1 0 0,0 0 0,0 0 0,-1 0 0,1 0 0,0-1 0,0 1 0,-1 0 0,1 0 0,0-1 0,0 1 0,-1 0 0,1-1 0,0 1 0,-1-1 0,1 1 0,-1-1 0,2 0 0,17-28 0,-5-5 0,-1-2 0,-1 1 0,9-58 0,11-115 0,-29 183 0,5-30 0,-8 55 0,0-1 0,0 1 0,0-1 0,0 1 0,0-1 0,0 1 0,0-1 0,0 0 0,1 1 0,-1-1 0,0 1 0,0-1 0,0 1 0,1-1 0,-1 1 0,0-1 0,1 1 0,-1-1 0,0 1 0,1 0 0,-1-1 0,0 1 0,1 0 0,-1-1 0,1 1 0,-1 0 0,1-1 0,-1 1 0,1 0 0,-1 0 0,1-1 0,-1 1 0,1 0 0,10 16 0,2 32 0,-2 9-99,0 7-534,26 80 0,-17-89-6193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51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 1 24575,'0'8'0,"0"12"0,0 14 0,0 19 0,-13 12 0,-12 9 0,-2-9-8191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52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0 282 24575,'0'0'0,"0"0"0,1 0 0,-1 1 0,0-1 0,0 0 0,0 0 0,1 0 0,-1 1 0,0-1 0,0 0 0,0 0 0,1 0 0,-1 0 0,0 0 0,0 0 0,1 0 0,-1 1 0,0-1 0,0 0 0,1 0 0,-1 0 0,0 0 0,0 0 0,1 0 0,-1 0 0,0 0 0,0 0 0,1 0 0,-1 0 0,0-1 0,0 1 0,1 0 0,-1 0 0,0 0 0,0 0 0,0 0 0,1 0 0,-1 0 0,0-1 0,0 1 0,0 0 0,1 0 0,-1 0 0,0-1 0,0 1 0,0 0 0,0 0 0,0 0 0,1-1 0,-1 1 0,0 0 0,0 0 0,0-1 0,0 1 0,0 0 0,0 0 0,0-1 0,0 1 0,0 0 0,0 0 0,0-1 0,0 1 0,0 0 0,0-1 0,13 22 0,-2 19 0,-2 1 0,4 53 0,-2-11 0,-5-43 0,-5-26 0,1 0 0,0 0 0,1 0 0,0 0 0,1-1 0,1 1 0,0-1 0,11 18 0,-16-30 0,1 0 0,-1 0 0,1 0 0,0 0 0,0 0 0,0 0 0,-1 0 0,1 0 0,0-1 0,0 1 0,0 0 0,0-1 0,0 1 0,0-1 0,0 1 0,1-1 0,-1 1 0,0-1 0,0 0 0,0 1 0,0-1 0,1 0 0,-1 0 0,0 0 0,0 0 0,0 0 0,1 0 0,-1 0 0,0-1 0,0 1 0,0 0 0,0-1 0,0 1 0,1-1 0,-1 1 0,0-1 0,0 1 0,0-1 0,0 0 0,0 1 0,-1-1 0,1 0 0,0 0 0,0 0 0,0 0 0,-1 0 0,1 0 0,0 0 0,-1 0 0,2-2 0,5-8 0,-1 0 0,1 0 0,6-19 0,16-53 0,-4 0 0,-4-2 0,12-98 0,-15 83 0,-15 79 0,-1 8 0,1 0 0,0 0 0,7-22 0,-9 33 0,0-1 0,0 1 0,0 0 0,0 0 0,1 0 0,-1 0 0,0 0 0,1 0 0,-1 0 0,1 1 0,0-1 0,0 0 0,-1 1 0,1-1 0,0 1 0,0 0 0,1 0 0,-1 0 0,0 0 0,0 0 0,0 0 0,1 0 0,-1 1 0,0-1 0,1 1 0,2 0 0,53 0-1365,-31-4-5461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52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24575,'4'0'0,"15"0"0,7 8 0,8 12 0,-2 14 0,3 19 0,-6 25 0,-7 20 0,-7 19 0,-15 11 0,-20 8 0,-23 2 0,-22-5 0,2-26-8191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53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24575,'12'0'0,"17"0"0,21 0 0,13-4 0,6-2 0,-6 1 0,-17 1 0,-29 1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53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24575,'9'0'0,"10"0"0,11 0 0,13 0 0,12 0 0,9 0 0,2 0 0,-6 0 0,-5 0 0,-12 0-8191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55.7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24575,'3'58'0,"3"-1"0,15 68 0,4 32 0,-10 36 0,-9 1 0,-21 215 0,11-372 119,2-31-321,0-19-1080,-1-27-5544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56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24575,'0'5'0,"9"0"0,15 1 0,15-6 0,15-3 0,10 0 0,-1 0 0,-12 0-8191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50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179 231 24575,'0'-23'0,"0"-1"0,-2 1 0,-6-28 0,7 44 0,-1 0 0,0 1 0,0-1 0,-1 1 0,0 0 0,0 0 0,0 0 0,-1 0 0,0 0 0,0 1 0,0 0 0,-1-1 0,0 2 0,0-1 0,-7-5 0,11 9 0,-1-1 0,0 1 0,1 0 0,-1 0 0,0 0 0,0 0 0,1 1 0,-1-1 0,0 0 0,0 1 0,0-1 0,0 1 0,0-1 0,0 1 0,0 0 0,0 0 0,0 0 0,0 0 0,0 1 0,0-1 0,0 0 0,0 1 0,-4 1 0,4-1 0,-1 1 0,1 0 0,-1 0 0,1 1 0,-1-1 0,1 0 0,0 1 0,0-1 0,0 1 0,1 0 0,-1 0 0,0 0 0,0 4 0,-4 7 0,2 1 0,0 0 0,0 0 0,1 0 0,0 17 0,0 28 0,6 79 0,-3-135 0,0 0 0,1 0 0,0-1 0,-1 1 0,1 0 0,1-1 0,-1 1 0,0-1 0,1 1 0,0-1 0,0 1 0,0-1 0,0 0 0,0 0 0,1 0 0,2 2 0,-3-3 0,0-1 0,0 1 0,1-1 0,-1 0 0,0 0 0,1 0 0,-1 0 0,1 0 0,-1-1 0,1 1 0,-1-1 0,1 1 0,0-1 0,-1 0 0,1 0 0,-1 0 0,1-1 0,0 1 0,-1-1 0,1 1 0,-1-1 0,1 0 0,-1 0 0,3-1 0,6-4 0,-1 0 0,-1 0 0,1-1 0,-1 0 0,0-1 0,-1 0 0,0 0 0,0 0 0,0-1 0,-1-1 0,-1 1 0,8-15 0,-3 3 0,0 0 0,-2-1 0,0 0 0,-2 0 0,6-29 0,-8 15 0,1-1 0,-5 34 0,-1 20 0,-2 32 0,0 133 0,2-177-57,0 0 0,0 0 1,0 0-1,1 0 0,0 0 0,0 0 0,0 0 0,1 0 0,0-1 0,0 1 1,0-1-1,0 1 0,0-1 0,1 0 0,0 1 0,0-1 0,0-1 0,1 1 0,-1 0 1,1-1-1,0 0 0,0 0 0,5 4 0,16 1-6769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57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24575,'9'13'0,"2"12"0,0 15 0,-3 17 0,-2 16 0,-2 20 0,-2 16 0,-1 10 0,-1 5 0,0-5 0,-1-14 0,5-22 0,1-20 0,0-29 0,0-29 0,-2-20 0,-1-6-8191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58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1 122 24575,'0'-5'0,"4"-9"0,10-2 0,11 1 0,9-1 0,8 3 0,5 3 0,2 3 0,-2 3 0,-5 2 0,-10-7 0,-10-2-8191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0:58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 24575,'0'-9'0,"0"7"0,5 11 0,0 21 0,9 26 0,2 25 0,-2 20 0,-4 17 0,-3 6 0,-3-6 0,-2-14 0,-1-22 0,-1-23-8191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00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24575,'-1'85'0,"3"98"0,-3-180 0,1-1 0,0 1 0,0-1 0,1 1 0,-1-1 0,1 1 0,-1-1 0,1 1 0,0-1 0,0 1 0,0-1 0,0 0 0,0 0 0,0 0 0,1 1 0,-1-1 0,1 0 0,-1-1 0,1 1 0,0 0 0,0 0 0,0-1 0,0 1 0,0-1 0,0 0 0,0 1 0,5 1 0,1-2 0,1 1 0,0-1 0,-1-1 0,1 1 0,0-1 0,16-3 0,-17 3-195,-1-1 0,1-1 0,-1 1 0,1-1 0,-1 0 0,8-4 0,8-7-6631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00.8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24575,'0'4'0,"-4"10"0,-2 11 0,1 14 0,1 12 0,1 11 0,1 7 0,1 0 0,0-7 0,6-14 0,4-16 0,11-17 0,14-28 0,0-12-8191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03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24575,'-4'0'0,"-2"8"0,0 11 0,2 7 0,1 7 0,1 7 0,1 4 0,1 4 0,0-3 0,0-4 0,0-2 0,0-10 0,0-20 0,1-18 0,-1-18 0,0-3-8191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03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72 24575,'0'-3'0,"0"0"0,1-1 0,-1 1 0,1 0 0,0 0 0,0 0 0,0 0 0,0 0 0,0 0 0,1 1 0,-1-1 0,1 0 0,0 0 0,0 1 0,0 0 0,0-1 0,0 1 0,1 0 0,-1 0 0,1 0 0,-1 0 0,1 0 0,0 1 0,-1-1 0,1 1 0,0 0 0,0 0 0,0 0 0,0 0 0,0 0 0,0 1 0,1-1 0,-1 1 0,0 0 0,0 0 0,0 0 0,0 0 0,1 0 0,-1 1 0,0 0 0,0-1 0,0 1 0,0 1 0,0-1 0,0 0 0,-1 0 0,1 1 0,0 0 0,-1 0 0,1 0 0,-1 0 0,1 0 0,-1 0 0,0 0 0,0 1 0,0-1 0,0 1 0,2 3 0,2 8 0,1 1 0,-2 0 0,0 0 0,0 1 0,-2-1 0,0 1 0,-1 0 0,0 0 0,-1 0 0,-1 0 0,-2 17 0,2-32-37,0 1 0,0-1 1,0 1-1,0-1 0,0 0 0,0 1 0,-1-1 0,1 1 0,0-1 0,-1 0 0,1 1 0,-1-1 1,0 0-1,1 0 0,-1 1 0,0-1 0,0 0 0,0 0 0,0 0 0,1 0 0,-2 0 0,1 0 1,0 0-1,0 0 0,0-1 0,0 1 0,0 0 0,-1 0 0,1-1 0,0 1 0,-1-1 0,1 0 1,0 1-1,-1-1 0,1 0 0,-3 1 0,-23-6-6789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04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24575,'-3'1'0,"1"-1"0,0 0 0,0 1 0,-1 0 0,1 0 0,0 0 0,0 0 0,0 0 0,0 0 0,0 0 0,0 0 0,0 1 0,0-1 0,0 1 0,1 0 0,-1-1 0,1 1 0,-1 0 0,1 0 0,0 0 0,0 0 0,-1 0 0,1 0 0,1 0 0,-2 4 0,-3 7 0,2-1 0,-1 1 0,-1 15 0,-4 59 0,3 0 0,7 95 0,0-88 0,-1-75 0,5 78 0,-4-92 0,-1 1 0,1-1 0,1 0 0,-1 0 0,1 0 0,0 1 0,0-2 0,0 1 0,1 0 0,-1 0 0,1-1 0,0 1 0,1-1 0,5 6 0,-7-9-57,0 0 0,0 1 1,0-1-1,0 0 0,0 0 0,0-1 0,0 1 0,0 0 0,0-1 0,0 1 0,0-1 1,1 0-1,-1 1 0,0-1 0,0 0 0,1 0 0,-1-1 0,0 1 0,0 0 1,0-1-1,1 0 0,-1 1 0,3-3 0,19-10-6769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05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24575,'1'368'0,"-2"-362"0,2 0 0,-1 0 0,1 1 0,-1-1 0,2 0 0,-1 0 0,1 0 0,0 0 0,0 0 0,6 11 0,-8-16 0,1-1 0,-1 1 0,0-1 0,1 1 0,-1-1 0,1 1 0,-1-1 0,1 0 0,0 1 0,-1-1 0,1 1 0,-1-1 0,1 0 0,0 0 0,-1 1 0,1-1 0,0 0 0,-1 0 0,1 0 0,0 0 0,-1 0 0,1 1 0,0-1 0,-1-1 0,1 1 0,0 0 0,-1 0 0,1 0 0,0 0 0,-1 0 0,1-1 0,0 1 0,-1 0 0,1 0 0,0-1 0,-1 1 0,1-1 0,21-21 0,-4-5 0,-1-1 0,-2-1 0,-1 0 0,-1-1 0,-1-1 0,8-37 0,11-25 0,-18 70 0,-12 23 0,-1 0 0,0 0 0,1 0 0,-1 0 0,0 0 0,1 0 0,-1 1 0,0-1 0,0 0 0,1 0 0,-1 0 0,0 0 0,1 0 0,-1 1 0,0-1 0,0 0 0,1 0 0,-1 0 0,0 1 0,0-1 0,0 0 0,1 1 0,-1-1 0,0 0 0,0 0 0,0 1 0,0-1 0,0 0 0,0 1 0,0-1 0,1 0 0,-1 1 0,0-1 0,0 0 0,0 0 0,0 1 0,0-1 0,0 1 0,4 55 0,-3-39 0,3 19-455,1-2 0,16 53 0,-8-46-6371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05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0 24575,'0'5'0,"0"9"0,0 6 0,0 5 0,-4 10 0,-14 8 0,-12 0 0,-6-6 0,4-11-8191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51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24575,'0'5'0,"0"8"0,0 16 0,4 16 0,2 7 0,-1 0 0,-1-4 0,4-12 0,-1-10-8191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06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0 234 24575,'0'0'0,"0"0"0,0-1 0,0 1 0,0 0 0,0 0 0,0 0 0,0 0 0,0-1 0,0 1 0,0 0 0,1 0 0,-1 0 0,0-1 0,0 1 0,0 0 0,0 0 0,0 0 0,0 0 0,0-1 0,0 1 0,1 0 0,-1 0 0,0 0 0,0 0 0,0 0 0,0 0 0,0-1 0,1 1 0,-1 0 0,0 0 0,0 0 0,0 0 0,0 0 0,1 0 0,-1 0 0,0 0 0,0 0 0,0 0 0,1 0 0,-1 0 0,0 0 0,0 0 0,0 0 0,0 0 0,1 0 0,-1 0 0,0 0 0,0 0 0,0 0 0,1 0 0,-1 0 0,0 0 0,0 1 0,0-1 0,0 0 0,0 0 0,1 0 0,-1 0 0,0 0 0,0 0 0,0 1 0,0-1 0,0 0 0,1 0 0,10 14 0,-4 7 0,-1 0 0,-1 1 0,-1 0 0,-1 0 0,1 43 0,0-4 0,-3-55 0,0 13 0,1 0 0,1 0 0,0 0 0,2-1 0,0 0 0,1 0 0,11 24 0,-16-40 0,-1 0 0,1 0 0,0 0 0,0 0 0,1 0 0,-1-1 0,0 1 0,1 0 0,-1-1 0,1 1 0,-1-1 0,1 1 0,0-1 0,0 0 0,-1 0 0,1 0 0,0 0 0,0 0 0,0 0 0,0 0 0,0-1 0,0 1 0,1-1 0,-1 1 0,0-1 0,0 0 0,0 0 0,0 0 0,1 0 0,-1 0 0,0 0 0,0-1 0,0 1 0,0-1 0,0 0 0,0 1 0,0-1 0,0 0 0,0 0 0,0 0 0,0 0 0,0-1 0,-1 1 0,3-3 0,7-5 0,-1 0 0,0-2 0,-1 1 0,0-1 0,14-22 0,-2-2 0,-2-1 0,-1-1 0,22-67 0,22-122 0,-58 205 0,2 1 0,0 0 0,1 0 0,12-24 0,-17 42 0,-1 0 0,0 0 1,1 1-1,-1-1 0,1 1 0,-1-1 0,1 1 0,0-1 0,0 1 0,-1 0 0,1 0 0,0 0 0,0 0 1,0 0-1,0 0 0,1 0 0,-1 1 0,0-1 0,0 1 0,0 0 0,1 0 0,-1-1 0,0 1 1,0 1-1,0-1 0,3 0 0,19-1-1368,-6-3-5458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06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24575,'4'0'0,"10"0"0,11 4 0,5 19 0,6 21 0,-3 29 0,-7 27 0,-8 38 0,-8 22 0,-21 8 0,-26 0 0,-23-6 0,-23-20 0,3-32-8191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08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24575,'-4'0'0,"7"0"0,15 0 0,22 0 0,20 0 0,18 0 0,7 0 0,-2 0 0,-11 0 0,-9 0 0,-24 0 0,-27 0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09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24575,'0'4'0,"4"2"0,15-1 0,15 0 0,16-2 0,11-1 0,8-1 0,1-1 0,-8 0 0,-9 0 0,-15 0-8191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11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1 24575,'-5'0'0,"-1"1"0,1 1 0,0-1 0,0 1 0,0 0 0,0 0 0,0 0 0,0 1 0,0 0 0,1 0 0,-1 0 0,1 0 0,0 1 0,0-1 0,0 1 0,0 0 0,1 1 0,0-1 0,0 0 0,0 1 0,-4 8 0,-4 7 0,2 1 0,0 0 0,-11 41 0,11-24 0,2 0 0,1 0 0,2 1 0,2 0 0,2 0 0,5 48 0,50 228 0,-47-275 0,21 83 0,-12-55 0,-2 1 0,8 105 0,-23 79 0,-1-243 0,0 0 0,-1 0 0,0 0 0,0 0 0,-1 0 0,-1 0 0,0-1 0,0 0 0,-1 0 0,-10 17 0,7-15 0,-1 1 0,0-1 0,-1-1 0,0 1 0,0-2 0,-1 1 0,-14 8 0,-3-6 0,27-11 0,1-1 0,-1 0 0,1 1 0,-1-1 0,0 0 0,1 0 0,-1 1 0,1-1 0,-1 0 0,0 0 0,1 0 0,-1 0 0,0 0 0,1 0 0,-1 0 0,0 0 0,1 0 0,-1 0 0,0 0 0,1 0 0,-1 0 0,1-1 0,-1 1 0,0 0 0,1 0 0,-1-1 0,1 1 0,-1 0 0,0-1 0,1 1 0,-1-1 0,1 1 0,0 0 0,-1-1 0,1 1 0,-1-1 0,1 0 0,-1 0 0,2 0 0,-1 0 0,0 0 0,1 0 0,-1 0 0,1 1 0,0-1 0,-1 0 0,1 0 0,0 0 0,-1 1 0,1-1 0,0 0 0,0 1 0,0-1 0,-1 1 0,1-1 0,0 1 0,0-1 0,0 1 0,0-1 0,0 1 0,0 0 0,0 0 0,0-1 0,0 1 0,0 0 0,0 0 0,0 0 0,0 0 0,2 1 0,33 0 0,-33 0 0,0 0 0,-1 1 0,1 0 0,0 0 0,-1-1 0,1 2 0,-1-1 0,0 0 0,0 0 0,0 1 0,0-1 0,0 1 0,0-1 0,-1 1 0,1 0 0,-1 0 0,0 0 0,1 0 0,-1 0 0,-1 0 0,1 0 0,0 3 0,2 12 0,0 0 0,-1 29 0,-2-36 0,0 143 0,-8 0 0,-51 287 0,55-415 0,-1-5 0,1 0 0,1 1 0,1-1 0,1 1 0,1 0 0,3 33 0,-2-52-2,-1 0-1,1-1 0,-1 1 0,1 0 1,0 0-1,0 0 0,0-1 0,0 1 1,1 0-1,-1-1 0,1 1 1,-1-1-1,1 0 0,0 0 0,0 1 1,0-1-1,0 0 0,0 0 1,1-1-1,-1 1 0,4 1 0,-3-2 13,1 0-1,-1 0 1,1 0-1,0-1 1,-1 0-1,1 1 1,0-1-1,-1-1 0,1 1 1,-1-1-1,1 1 1,0-1-1,-1 0 1,6-2-1,11-6-266,-1 0 0,0-2 0,-1 0 0,25-20-1,-39 29 97,94-75-6665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12.4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159 39 24575,'-4'0'0,"-1"0"0,1 1 0,0-1 0,-1 1 0,1 0 0,0 0 0,0 0 0,0 1 0,0-1 0,0 1 0,0 0 0,0 0 0,0 0 0,1 1 0,-1-1 0,1 1 0,-4 4 0,2-2 0,1 1 0,0 0 0,0 0 0,0 1 0,1-1 0,-1 1 0,2 0 0,-1 0 0,-2 9 0,-1 14 0,2 0 0,1-1 0,1 59 0,2-77 0,0 10 0,1 0 0,0 0 0,2 0 0,0 0 0,11 35 0,-12-51 0,-1 0 0,1-1 0,0 1 0,0-1 0,1 1 0,-1-1 0,1 0 0,0 0 0,0 0 0,0 0 0,1-1 0,-1 1 0,1-1 0,0 0 0,0 0 0,0 0 0,0-1 0,1 1 0,-1-1 0,1 0 0,-1 0 0,1-1 0,0 1 0,0-1 0,-1 0 0,1 0 0,0-1 0,0 1 0,0-1 0,8-1 0,-7 0 0,0-1 0,0 1 0,-1-1 0,1 0 0,0-1 0,-1 1 0,0-1 0,1 0 0,-1 0 0,0-1 0,0 0 0,-1 0 0,1 0 0,-1 0 0,0-1 0,0 1 0,0-1 0,5-10 0,0 0 0,-1 1 0,-1-2 0,0 1 0,-1-1 0,7-26 0,-9 22 0,-1 0 0,0 0 0,-2-1 0,0 1 0,-1 0 0,-1-1 0,-1 1 0,-8-34 0,8 44 0,-1 0 0,0 0 0,0 1 0,-1-1 0,0 1 0,-1 0 0,0 0 0,0 1 0,-1 0 0,0 0 0,0 0 0,-1 0 0,0 1 0,-1 0 0,0 1 0,0 0 0,0 0 0,0 0 0,-13-5 0,18 10 4,-1 0-1,1 0 1,-1 0-1,0 0 1,1 1-1,-1-1 1,0 1-1,1 0 1,-1 0-1,0 1 1,1-1-1,-1 1 1,1 0-1,-1 0 1,0 0-1,1 0 1,0 0-1,-1 1 1,1-1-1,-6 5 1,-4 4-137,0 0 1,0 0-1,-15 19 1,9-11-777,-12 12-5917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13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24575,'0'4'0,"0"15"0,0 15 0,0 16 0,0 19 0,0 16 0,0 9 0,0 2 0,0-7 0,4-19 0,2-38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14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1 24575,'-8'0'0,"-7"0"0,-6 12 0,2 9 0,3 13 0,-4 10 0,2 9 0,4 17 0,-4 17 0,1 15 0,3 16 0,4-1 0,9-10 0,7-21 0,12-24 0,11-22 0,18-19 0,0-13-8191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15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24575,'0'532'0,"2"-521"0,3-19 0,7-29 0,-9 27 0,91-261 0,-77 234 0,-17 37 0,0 0 0,0-1 0,0 1 0,0 0 0,0 0 0,0-1 0,0 1 0,0 0 0,0 0 0,0-1 0,0 1 0,1 0 0,-1 0 0,0-1 0,0 1 0,0 0 0,1 0 0,-1 0 0,0-1 0,0 1 0,0 0 0,1 0 0,-1 0 0,0 0 0,0 0 0,1 0 0,-1-1 0,0 1 0,0 0 0,1 0 0,-1 0 0,0 0 0,0 0 0,1 0 0,-1 0 0,0 0 0,1 0 0,-1 0 0,0 0 0,0 0 0,1 1 0,-1-1 0,0 0 0,0 0 0,1 0 0,-1 0 0,0 0 0,1 1 0,5 16 0,-2 23 0,-4-1-99,2 33 319,-2-68-326,1 1 0,0-1 0,0 1 0,1-1-1,-1 0 1,1 0 0,0 0 0,0 0 0,0 0 0,0 0-1,1-1 1,0 1 0,3 4 0,20 11-6720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16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 24575,'0'-5'0,"9"0"0,14-9 0,13-2 0,4 2 0,-1 4 0,-6 7 0,-10 13 0,-8 13 0,-7 11 0,-4 8 0,-4 1 0,-10 2 0,6-7 0,15-10 0,19-14 0,13-13 0,-1-8-8191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51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1 166 24575,'0'-4'0,"0"-10"0,8-6 0,12-1 0,14 4 0,11 5 0,5-5 0,3 2 0,-4 2 0,-1 5 0,-9-2 0,-16 2 0,-11 1-8191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17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24575,'4'0'0,"14"0"0,13 0 0,8 0 0,12 0 0,4 0 0,2 0 0,-5 0 0,-11-8 0,-12-12 0,-12-1-8191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17.4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24575,'0'12'0,"-4"18"0,-2 19 0,1 23 0,0 16 0,2 6 0,1-6 0,1-12 0,1-16 0,4-18 0,2-15-8191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17.8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0 230 24575,'11'37'0,"-2"-10"0,2 42 0,-3-1 0,0 93 0,-2-9 0,-6-149 0,0 0 0,0 0 0,1 0 0,-1 0 0,1 0 0,-1 0 0,1 0 0,0 0 0,0-1 0,0 1 0,1 0 0,-1 0 0,1-1 0,-1 1 0,1-1 0,4 5 0,-6-7 0,1 1 0,0-1 0,0 0 0,0 1 0,0-1 0,0 0 0,-1 0 0,1 0 0,0 1 0,0-1 0,0 0 0,0 0 0,0 0 0,0 0 0,0 0 0,0-1 0,-1 1 0,1 0 0,0 0 0,2-1 0,24-21 0,-9 0 0,-1 0 0,-1-2 0,-2 0 0,0-1 0,-1 0 0,-2 0 0,13-42 0,-3-4 0,19-123 0,-25 9 0,-13 135 0,-2 48 5,0 0 0,0 1 0,0-1 0,0 0 0,0 0 0,0 1 0,1-1 0,-1 0 0,1 1-1,-1-1 1,1 0 0,-1 1 0,1-1 0,0 1 0,0-1 0,0 1 0,0-1 0,0 1 0,0 0 0,0 0 0,0-1-1,0 1 1,2-1 0,0 1-119,-1 1 0,1-1 0,0 1 0,-1 0 0,1 0 0,0 0 0,-1 0-1,1 1 1,-1-1 0,1 1 0,0-1 0,4 3 0,16 4-6712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18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24575,'5'0'0,"9"0"0,2 4 0,3 2 0,-1 3 0,-5 10 0,-4 4 0,-4 8 0,-10 6 0,-6 6 0,5-5 0,15-8 0,23-14 0,22-18 0,16-13 0,-5-4-8191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19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326 0 24575,'3'1'0,"-1"-1"0,1 1 0,0-1 0,-1 1 0,1 0 0,-1 0 0,1 1 0,-1-1 0,0 0 0,0 1 0,1-1 0,-1 1 0,0 0 0,0 0 0,-1 0 0,1 0 0,2 2 0,30 46 0,-23-31 0,0-4 0,-1 0 0,-1 1 0,0 0 0,-1 1 0,-1 0 0,-1 0 0,0 0 0,-1 1 0,-1 0 0,0 0 0,0 21 0,-2 11 0,-3 0 0,-2 1 0,-2-1 0,-2-1 0,-3 1 0,-1-1 0,-3-1 0,-2 0 0,-2-1 0,-2-1 0,-2-1 0,-1-1 0,-3-1 0,-2-1 0,-1-1 0,-2-2 0,-2-1 0,-74 67 0,52-68-1365,16-17-5461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19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0 24575,'0'5'0,"0"8"0,0 12 0,0 5 0,0 2 0,0 4 0,0 0 0,0-2 0,0 2 0,-8-2 0,-3 3 0,0-6-8191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20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0 24575,'0'4'0,"-9"10"0,-6 11 0,-1 13 0,-6 10 0,0 0 0,-4 0 0,3 1 0,0-4 0,5-6 0,1-8 0,3-11-8191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20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65 24575,'7'-1'0,"1"0"0,-1-1 0,1 0 0,-1 0 0,0-1 0,0 0 0,0 0 0,-1-1 0,8-4 0,33-15 0,-38 20 0,0 1 0,1 0 0,0 0 0,-1 1 0,17-1 0,-24 2 0,-1 0 0,1 0 0,-1 0 0,1 0 0,0 0 0,-1 0 0,1 1 0,0-1 0,-1 1 0,1-1 0,-1 1 0,1-1 0,-1 1 0,1 0 0,-1 0 0,1 0 0,-1-1 0,0 2 0,1-1 0,-1 0 0,0 0 0,0 0 0,0 0 0,0 1 0,0-1 0,0 1 0,0-1 0,0 0 0,-1 1 0,1-1 0,0 1 0,-1 0 0,0-1 0,1 1 0,-1 0 0,0-1 0,0 1 0,0-1 0,0 1 0,0 0 0,0-1 0,0 3 0,-3 5 0,1 1 0,-1-1 0,-1 0 0,0 0 0,0 0 0,0 0 0,-1-1 0,-1 0 0,-11 14 0,-5 4 0,-37 33 0,17-24 0,31-27 0,1 0 0,0 1 0,0 0 0,1 0 0,0 1 0,-11 16 0,19-25-2,0 0-1,0 1 1,1-1 0,-1 0-1,0 0 1,1 0-1,-1 1 1,1-1 0,-1 0-1,1 0 1,0 1-1,0-1 1,-1 0 0,1 1-1,0-1 1,0 0-1,0 1 1,1-1 0,-1 0-1,0 1 1,0-1-1,1 0 1,-1 0-1,1 1 1,-1-1 0,1 0-1,0 2 1,1-2 14,0 1 0,0 0 0,0-1 0,0 0 0,0 0 0,0 1 0,1-1 0,-1 0 0,0-1 0,0 1 0,1 0 0,-1-1-1,5 1 1,8 1-378,1-1 0,-1-1-1,23-3 1,22-4-6460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21.8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573 19 24575,'0'-1'0,"-1"0"0,1 0 0,0 0 0,-1 0 0,0 0 0,1 0 0,-1 1 0,1-1 0,-1 0 0,0 0 0,0 1 0,1-1 0,-1 0 0,0 1 0,0-1 0,0 1 0,0-1 0,0 1 0,0-1 0,0 1 0,0 0 0,0-1 0,0 1 0,0 0 0,0 0 0,0 0 0,0 0 0,-1 0 0,-33-2 0,17 3 0,1 1 0,0 0 0,0 2 0,0 0 0,1 1 0,-1 0 0,-22 12 0,-108 65 0,95-51 0,22-14 0,-46 28 0,72-41 0,-1-1 0,1 1 0,0 0 0,0 0 0,0 0 0,0 0 0,1 1 0,-1-1 0,1 1 0,0 0 0,1 0 0,-3 6 0,5-9 0,-1 0 0,1 0 0,0 0 0,0 0 0,0 1 0,0-1 0,0 0 0,0 0 0,1 0 0,-1 0 0,1 1 0,0-1 0,-1 0 0,1 0 0,0 0 0,0 0 0,0 0 0,1-1 0,-1 1 0,0 0 0,1 0 0,-1-1 0,1 1 0,-1-1 0,1 1 0,3 1 0,5 4 0,1 0 0,0 0 0,15 6 0,-19-10 0,67 28 0,0-4 0,101 23 0,-155-44 0,25 4-1365,-12-6-5461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22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24575,'-2'30'0,"-1"-1"0,-13 56 0,3-14 0,-26 252 0,39-316 0,0 0 0,0 1 0,1-1 0,-1-1 0,2 1 0,-1 0 0,3 7 0,-4-13 0,1 0 0,-1 1 0,1-1 0,0 0 0,-1 0 0,1 0 0,0 0 0,0 0 0,-1 0 0,1 0 0,0-1 0,0 1 0,0 0 0,0 0 0,0-1 0,0 1 0,1 0 0,-1-1 0,0 1 0,0-1 0,0 0 0,0 1 0,1-1 0,-1 0 0,0 0 0,0 0 0,1 0 0,-1 0 0,0 0 0,0 0 0,1 0 0,-1 0 0,0-1 0,0 1 0,0 0 0,1-1 0,-1 1 0,0-1 0,0 1 0,0-1 0,0 0 0,0 1 0,0-1 0,2-1 0,5-4 0,0 0 0,0-1 0,0 0 0,0 0 0,-1 0 0,-1-1 0,1 0 0,-1-1 0,0 1 0,-1-1 0,0 0 0,-1-1 0,5-11 0,4-17 0,17-78 0,-25 90 0,-6 148 0,1-104 0,0-1 0,2 1 0,0-1 0,1 1 0,0-1 0,12 32 0,-14-45 0,1 0 0,-1 1 0,1-1 0,0 0 0,0 0 0,1 0 0,-1-1 0,1 1 0,0-1 0,0 1 0,0-1 0,0 0 0,1 0 0,-1 0 0,1 0 0,0-1 0,-1 0 0,1 0 0,1 0 0,-1 0 0,0 0 0,0-1 0,1 0 0,-1 1 0,0-2 0,1 1 0,-1-1 0,1 1 0,-1-1 0,1 0 0,-1-1 0,7 0 0,-4-1 0,-1 0 0,1-1 0,-1 0 0,1 0 0,-1 0 0,0 0 0,0-1 0,0 0 0,-1-1 0,0 1 0,1-1 0,-2 0 0,1 0 0,0-1 0,-1 1 0,0-1 0,-1 0 0,1 0 0,-1-1 0,0 1 0,3-12 0,3-7 0,-1-2 0,-2 1 0,-1-1 0,3-33 0,-6 34-455,-1 0 0,-3-39 0,-3 25-6371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52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24575,'0'13'0,"0"20"0,0 22 0,0 23 0,0 14 0,0 5 0,0-7 0,0-9 0,0-15 0,0-18-8191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23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24575,'-1'30'0,"-9"48"0,6-54 0,1 1 0,0 42 0,3-65 0,0 0 0,0 0 0,0 0 0,0 0 0,0 0 0,0 0 0,1-1 0,-1 1 0,1 0 0,0 0 0,-1 0 0,1 0 0,0 0 0,0-1 0,0 1 0,0 0 0,0-1 0,1 1 0,-1-1 0,0 0 0,1 1 0,1 1 0,-1-3 0,0 1 0,0-1 0,0 1 0,0-1 0,0 1 0,0-1 0,1 0 0,-1 0 0,0 0 0,0-1 0,0 1 0,0 0 0,0-1 0,0 1 0,0-1 0,0 1 0,2-3 0,5-1 0,-1 0 0,1-1 0,-1-1 0,-1 1 0,1-1 0,-1-1 0,13-13 0,-15 14 0,-1 0 0,1-1 0,-1 1 0,0-1 0,-1 0 0,0 0 0,0 0 0,0-1 0,-1 1 0,2-12 0,-3 16 0,-1 0 0,0 1 0,-1-1 0,1 0 0,0 1 0,-1-1 0,1 1 0,-1-1 0,0 1 0,0-1 0,0 1 0,0-1 0,0 1 0,0 0 0,-1-1 0,1 1 0,-1 0 0,0 0 0,1 0 0,-1 0 0,0 1 0,0-1 0,0 0 0,-1 1 0,1-1 0,0 1 0,0 0 0,-1 0 0,1 0 0,-1 0 0,1 0 0,-1 0 0,0 1 0,-4-1 0,-42-7-1365,-2 5-5461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24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150 107 24575,'-4'0'0,"0"0"0,0 0 0,0 1 0,-1-1 0,1 1 0,0 0 0,0 0 0,0 0 0,1 1 0,-1 0 0,0-1 0,0 1 0,1 1 0,-1-1 0,-4 4 0,3 0 0,-1 0 0,1 0 0,1 1 0,-1-1 0,1 1 0,0 0 0,-3 9 0,-2 3 0,2 0 0,1 1 0,0 0 0,1 0 0,1 1 0,-1 28 0,4-39 0,1 0 0,0-1 0,1 1 0,1 0 0,-1 0 0,6 17 0,-5-22 0,0 0 0,0-1 0,0 1 0,1-1 0,-1 0 0,1 1 0,0-1 0,1-1 0,-1 1 0,0 0 0,1-1 0,0 0 0,0 0 0,5 4 0,-6-6 0,1 1 0,-1 0 0,0-1 0,1 0 0,-1 0 0,1 0 0,-1 0 0,1-1 0,0 1 0,-1-1 0,1 0 0,0 0 0,-1 0 0,1 0 0,-1-1 0,1 0 0,0 1 0,-1-1 0,1-1 0,-1 1 0,0 0 0,1-1 0,-1 0 0,0 1 0,0-1 0,0-1 0,0 1 0,-1 0 0,6-6 0,5-5 0,-1-2 0,0 1 0,-2-2 0,14-22 0,-21 33 0,12-21 0,-1-1 0,-1-1 0,18-58 0,-27 73 0,-1 0 0,0 0 0,-1 0 0,0-1 0,-1 0 0,-1 1 0,0-1 0,0 1 0,-2-1 0,0 1 0,-4-18 0,5 28-54,-1 1-1,1-1 0,0 1 1,0 0-1,-1-1 1,0 1-1,1 0 0,-1 0 1,0 0-1,0 0 1,0 0-1,0 1 0,0-1 1,-1 1-1,1-1 0,0 1 1,-1 0-1,1 0 1,-1 0-1,1 0 0,-1 0 1,0 0-1,1 1 1,-5-1-1,-17-2-6771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25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0 136 24575,'5'0'0,"5"0"0,13-4 0,28-10 0,31-2 0,22-8 0,7 2 0,-4 3 0,-16 6 0,-23 0 0,-23 3-8191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25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224 1 24575,'-4'0'0,"-14"4"0,-4 14 0,-3 25 0,3 34 0,6 38 0,-12 42 0,0 27 0,3 3 0,7-17 0,7-30 0,4-29 0,12-39 0,14-44 0,12-47 0,0-21-8191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26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 1 24575,'4'4'0,"-1"0"0,0 0 0,0 1 0,0-1 0,-1 1 0,0 0 0,1 0 0,-2 0 0,1 0 0,0 0 0,0 8 0,5 64 0,-5-45 0,8 123 0,-6 0 0,-8 1 0,-5-1 0,-36 181 0,28-272 0,10-48 0,4-19 0,6-33 0,19-72 0,54-162 0,-52 204 0,3 0 0,2 2 0,61-96 0,-84 151 0,55-77 0,-55 78 0,1 0 0,1 0 0,0 1 0,0 0 0,0 0 0,0 1 0,13-7 0,-20 12 0,0 0 0,1 1 0,-1-1 0,0 1 0,0-1 0,1 1 0,-1-1 0,0 1 0,1 0 0,-1 0 0,0-1 0,1 1 0,-1 0 0,0 0 0,1 0 0,-1 1 0,1-1 0,-1 0 0,0 0 0,1 1 0,-1-1 0,0 1 0,0-1 0,1 1 0,-1 0 0,0-1 0,0 1 0,0 0 0,0 0 0,0 0 0,0 0 0,0 0 0,0 0 0,0 0 0,0 0 0,0 0 0,-1 0 0,1 0 0,0 1 0,-1-1 0,1 0 0,-1 0 0,1 1 0,-1 1 0,3 6 0,-1 0 0,0 0 0,-1 0 0,0 1 0,-1 12 0,-3 42 0,-3 0 0,-21 90 0,9-57 0,3-17 0,5-32 0,2 1 0,2 0 0,0 77 0,6-122 0,0-1 0,0 0 0,0 0 0,0 0 0,1 1 0,0-1 0,-1 0 0,1 0 0,0 0 0,0 0 0,1 0 0,-1 0 0,0 0 0,1-1 0,0 1 0,0 0 0,0-1 0,0 1 0,5 3 0,-5-5 0,1 0 0,-1-1 0,1 1 0,0-1 0,-1 1 0,1-1 0,0 0 0,0 0 0,-1 0 0,1-1 0,0 1 0,-1-1 0,1 1 0,0-1 0,-1 0 0,1 0 0,-1 0 0,1 0 0,-1-1 0,0 1 0,0-1 0,1 1 0,2-3 0,19-14 0,-1-1 0,0-1 0,-2-1 0,0-1 0,25-35 0,-4-2 0,39-71 0,-68 107 0,-1-1 0,-1 0 0,7-26 0,-15 42 0,0-1 0,-1 0 0,0 0 0,-1 0 0,0 0 0,-1 0 0,0 0 0,0 0 0,0 0 0,-1 0 0,-1 0 0,-3-12 0,4 18 0,1 0 0,-2 0 0,1 0 0,0 0 0,-1 0 0,1 1 0,-1-1 0,0 0 0,0 1 0,0-1 0,0 1 0,0 0 0,-1-1 0,1 1 0,-1 0 0,1 1 0,-1-1 0,0 0 0,1 1 0,-1-1 0,0 1 0,0 0 0,0 0 0,-1 0 0,1 0 0,0 1 0,0-1 0,0 1 0,0 0 0,-1 0 0,1 0 0,0 0 0,0 1 0,0-1 0,-1 1 0,1 0 0,-3 1 0,-1 1 0,-1-1 0,1 2 0,0-1 0,1 1 0,-1 0 0,1 0 0,-1 1 0,1 0 0,0 0 0,1 0 0,0 1 0,-1 0 0,2 0 0,-8 12 0,3 0 0,1 0 0,1 1 0,1 0 0,1 1 0,0-1 0,-1 23 0,0 9 0,3 61 0,3-101 15,0 0 0,1 0 0,0 0 0,1 0 0,0 0 0,1-1 0,5 13 0,-7-20-55,0-1 0,0 0 0,0 1-1,0-1 1,1 0 0,-1 0 0,1 0 0,-1 0 0,1 0 0,0 0 0,0-1-1,0 1 1,0 0 0,0-1 0,0 0 0,0 1 0,1-1 0,-1 0-1,0 0 1,1 0 0,-1-1 0,0 1 0,1 0 0,-1-1 0,1 0-1,-1 1 1,1-1 0,0 0 0,-1-1 0,1 1 0,-1 0 0,1-1 0,-1 1-1,1-1 1,-1 0 0,3-1 0,26-12-6786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26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24575,'0'6'0,"1"0"0,0 0 0,0 0 0,1 0 0,4 10 0,3 13 0,43 327 0,-44-284 0,-2-11 0,-5 88 0,2-175 0,2-1 0,0 1 0,17-50 0,-9 34 0,26-91-682,82-191-1,-96 274-6143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26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24575,'-2'0'0,"-1"1"0,0 0 0,1-1 0,-1 1 0,1 0 0,-1 0 0,1 1 0,-1-1 0,1 1 0,0-1 0,0 1 0,-1 0 0,1 0 0,0-1 0,1 2 0,-4 3 0,-28 41 0,27-38 0,-2 4 0,0 0 0,1 1 0,0 0 0,-6 19 0,12-29 0,-1 1 0,1 0 0,0 0 0,1 0 0,-1 0 0,1 0 0,0 0 0,0-1 0,1 1 0,-1 0 0,1 0 0,0 0 0,1 0 0,-1 0 0,1-1 0,0 1 0,3 5 0,48 61 0,-42-59 0,0 1 0,-1 0 0,-1 1 0,0 0 0,-1 0 0,7 18 0,-13-28 0,-1 1 0,0-1 0,0 1 0,-1-1 0,1 1 0,-1 0 0,0-1 0,0 1 0,-1 0 0,1-1 0,-1 1 0,0 0 0,0-1 0,-1 0 0,1 1 0,-1-1 0,0 0 0,0 1 0,-1-1 0,1 0 0,-1-1 0,0 1 0,0 0 0,0-1 0,0 0 0,-5 4 0,-2 2-227,0-1-1,0-1 1,-1 0-1,0 0 1,-22 9-1,-10 1-6598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1:27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10 24575,'-4'0'0,"-6"0"0,-14-4 0,-2-2-8191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3:23.9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1:41.2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1090 3183 24575,'2'3'0,"0"-1"0,1 1 0,-1-1 0,1 1 0,-1-1 0,1 0 0,0 0 0,0 0 0,0-1 0,0 1 0,0-1 0,0 1 0,1-1 0,6 1 0,9 7 0,4 2 0,0-1 0,49 15 0,15 6 0,3 7 0,192 94 0,-178-81 0,2-6 0,182 54 0,-175-70 0,123 13 0,-159-29 0,15 12 0,-67-17 0,47 10 0,56-1 0,-31-5 0,101 27 0,49 20 0,-193-50 0,1-2 0,88 1 0,884-10 0,-980 4 0,46 8 0,40 3 0,537-12 0,-319-3 0,-166 15 0,-4 1 0,-105-14 0,64 0 0,200 25 0,-237-14 0,118-3 0,-64-4 0,41 19 0,-188-22 0,49 9 0,-30-4 0,1-2 0,32 1 0,172-6 0,109 2 0,-158 24 0,-130-15 0,-1-3 0,60 1 0,40-8 0,47-3 0,319 37 0,-126 10 0,-358-39 0,63 14 0,10 3 0,473 27 0,-73-44 0,-273-8 0,-177 3 0,14 2 0,0-3 0,0-4 0,123-23 0,-137 13 0,-1-3 0,99-45 0,20-13 0,97-51 0,-222 94 0,-1-2 0,61-57 0,-24 19 0,95-61 0,-120 86 0,110-112 0,-1-40 0,-153 174 0,-2 0 0,-1-1 0,-1-1 0,-1-1 0,-1 0 0,11-40 0,-15 34 0,48-205 0,-33 135 0,-15 73 0,-2 0 0,-1 0 0,3-45 0,-6 26 0,18-85 0,-11 87 0,5-93 0,-3-17 0,-5 109 0,-3 0 0,-4-83 0,-5 108 0,-1 1 0,0-1 0,-2 1 0,-1 0 0,0 1 0,-2 0 0,-18-28 0,10 15 0,-24-61 0,24 52 0,-3 1 0,-1 1 0,-1 1 0,-3 2 0,-63-75 0,60 83 0,-58-49 0,37 36 0,18 18 0,0 2 0,-2 1 0,-1 2 0,-76-35 0,98 52 0,-1 0 0,0 1 0,0 1 0,-20-2 0,23 4 0,0-1 0,0 0 0,0-1 0,0 0 0,1 0 0,-1-1 0,1-1 0,-12-6 0,6 1 0,-1 2 0,-1 0 0,0 1 0,0 1 0,0 1 0,-1 0 0,-38-3 0,25 4 0,-55-16 0,56 11 0,-1 1 0,0 2 0,-64-3 0,-104 9 0,83 3 0,-203-18 0,-67 6 0,107 8 0,243-3 0,0-1 0,-43-12 0,-24-4 0,-403-45 0,10 30 0,-284 38 0,703-6 0,-102-18 0,-65-3 0,-81 2 0,56 2 0,48 12 0,-470-11 0,441 23 0,-383-6 0,311-22 0,28-9 0,196 21 0,76 8 0,0 0 0,0-2 0,1 0 0,-26-13 0,4 3 0,22 10 0,0 2 0,0 1 0,-1 1 0,1 1 0,-1 1 0,-27 2 0,-60-5 0,-161-8 0,127 9 0,4-9 0,-25-1 0,-839 12 0,484 3 0,184 23 0,309-20 0,-43 13 0,48-11 0,0-1 0,-46 6 0,-58 3 0,-145 36 0,242-45 0,-44 18 0,58-18 0,0 0 0,0-1 0,-30 5 0,-45 5 0,0 4 0,-88 32 0,117-32 0,-97 27 0,96-33 0,0 4 0,1 2 0,1 3 0,-75 38 0,20-11 0,22-10 0,68-25 0,1 1 0,0 1 0,0 2 0,2 0 0,1 1 0,0 2 0,1 0 0,1 1 0,1 1 0,-20 32 0,5-11 0,24-33 0,1 1 0,0 1 0,0 0 0,1 0 0,-9 21 0,-116 273 0,117-264 0,2 0 0,2 1 0,2 1 0,2 0 0,-4 83 0,7 262 0,8-210 0,-5-101 0,0-43 0,1 0 0,2 0 0,8 48 0,-4-65 0,1 0 0,1 0 0,1-1 0,13 23 0,12 30 0,-25-52 0,7 23 0,2-1 0,2-1 0,33 54 0,26 29 0,37 51 0,-98-153 0,1 0 0,0-2 0,2 0 0,0-1 0,41 28 0,-5-7 0,-44-29 0,0-1 0,0 0 0,1-1 0,0 0 0,0-1 0,1-1 0,0 0 0,0 0 0,1-2 0,0 0 0,27 4 0,227-8 0,-113-3 0,303 3-1365,-432 0-5461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52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24575,'0'-4'0,"4"-1"0,14 0 0,13-8 0,9-1 0,2 1 0,2 4 0,-2 2 0,0 3 0,-7 2-8191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2:12.9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24575,'0'0'-8191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01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24575,'0'1584'-1365,"0"-1611"-5461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02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0 132 24575,'4'0'0,"10"0"0,11-4 0,10-2 0,6-7 0,6-3 0,7-2 0,3 2 0,-1 4 0,-4 3 0,-8 4 0,-3 3 0,-8-7 0,-14-2 0,-10 1-8191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02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24575,'8'9'0,"3"19"0,0 34 0,-3 53 0,-1 49 0,-4 38 0,-1 19 0,-1-8 0,-1-27 0,0-41 0,-1-46-8191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04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24575,'0'9'0,"0"6"0,0 6 0,0 6 0,0 13 0,0 11 0,0 5 0,0 2 0,0 0 0,0-7 0,0-3 0,0-5 0,0-11-8191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05.4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0 111 24575,'0'-9'0,"4"-6"0,10-1 0,2-7 0,4 1 0,1 5 0,-2 9 0,-5 10 0,-4 8 0,-4 12 0,5 6 0,1 7 0,-2 1 0,2 3 0,-1 0 0,2-8 0,6-8 0,1-9-8191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05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24575,'0'4'0,"0"6"0,4 10 0,2 9 0,-1 13 0,0 11 0,-2 14 0,-1 8 0,-1 0 0,-1-9 0,0-8 0,0-17 0,0-24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06.3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24575,'0'-4'0,"8"-6"0,8-1 0,4 1 0,8 3 0,3 2 0,5 2 0,1 6 0,-7 6 0,-8 11 0,1 5 0,-4 12 0,-9 11 0,-11 7 0,-13-7 0,-13-10 0,-10-17 0,1-12-8191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07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0 24575,'-4'0'0,"-10"13"0,-11 20 0,-10 30 0,-6 38 0,-6 36 0,6 23 0,9 1 0,11-13 0,13-25 0,20-32 0,25-32 0,6-26-8191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08.0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 24575,'-2'0'0,"0"0"0,0 1 0,0 0 0,0-1 0,0 1 0,0 0 0,0 0 0,0 0 0,0 0 0,0 1 0,0-1 0,0 0 0,1 1 0,-1 0 0,1-1 0,-1 1 0,1 0 0,0-1 0,-1 1 0,1 0 0,0 0 0,0 0 0,0 0 0,1 0 0,-1 0 0,0 4 0,-14 65 0,13-61 0,-7 61 0,2 139 0,7-204 0,0-1 0,0 0 0,1 1 0,0-1 0,0 1 0,0-1 0,3 7 0,-3-12 0,-1 1 0,0-1 0,0 1 0,1-1 0,-1 1 0,0-1 0,1 0 0,-1 1 0,0-1 0,1 0 0,-1 1 0,1-1 0,-1 0 0,1 1 0,-1-1 0,0 0 0,1 0 0,-1 1 0,1-1 0,-1 0 0,1 0 0,0 0 0,-1 0 0,1 0 0,-1 0 0,1 0 0,-1 0 0,1 0 0,0 0 0,1-1 0,0 1 0,0-1 0,-1 0 0,1 0 0,0-1 0,0 1 0,-1 0 0,1 0 0,-1-1 0,1 1 0,-1-1 0,2-2 0,29-40 0,-2-1 0,39-80 0,29-45 0,-63 129 0,-34 41 0,-1-1 0,1 0 0,0 1 0,-1-1 0,1 1 0,0-1 0,-1 1 0,1-1 0,0 1 0,0-1 0,-1 1 0,1 0 0,0-1 0,0 1 0,0 0 0,0 0 0,-1 0 0,1 0 0,0 0 0,0 0 0,0 0 0,0 0 0,0 0 0,-1 0 0,1 0 0,0 0 0,0 0 0,0 1 0,0-1 0,-1 0 0,1 1 0,0-1 0,0 1 0,-1-1 0,1 1 0,0-1 0,-1 1 0,1-1 0,0 1 0,-1-1 0,1 1 0,-1 0 0,1 0 0,-1-1 0,0 1 0,1 0 0,-1 0 0,1-1 0,-1 1 0,0 0 0,0 0 0,1 1 0,2 13 20,1 0 0,-2-1 0,0 1-1,-1 0 1,-1 30 0,-1-29-267,1 0-1,1-1 1,0 1 0,1 0-1,7 28 1,0-24-6579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55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0 24575,'1'7'0,"-1"0"0,1-1 0,1 1 0,-1 0 0,4 8 0,0 2 0,-6-15 0,1-1 0,-1 1 0,0-1 0,0 0 0,0 0 0,0 1 0,0-1 0,0 0 0,0 0 0,0 0 0,0 0 0,0 0 0,-1 0 0,1 0 0,0-1 0,-1 1 0,1 0 0,-1-1 0,-1 1 0,-16 11 0,12-2 0,0-1 0,0 1 0,1 0 0,0 0 0,0 1 0,1 0 0,-5 17 0,-20 87 0,23-84 0,-3 12 0,2 0 0,1 1 0,3-1 0,1 1 0,5 64 0,-2-105 0,0 0 0,0-1 0,0 1 0,1 0 0,-1 0 0,1 0 0,0 0 0,0 0 0,0-1 0,0 1 0,0 0 0,1-1 0,-1 1 0,1-1 0,0 0 0,-1 1 0,1-1 0,0 0 0,1 0 0,-1 0 0,0 0 0,0-1 0,1 1 0,-1 0 0,1-1 0,0 0 0,-1 0 0,1 0 0,0 0 0,0 0 0,-1 0 0,1-1 0,0 1 0,0-1 0,0 0 0,0 0 0,0 0 0,5-1 0,0 0 0,-1-1 0,1 0 0,-1 0 0,1-1 0,-1 0 0,0 0 0,0 0 0,0-1 0,0-1 0,-1 1 0,1-1 0,-1 0 0,7-8 0,-5 3 0,0-1 0,-1 0 0,0 0 0,-1 0 0,-1-1 0,0 0 0,0 0 0,-1 0 0,-1-1 0,0 1 0,3-24 0,-2-14 0,-3-85 0,-2 95 0,1 5 0,0 18 0,0 0 0,0 0 0,-2 0 0,0 0 0,-8-32 0,4 43 0,2 14 0,0 18 0,-1 33 0,3 1 0,2-1 0,3 1 0,2-1 0,15 64 0,-19-119 9,0 1 1,0-1-1,1 0 0,0 1 0,0-1 1,0 0-1,0 0 0,0 0 0,1 0 0,0-1 1,-1 1-1,7 5 0,-6-7-92,0 0 1,0 0-1,0-1 1,0 1-1,0-1 1,0 0-1,0 0 1,1 0-1,-1 0 1,0-1-1,1 1 1,-1-1-1,1 0 1,-1 0-1,0 0 1,1 0-1,4-1 1,16-4-6744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08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24575,'5'0'0,"0"4"0,1 14 0,-10 13 0,-13 0 0,-7 0 0,0-6-8191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08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 24575,'2'1'0,"0"1"0,0-1 0,0 1 0,0 0 0,0-1 0,0 1 0,0 0 0,-1 0 0,1 0 0,-1 0 0,1 0 0,-1 1 0,0-1 0,0 0 0,0 1 0,1 3 0,7 44 0,-8-38 0,8 174 0,1 3 0,-10-185 0,0 0 0,1 0 0,0 0 0,0 1 0,0-1 0,1 0 0,-1-1 0,1 1 0,0 0 0,0 0 0,3 3 0,-4-5 0,0-2 0,1 1 0,-1 0 0,0 0 0,1 0 0,-1-1 0,1 1 0,-1-1 0,1 1 0,0-1 0,-1 1 0,1-1 0,-1 0 0,1 0 0,0 0 0,-1 0 0,1 0 0,0 0 0,-1 0 0,1-1 0,-1 1 0,1-1 0,0 1 0,-1-1 0,1 1 0,-1-1 0,0 0 0,1 0 0,-1 0 0,1 0 0,1-1 0,17-12 0,0 0 0,0-2 0,-1 0 0,-1-1 0,-1-1 0,-1 0 0,22-31 0,88-159 0,-88 140 0,-33 58 15,1 0 0,0 1 0,1-1 0,0 1 0,1 1 0,-1 0 0,14-11 0,-16 15-108,0 1 0,0 0 1,0 0-1,1 1 0,-1 0 0,1 0 0,-1 0 0,1 0 1,0 1-1,-1 0 0,1 0 0,0 1 0,0 0 1,0 0-1,11 1 0,12 3-6733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09.1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167 0 24575,'4'0'0,"10"0"0,7 8 0,8 8 0,-1 8 0,7 18 0,-2 18 0,-6 16 0,-17 20 0,-27 10 0,-31 9 0,-32 1 0,-33-11 0,3-23-8191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10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57 24575,'8'0'0,"20"-8"0,26-3 0,20 0 0,11 2 0,-5 3 0,-13-2 0,-29 5 0,-22 3-8191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11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24575,'8'4'0,"16"2"0,12-1 0,12 0 0,2-2 0,-2-1 0,-11-1-8191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12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 24575,'-4'0'0,"0"0"0,-1 0 0,1 0 0,0 1 0,0-1 0,0 1 0,-1 0 0,1 0 0,0 1 0,0-1 0,0 1 0,1 0 0,-1 0 0,0 0 0,-6 5 0,7-3 0,1-1 0,-1 1 0,0 0 0,1 0 0,0 0 0,0 0 0,0 0 0,0 1 0,1-1 0,0 1 0,0-1 0,0 1 0,0-1 0,0 9 0,-2 323 0,6-190 0,1-64 0,17 90 0,3 41 0,-23-180 0,-1-1 0,-2 0 0,0 0 0,-12 51 0,12-75 0,-1 0 0,1 0 0,-2-1 0,1 1 0,-1-1 0,0 0 0,0 0 0,-1 0 0,0 0 0,0-1 0,-7 7 0,-4 1 0,0-1 0,-35 21 0,27-19 0,24-15 0,0 0 0,0 0 0,0 1 0,-1-1 0,1 0 0,0 0 0,0 0 0,0 0 0,0 1 0,0-1 0,-1 0 0,1 0 0,0 1 0,0-1 0,0 0 0,0 0 0,0 0 0,0 1 0,0-1 0,0 0 0,0 0 0,0 1 0,0-1 0,0 0 0,0 0 0,0 1 0,0-1 0,0 0 0,0 0 0,0 1 0,0-1 0,0 0 0,0 0 0,0 0 0,1 1 0,-1-1 0,0 0 0,0 0 0,0 0 0,0 1 0,1-1 0,-1 0 0,0 0 0,0 0 0,0 0 0,0 1 0,1-1 0,-1 0 0,0 0 0,0 0 0,1 0 0,-1 0 0,0 0 0,0 0 0,1 0 0,-1 0 0,0 0 0,0 0 0,1 0 0,-1 0 0,0 0 0,24 8 0,-16-5 0,1 0 0,0 1 0,-1 0 0,0 1 0,0 0 0,0 0 0,-1 1 0,0 0 0,0 0 0,0 1 0,-1 0 0,0 0 0,0 0 0,-1 1 0,0 0 0,0 0 0,-1 0 0,0 1 0,0-1 0,-1 1 0,0 0 0,3 17 0,0 14 0,-1 0 0,-2 0 0,-4 74 0,0-78 0,-35 389 0,-33-7 0,32-202 0,24-149 0,6-38 0,2 0 0,1 0 0,1 0 0,1 0 0,3 40 0,-1-68-28,0 1-1,0 0 1,1-1-1,-1 1 1,0-1 0,0 1-1,1-1 1,-1 1-1,1 0 1,-1-1-1,1 1 1,0-1-1,0 0 1,-1 1 0,1-1-1,0 0 1,0 1-1,0-1 1,1 0-1,-1 0 1,0 0-1,0 0 1,1 0 0,-1 0-1,0 0 1,1 0-1,-1-1 1,1 1-1,-1-1 1,1 1-1,-1-1 1,1 1 0,0-1-1,-1 0 1,1 0-1,-1 1 1,1-1-1,0-1 1,-1 1-1,1 0 1,0 0 0,-1 0-1,1-1 1,-1 1-1,1-1 1,-1 1-1,4-3 1,43-16-6798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13.7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1 24575,'-1'4'0,"0"0"0,0 0 0,0 0 0,-1 0 0,0 0 0,0 0 0,0 0 0,0 0 0,-4 4 0,-8 16 0,-8 26 0,3 1 0,2 0 0,2 2 0,2 0 0,3 0 0,2 1 0,-2 91 0,11-136 0,-1 0 0,1 0 0,1 0 0,-1-1 0,2 1 0,-1-1 0,1 1 0,0-1 0,1 0 0,0 0 0,0 0 0,1-1 0,0 0 0,8 10 0,-9-13 0,0 0 0,-1-1 0,1 1 0,1-1 0,-1 0 0,0-1 0,1 1 0,-1-1 0,1 0 0,0 0 0,0 0 0,0-1 0,0 1 0,0-1 0,0 0 0,0-1 0,0 1 0,0-1 0,0 0 0,1-1 0,-1 1 0,0-1 0,0 0 0,0 0 0,0 0 0,6-3 0,2-2 0,-1 0 0,0 0 0,0-2 0,-1 1 0,0-1 0,0-1 0,-1 0 0,0 0 0,0-1 0,-1 0 0,-1-1 0,0 0 0,0 0 0,-1-1 0,0 0 0,-1 0 0,-1-1 0,7-20 0,-4 6 0,0 0 0,-2 0 0,-2-1 0,0 0 0,-2 0 0,-1 0 0,-1 0 0,-5-33 0,3 48 0,0-1 0,-1 1 0,-1 0 0,0 0 0,-1 0 0,-1 0 0,-13-22 0,15 28 0,0 1 0,0 0 0,-1 0 0,0 0 0,-1 1 0,1-1 0,-1 1 0,0 0 0,0 1 0,0 0 0,-1 0 0,1 0 0,-1 1 0,0 0 0,-12-4 0,-47-7-1365,34 9-5461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14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24575,'-4'4'0,"-1"14"0,-1 8 0,2 9 0,1 5 0,1 6 0,1 7 0,1 11 0,0 11 0,0 15 0,0 21 0,1 8 0,-1-8 0,0-13 0,0-25-8191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17.7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0 24575,'-22'300'0,"2"11"0,19-306 0,1 0 0,1 1 0,-1-1 0,1 0 0,0 0 0,0 1 0,0-1 0,1 0 0,0 0 0,0 0 0,3 4 0,-5-8 0,1 0 0,0 0 0,-1-1 0,1 1 0,0 0 0,0-1 0,-1 1 0,1-1 0,0 1 0,0-1 0,0 1 0,0-1 0,-1 1 0,1-1 0,0 0 0,0 0 0,0 0 0,0 1 0,0-1 0,0 0 0,0 0 0,0 0 0,1 0 0,1-1 0,0 0 0,0 0 0,0 0 0,0-1 0,-1 1 0,1-1 0,-1 1 0,1-1 0,-1 0 0,1 0 0,1-2 0,16-16 0,-1-1 0,-1 0 0,-1-1 0,-1-1 0,23-46 0,53-136 0,-54 112 0,-27 77 0,-5 27 0,-4 37 0,-2-43 0,-3 68 0,1-50 0,0 0 0,2 0 0,1 0 0,0 0 0,7 32 0,-7-52-136,0 0-1,0 0 1,0-1-1,1 1 1,-1 0-1,1-1 1,-1 1-1,1-1 0,3 4 1,16 8-6690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18.0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24575,'0'-5'0,"4"0"0,10-1 0,2 6 0,-1 11 0,-3 16 0,-4 8 0,5-2 0,9-7 0,9-8 0,8-7 0,-3-5-8191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6:18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24575,'13'13'0,"3"16"0,4 17 0,-1 16 0,-5 11 0,-4 10 0,-3 3 0,-4-5 0,-2-7 0,-1-13 0,-1-16-8191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56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24575,'0'-4'0,"4"-2"0,5 1 0,6 1 0,9 1 0,0 9 0,-4 13 0,-6 6 0,-9 4 0,-5 5 0,-12 1 0,-7 3 0,-1-1 0,7-2 0,15-7 0,15-9 0,8-11 0,1-8-8191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18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24575,'8'8'0,"12"3"0,10-1 0,9-1 0,5-3 0,5 2 0,-3-1 0,-4 0 0,-10-3-8191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18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24575,'0'4'0,"0"19"0,0 21 0,0 21 0,0 11 0,0 2 0,0-5 0,0-10 0,8-20 0,8-25 0,0-17-8191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19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0 24575,'-19'407'0,"18"-398"0,1-9 0,1 44 0,-2-43 0,1 0 0,0-1 0,0 1 0,0-1 0,0 1 0,0-1 0,0 1 0,0 0 0,0-1 0,0 1 0,0-1 0,0 1 0,0-1 0,0 1 0,1 0 0,-1-1 0,0 1 0,0-1 0,1 1 0,-1-1 0,0 1 0,1-1 0,-1 1 0,0-1 0,1 0 0,-1 1 0,1-1 0,-1 0 0,1 1 0,-1-1 0,1 0 0,-1 1 0,1-1 0,-1 0 0,1 0 0,-1 1 0,1-1 0,-1 0 0,1 0 0,0 0 0,-1 0 0,1 0 0,-1 0 0,1 0 0,-1 0 0,1 0 0,0 0 0,-1 0 0,1 0 0,-1-1 0,1 1 0,-1 0 0,1 0 0,-1 0 0,1-1 0,-1 1 0,1 0 0,-1-1 0,1 1 0,-1-1 0,1 1 0,-1 0 0,1-1 0,4-4 0,-1 1 0,1-1 0,-1 0 0,0-1 0,-1 1 0,1 0 0,-1-1 0,0 0 0,0 0 0,-1 0 0,3-9 0,0-7 0,5-45 0,-8 51 0,0-1 0,1 1 0,0 0 0,10-27 0,-11 40 6,0-1 0,0 1 0,0-1 0,0 1 0,1 0 0,-1 0 0,1 0 0,0 0 0,0 0 0,0 1 0,0-1 0,0 1 0,1 0 0,-1 0 0,1 0 0,-1 0 0,1 1 0,0-1 0,5 0 0,-1 0-192,1 1 1,-1 0-1,1 0 0,0 1 1,-1 0-1,1 0 1,15 4-1,4 2-6640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19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24575,'5'0'0,"9"0"0,2 9 0,-1 10 0,-7 11 0,-6 9 0,-7 6 0,-2-1 0,-1-3 0,10-9 0,18-10 0,16-12 0,12-17 0,-3-16 0,-8-3-8191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20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0 24575,'-4'3'0,"0"1"0,0-1 0,0 1 0,0 0 0,1 0 0,-1 0 0,1 0 0,-5 9 0,0-2 0,0 2 0,-1-1 0,2 2 0,0-1 0,0 1 0,2 0 0,-9 28 0,-13 96 0,18-85 0,-23 133 0,8 1 0,1 214 0,22-370 0,2 1 0,2-1 0,1 0 0,1-1 0,16 54 0,-17-73 0,1 1 0,0-1 0,0 0 0,2 0 0,-1-1 0,1 1 0,1-2 0,0 1 0,0-1 0,1 0 0,0-1 0,0 1 0,1-2 0,0 0 0,0 0 0,1-1 0,13 6 0,-1-2-455,1-2 0,38 9 0,47 1-6371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20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1 24575,'22'0'0,"40"3"0,-58-2 0,-1 0 0,0 0 0,1 0 0,-1 0 0,0 1 0,0-1 0,0 1 0,0 0 0,0 0 0,0 0 0,0 0 0,0 1 0,-1-1 0,0 1 0,5 5 0,-1 2 0,0 1 0,-1 0 0,0 0 0,0 0 0,-2 1 0,1-1 0,2 20 0,6 89 0,-9-86 0,9 416 0,-15-392 0,-2 0 0,-3 0 0,-3-1 0,-1 0 0,-35 94 0,39-131-136,0 0-1,-2 0 1,0-1-1,-1 0 1,-1-1-1,0 0 1,-2-1-1,0-1 0,-26 24 1,3-14-6690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22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1 24575,'0'4'0,"-12"14"0,-5 17 0,-7 23 0,-8 18 0,-8 14 0,0-1 0,6-11 0,-3-18 0,4-20-8191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22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473 0 24575,'-9'4'0,"-10"10"0,-7 3 0,-7 10 0,-7 10 0,-4 2 0,-8 3 0,-3 3 0,3-2 0,-1 4 0,3 3 0,10-8-8191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23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21 24575,'67'-19'0,"-63"19"0,1-1 0,0 1 0,0-1 0,0 2 0,0-1 0,0 0 0,0 1 0,0 0 0,-1 0 0,1 0 0,0 1 0,6 2 0,-10-2 0,1-1 0,-1 0 0,1 1 0,-1-1 0,1 1 0,-1-1 0,0 1 0,0 0 0,0 0 0,0-1 0,0 1 0,0 0 0,-1 0 0,1 0 0,0 0 0,-1 0 0,0 0 0,1 0 0,-1 0 0,0 0 0,0 0 0,0 0 0,0 0 0,-1 0 0,1 0 0,0 0 0,-1 0 0,0 0 0,1 0 0,-1 0 0,0 0 0,0 0 0,-1 1 0,-2 5 0,-1 0 0,0-1 0,0 0 0,0 0 0,-1 0 0,0 0 0,0-1 0,-1 0 0,0 0 0,0-1 0,-9 6 0,7-6 0,1 2 0,-1-1 0,1 1 0,1 0 0,0 1 0,-13 15 0,20-22 0,0-1 0,0 0 0,-1 1 0,1-1 0,0 1 0,0-1 0,-1 0 0,1 1 0,0-1 0,0 1 0,0-1 0,0 1 0,0-1 0,0 1 0,0-1 0,0 1 0,0-1 0,0 1 0,0-1 0,0 0 0,0 1 0,0-1 0,0 1 0,1-1 0,-1 1 0,0-1 0,0 1 0,0-1 0,1 0 0,-1 1 0,0-1 0,1 0 0,-1 1 0,1 0 0,19 6 0,28-4 0,-45-3 0,33 0-1365,-2-2-5461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24.1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614 0 24575,'-4'0'0,"-19"9"0,-17 18 0,-23 19 0,-18 13 0,-16 9 0,-4-2 0,3-13 0,26-15 0,38-14 0,33-3 0,30-5 0,21-1 0,16 6 0,9-2 0,5 5 0,-4-1 0,-14-6-8191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57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24575,'4'0'0,"6"4"0,9 6 0,6 9 0,7 10 0,-2 13 0,2 16 0,-4 23 0,-7 27 0,-7 16 0,-18 13 0,-17 3 0,-22-9 0,-21-14 0,2-28-8191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25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74 24575,'-46'163'0,"26"-99"0,2 1 0,4 0 0,-11 104 0,25-165 0,-1 1 0,1-1 0,0 1 0,1 0 0,-1-1 0,1 1 0,0-1 0,0 1 0,0-1 0,0 0 0,1 1 0,4 7 0,-6-12 0,1 1 0,0 0 0,0 0 0,-1-1 0,1 1 0,0-1 0,0 1 0,-1-1 0,1 1 0,0-1 0,0 1 0,0-1 0,0 0 0,0 1 0,0-1 0,0 0 0,0 0 0,0 0 0,0 0 0,0 0 0,0 0 0,0 0 0,1 0 0,1-1 0,0 0 0,1 0 0,-1 0 0,0-1 0,0 1 0,0-1 0,-1 0 0,1 0 0,0 0 0,3-3 0,16-16 0,-1-1 0,-1 0 0,31-45 0,43-85 0,-50 78 0,-39 66 0,0 1 0,0 0 0,0 0 0,1 0 0,-1 1 0,10-8 0,-14 13 0,-1 1 0,1-1 0,0 1 0,-1 0 0,1-1 0,-1 1 0,1 0 0,0-1 0,-1 1 0,1 0 0,0 0 0,-1 0 0,1-1 0,0 1 0,0 0 0,-1 0 0,1 0 0,0 0 0,-1 0 0,1 0 0,0 0 0,0 1 0,-1-1 0,1 0 0,0 0 0,-1 0 0,1 1 0,0-1 0,0 1 0,0 1 0,1 0 0,-1 0 0,0 0 0,0 0 0,0 0 0,0 0 0,-1 0 0,1 0 0,-1 0 0,1 0 0,-1 1 0,1-1 0,-1 0 0,0 4 0,0 18 0,-2 0 0,-5 34 0,-2 38 0,9-88 0,1 1 0,-1 0 0,2-1 0,-1 1 0,1 0 0,0-1 0,1 0 0,5 14 0,-7-19 0,0 0 0,0-1 0,1 1 0,-1-1 0,0 1 0,1-1 0,0 0 0,-1 1 0,1-1 0,0 0 0,0 0 0,0 0 0,0 0 0,1-1 0,-1 1 0,0-1 0,1 1 0,-1-1 0,1 0 0,-1 0 0,1 0 0,0 0 0,0 0 0,-1-1 0,1 1 0,0-1 0,0 0 0,0 1 0,-1-1 0,1-1 0,0 1 0,0 0 0,0-1 0,-1 1 0,1-1 0,0 0 0,-1 0 0,1 0 0,3-2 0,3-2 0,0-1 0,-1 0 0,1-1 0,-1 0 0,0 0 0,-1-1 0,0 0 0,0 0 0,7-12 0,2-8 0,-1-1 0,-1-1 0,-1 0 0,-2-1 0,-1 0 0,-1-1 0,-2 0 0,-1 0 0,-2-1 0,1-58 0,-5 84 14,-1 0-1,1 0 0,-1 0 0,-1 0 1,1 0-1,-1 0 0,-1 0 1,-5-12-1,6 16-91,1 0 0,-1 0 0,-1 0-1,1 0 1,0 0 0,-1 1 0,1-1 0,-1 1 0,0 0-1,0-1 1,0 1 0,0 1 0,0-1 0,0 0 0,-1 1-1,1-1 1,0 1 0,-7-1 0,-19-1-6748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26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102 128 24575,'0'-1'0,"0"0"0,1 0 0,-1 0 0,0 1 0,0-1 0,0 0 0,0 0 0,0 0 0,0 0 0,0 1 0,-1-1 0,1 0 0,0 0 0,0 0 0,-1 0 0,1 1 0,0-1 0,-1 0 0,1 0 0,-1 1 0,1-1 0,-1 0 0,1 1 0,-1-1 0,0 1 0,1-1 0,-1 0 0,0 1 0,1-1 0,-1 1 0,0 0 0,1-1 0,-1 1 0,0 0 0,0-1 0,0 1 0,0 0 0,1 0 0,-1 0 0,0-1 0,0 1 0,0 0 0,0 0 0,1 0 0,-1 1 0,0-1 0,0 0 0,0 0 0,0 0 0,1 1 0,-2-1 0,-2 2 0,1-1 0,0 1 0,0-1 0,0 1 0,0 0 0,0 0 0,1 0 0,-1 0 0,1 1 0,-1-1 0,-3 6 0,1 1 0,0 1 0,0 0 0,1 1 0,0-1 0,1 1 0,0 0 0,0 0 0,1 0 0,1 0 0,0 0 0,1 0 0,0 0 0,0 0 0,4 21 0,-3-30 0,-1-1 0,1 1 0,-1 0 0,1-1 0,0 1 0,-1 0 0,1-1 0,0 1 0,0-1 0,0 0 0,0 1 0,0-1 0,1 0 0,-1 0 0,0 1 0,0-1 0,1 0 0,-1 0 0,1 0 0,-1-1 0,1 1 0,-1 0 0,1 0 0,0-1 0,-1 1 0,3-1 0,0 0 0,0 0 0,0 0 0,-1 0 0,1-1 0,0 1 0,0-1 0,0 0 0,0 0 0,-1-1 0,1 1 0,4-3 0,6-5 0,1 0 0,-1-1 0,0 0 0,15-16 0,-21 18 0,0-1 0,0-1 0,-1 1 0,0-2 0,-1 1 0,0 0 0,-1-1 0,6-16 0,-8 18 0,0 1 0,-1 0 0,0-1 0,-1 1 0,0-1 0,0 0 0,-1 1 0,0-1 0,0 0 0,-1 1 0,0-1 0,-3-12 0,3 19-65,0 0 0,0 0 0,0 0 0,0 0 0,0 0 0,0 0 0,0 1 0,-1-1 0,1 0 0,-1 1 0,1-1 0,-1 1 0,0-1 0,0 1 0,0 0 0,1-1 0,-1 1 0,0 0 0,0 0 0,-3 0 0,-22-8-6761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26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24575,'0'-9'0,"0"-6"0,0-2-8191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28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103 104 24575,'0'-1'0,"0"0"0,0 0 0,-1 0 0,1 0 0,-1 0 0,1 0 0,-1 0 0,1 0 0,-1 0 0,1 0 0,-1 0 0,0 1 0,0-1 0,1 0 0,-1 0 0,0 1 0,0-1 0,0 1 0,0-1 0,0 1 0,1-1 0,-1 1 0,0-1 0,0 1 0,0 0 0,-1-1 0,1 1 0,0 0 0,0 0 0,0 0 0,0 0 0,0 0 0,0 0 0,0 0 0,0 0 0,0 1 0,0-1 0,0 0 0,0 1 0,0-1 0,0 0 0,0 1 0,0-1 0,0 1 0,-1 1 0,-1 1 0,-1 0 0,1 0 0,0 0 0,1 1 0,-1-1 0,0 1 0,1 0 0,0 0 0,0 0 0,-2 5 0,-4 17 0,1 0 0,1 1 0,2-1 0,0 1 0,2 1 0,1-1 0,1 0 0,1 0 0,8 47 0,-8-69 0,1 0 0,-1 0 0,1 0 0,0 0 0,0 0 0,0-1 0,0 1 0,1-1 0,0 1 0,0-1 0,0 0 0,1 0 0,-1-1 0,1 1 0,8 5 0,-9-7 0,0-1 0,0 0 0,0 0 0,0 0 0,0 0 0,1 0 0,-1-1 0,0 0 0,1 1 0,-1-1 0,0 0 0,0-1 0,1 1 0,-1-1 0,0 1 0,0-1 0,0 0 0,1 0 0,-1 0 0,0-1 0,0 1 0,-1-1 0,1 1 0,0-1 0,3-3 0,7-5 0,-1-1 0,0 0 0,-1 0 0,-1-1 0,1-1 0,-2 0 0,13-22 0,1-7 0,21-56 0,-40 88 0,0 0 0,0-1 0,-1 0 0,0 1 0,-1-1 0,0 0 0,-1 0 0,0 0 0,-2-16 0,1 22 0,-1-1 0,-1 1 0,1-1 0,-1 1 0,0 0 0,0 0 0,-1 0 0,1 0 0,-1 0 0,0 1 0,0-1 0,-1 1 0,1 0 0,-1 0 0,0 0 0,0 0 0,-1 1 0,1-1 0,-1 1 0,-7-4 0,-27-13-1365,2 3-5461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28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24575,'8'0'0,"12"0"0,18 0 0,29-9 0,19-2 0,8 0 0,-4 3 0,-13 2 0,-19 2-8191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29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 24575,'-3'-1'0,"0"2"0,0-1 0,0 0 0,0 1 0,0-1 0,0 1 0,0 0 0,0 0 0,1 0 0,-1 0 0,0 0 0,1 1 0,-1-1 0,1 1 0,-1 0 0,1 0 0,0 0 0,0 0 0,-1 0 0,1 0 0,1 0 0,-1 1 0,0-1 0,1 1 0,-2 2 0,-2 7 0,0 1 0,1-1 0,1 1 0,-4 21 0,6-24 0,-16 105 0,6 1 0,4 0 0,14 187 0,-6-295 0,2 42 0,13 58 0,-14-96 0,1 0 0,0 0 0,1 0 0,0-1 0,1 1 0,0-1 0,1 0 0,0-1 0,1 1 0,11 12 0,-17-21 4,0-1-1,0 0 0,1 1 1,-1-1-1,1 0 0,-1 0 1,1 1-1,-1-1 0,1 0 1,0-1-1,-1 1 1,1 0-1,0 0 0,0-1 1,0 1-1,0-1 0,-1 0 1,1 1-1,0-1 0,0 0 1,0 0-1,0 0 1,0 0-1,0-1 0,0 1 1,0 0-1,-1-1 0,3 0 1,0-1-126,0 0 0,-1-1 0,0 1 0,1-1 0,-1 0 0,0 0 0,0 0 1,0 0-1,-1 0 0,1-1 0,3-5 0,16-34-6704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29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24575,'10'47'0,"-1"-13"0,4 53 0,-3 1 0,-5 0 0,-3 0 0,-19 162 0,11-336 0,7 10 0,13-97 0,-10 148 0,1 0 0,1 0 0,2 0 0,0 1 0,1 0 0,1 1 0,27-43 0,-33 60 0,0 0 0,1 1 0,-1 0 0,1 0 0,1 0 0,-1 0 0,1 1 0,0 0 0,0 0 0,0 0 0,11-4 0,-14 7 0,-1 0 0,0 1 0,0-1 0,1 1 0,-1-1 0,0 1 0,0 0 0,1 0 0,-1 0 0,0 0 0,1 0 0,-1 0 0,0 1 0,1-1 0,-1 1 0,0 0 0,0 0 0,0-1 0,0 1 0,1 1 0,-1-1 0,-1 0 0,1 0 0,0 1 0,0-1 0,0 1 0,-1 0 0,1-1 0,-1 1 0,1 0 0,-1 0 0,0 0 0,0 0 0,0 0 0,0 0 0,0 0 0,0 1 0,1 3 0,5 18 0,-1-1 0,-1 1 0,-2 0 0,3 37 0,-6 103 0,-1-136 0,-7 66 0,5-73 0,0 0 0,2 1 0,0 0 0,1-1 0,1 1 0,1-1 0,8 33 0,-10-52 3,0 0 0,1 0 0,-1-1 0,1 1 0,-1 0 0,1-1-1,0 1 1,0-1 0,0 1 0,0-1 0,0 1 0,0-1 0,0 0 0,0 1 0,0-1-1,1 0 1,-1 0 0,0 0 0,1 0 0,-1 0 0,1 0 0,-1 0 0,1-1 0,0 1-1,-1 0 1,1-1 0,0 0 0,0 1 0,-1-1 0,1 0 0,0 0 0,0 0 0,-1 0-1,1 0 1,0 0 0,-1 0 0,1-1 0,2 0 0,3-1-167,-1-1 0,0 0-1,0-1 1,0 0 0,0 0 0,0 0-1,-1 0 1,7-8 0,21-22-6662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30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24575,'5'21'0,"0"32"0,0 28 0,8 30 0,1 25 0,-1 6 0,-4-21-8191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31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0 642 24575,'13'-1'0,"0"0"0,0-1 0,0-1 0,0 0 0,-1-1 0,0 0 0,1-1 0,-1 0 0,-1-1 0,21-13 0,7-8 0,54-50 0,-84 69 0,132-127 0,-127 120 0,-1-2 0,0 1 0,-1-2 0,-1 0 0,0 0 0,-2-1 0,10-25 0,-17 37 0,0 1 0,-1 0 0,0-1 0,0 1 0,-1-1 0,0 1 0,0-1 0,-1 0 0,1 1 0,-1-1 0,-1 1 0,1 0 0,-1-1 0,0 1 0,-1 0 0,1 0 0,-5-7 0,4 9 0,1 0 0,-1 0 0,0 0 0,0 1 0,0-1 0,-1 1 0,1 0 0,-1 0 0,0 0 0,0 0 0,0 1 0,0 0 0,0-1 0,0 2 0,-1-1 0,1 0 0,-1 1 0,1 0 0,-1 0 0,0 0 0,1 1 0,-1-1 0,0 1 0,-8 1 0,8 0 0,0 0 0,1 1 0,-1-1 0,1 1 0,-1 0 0,1 1 0,0-1 0,0 1 0,0-1 0,0 1 0,0 1 0,1-1 0,-1 0 0,1 1 0,0 0 0,0-1 0,0 1 0,1 0 0,0 1 0,-1-1 0,1 0 0,1 1 0,-1-1 0,-1 8 0,-5 14 0,2 1 0,0 0 0,-1 29 0,6-51 0,-10 105 0,5 1 0,12 159 0,-6-269 0,2 26 0,9 45 0,-9-65 0,0 0 0,0-1 0,0 1 0,1 0 0,0-1 0,0 0 0,1 0 0,0 0 0,0 0 0,0 0 0,8 7 0,-11-12-3,1 1 0,-1-1 0,1 0 0,-1 0 0,1 0 0,0 0 1,0 0-1,-1 0 0,1 0 0,0 0 0,0-1 0,0 1 0,0 0 0,0-1 0,0 0 0,0 0 0,0 1 0,0-1 0,0 0 0,0-1 0,0 1 0,0 0 0,2-1 0,-1 0 18,1-1 0,-1 0-1,0 0 1,1 0 0,-1 0 0,0 0-1,0 0 1,0-1 0,-1 0-1,1 0 1,2-3 0,6-9-383,-1 0 0,-1-1 1,13-32-1,5-20-6458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31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0 224 24575,'22'274'0,"-13"-212"0,-2 1 0,-3 0 0,-3 0 0,-9 70 0,3-186 0,10-37-195,3 0 0,5 0 0,3 1 0,5 1 0,3 1 0,58-140 0,-49 160-6631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58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24575,'8'0'0,"12"0"0,10 0 0,9 0 0,2 0 0,2 0 0,-2 0 0,-4 0 0,1 0 0,-7-4 0,-17-2 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31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1 24575,'-8'0'0,"1"2"0,0-1 0,0 1 0,0 0 0,0 1 0,0-1 0,0 2 0,1-1 0,0 1 0,-1-1 0,1 2 0,-7 5 0,2-1 0,0 1 0,0 1 0,0 0 0,-16 24 0,24-32 0,1 0 0,0 0 0,0 1 0,0-1 0,0 0 0,0 1 0,1 0 0,0-1 0,0 1 0,0 0 0,0 0 0,1 0 0,-1 0 0,1 0 0,0 0 0,0 4 0,2-5 0,-1 1 0,1-1 0,-1 1 0,1-1 0,0 1 0,0-1 0,1 0 0,-1 0 0,1 0 0,-1-1 0,1 1 0,0 0 0,0-1 0,0 0 0,1 0 0,5 3 0,8 7 0,0 0 0,0 0 0,-2 2 0,0 0 0,0 0 0,-1 2 0,-1 0 0,16 26 0,-25-36 0,0 1 0,-1 0 0,0 0 0,0 0 0,-1 0 0,1 0 0,-2 1 0,1-1 0,-1 1 0,0-1 0,-1 13 0,0-15 0,-1 1 0,-1-1 0,1 0 0,0 1 0,-1-1 0,0 0 0,-1 0 0,1 0 0,-1 0 0,0-1 0,0 1 0,0-1 0,-1 1 0,1-1 0,-1 0 0,0 0 0,-8 5 0,-2 1 20,0 0 0,0-1 0,-1-1 0,0 0 0,-23 8 0,28-12-155,0-1 0,0-1 0,0 0 0,0 0 0,0 0 0,0-2 0,0 1 0,0-1 0,-1-1 0,-13-2 0,-3-4-6691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32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31 24575,'-4'0'0,"-5"-9"0,-6-2 0,-1 1-8191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39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331 186 24575,'-1'-4'0,"-1"0"0,0 0 0,0 0 0,-1 1 0,1-1 0,-1 1 0,1-1 0,-1 1 0,0 0 0,-1 0 0,1 0 0,-7-4 0,-6-8 0,4 3 0,-1 0 0,0 0 0,-20-13 0,30 22 0,-1 1 0,1-1 0,-1 1 0,0 0 0,0 1 0,0-1 0,0 1 0,0-1 0,0 1 0,0 0 0,0 1 0,-1-1 0,1 1 0,0-1 0,0 2 0,-1-1 0,1 0 0,0 1 0,-6 1 0,7-1 0,1 1 0,-1-1 0,1 1 0,0 0 0,0 0 0,0 0 0,0 0 0,0 0 0,0 0 0,1 0 0,-1 0 0,1 1 0,-1-1 0,1 1 0,0-1 0,0 1 0,0 0 0,0-1 0,1 1 0,-1 0 0,0 4 0,-2 67 0,3-60 0,4 183 0,-4-194 0,0 0 0,0 1 0,0-1 0,0 0 0,1 0 0,0 0 0,-1 0 0,1 0 0,0 0 0,1-1 0,-1 1 0,0 0 0,1 0 0,0-1 0,-1 1 0,1-1 0,0 1 0,0-1 0,1 0 0,-1 0 0,0 0 0,1 0 0,-1 0 0,1-1 0,-1 1 0,1-1 0,0 1 0,0-1 0,0 0 0,0 0 0,0 0 0,0-1 0,0 1 0,0-1 0,0 0 0,0 1 0,0-1 0,0-1 0,0 1 0,0 0 0,0-1 0,0 1 0,0-1 0,0 0 0,0 0 0,0 0 0,0-1 0,0 1 0,-1-1 0,1 1 0,-1-1 0,1 0 0,3-3 0,5-5 0,-1 0 0,1 0 0,-1-1 0,-1 0 0,0 0 0,-1-1 0,0-1 0,11-24 0,42-119 0,-37 87 0,7-17 0,-48 212 0,-1 24 0,19 129 0,-3 41 0,1-309 0,-1 0 0,-1 0 0,0 0 0,0 0 0,-1-1 0,0 1 0,-1-1 0,0 0 0,-1-1 0,0 1 0,-1-1 0,0 0 0,0-1 0,0 1 0,-1-1 0,-1-1 0,1 0 0,-16 10 0,16-11 0,1-2 0,-1 1 0,0-1 0,0 0 0,-1-1 0,1 1 0,-1-2 0,0 1 0,1-1 0,-1-1 0,0 0 0,0 0 0,0 0 0,0-1 0,0-1 0,0 1 0,0-2 0,0 1 0,0-1 0,0 0 0,1-1 0,-1 0 0,-12-6 0,18 6 0,-1-1 0,1 1 0,-1 0 0,1-1 0,0 0 0,1 0 0,-1 0 0,1 0 0,-1 0 0,1 0 0,0-1 0,1 1 0,-1-1 0,1 1 0,0-1 0,0 1 0,0-1 0,1 0 0,-1 0 0,2-6 0,-2-14 0,2 0 0,6-37 0,-2 35 0,1 0 0,2 0 0,0 1 0,2-1 0,1 2 0,0 0 0,2 0 0,1 1 0,1 1 0,1 0 0,2 1 0,-1 1 0,2 1 0,1 0 0,1 2 0,0 0 0,1 1 0,1 2 0,0 0 0,48-22 0,7-1-1365,-46 20-5461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40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 24575,'-13'4'0,"-4"5"0,-3 6 0,2 9 0,-5 17 0,2 9 0,4 10 0,1 10 0,3 11 0,4 4 0,4-4 0,2-7 0,2-9 0,9-14 0,12-17 0,11-22 0,0-13-8191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40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34 294 24575,'-3'-2'0,"0"0"0,1 0 0,0-1 0,-1 1 0,1-1 0,0 1 0,0-1 0,0 0 0,0 0 0,1 0 0,-1 0 0,1 0 0,0 0 0,0 0 0,0 0 0,0 0 0,0-1 0,1 1 0,0 0 0,-1-5 0,0-5 0,1 1 0,0-1 0,4-23 0,-2 24 0,1 1 0,0 0 0,1 0 0,0 0 0,1 0 0,0 0 0,1 1 0,0 0 0,0 0 0,10-10 0,-14 17 0,1 1 0,-1 0 0,1-1 0,-1 1 0,1 0 0,0 0 0,0 1 0,0-1 0,0 0 0,0 1 0,0 0 0,0 0 0,1 0 0,-1 0 0,0 0 0,5 0 0,-5 2 0,1-1 0,-1 1 0,1 0 0,-1 0 0,1 0 0,-1 0 0,1 0 0,-1 1 0,0-1 0,0 1 0,0 0 0,0 0 0,0 1 0,0-1 0,0 0 0,-1 1 0,1 0 0,2 4 0,6 6 0,-2 1 0,0 1 0,0-1 0,-1 1 0,-1 1 0,8 25 0,24 105 0,-33-121 0,2 12 0,11 44 0,42 115 0,-60-194-92,-1 0 39,0-1 0,1 0 0,-1 0 0,0 1 0,1-1 0,-1 0 0,1 0 0,-1 0 0,1 1 0,0-1 0,-1 0 0,1 0-1,0 0 1,0 0 0,0 0 0,0 0 0,0-1 0,0 1 0,0 0 0,0 0 0,0-1 0,0 1 0,1 0 0,3-9-6773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40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419 1 24575,'-8'0'0,"-4"12"0,-7 26 0,-9 27 0,-12 36 0,-13 21 0,-9 12 0,-2-5 0,9-15 0,10-28 0,13-28-8191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42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1 24575,'-9'8'0,"-2"7"0,-4 10 0,1 4 0,-6 2 0,-7 4 0,0-5-8191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43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24575,'1'-1'0,"-1"1"0,1-1 0,0 0 0,-1 0 0,1 1 0,0-1 0,0 0 0,0 1 0,-1-1 0,1 1 0,0-1 0,0 1 0,0-1 0,0 1 0,0 0 0,0-1 0,0 1 0,0 0 0,0 0 0,0 0 0,0 0 0,0 0 0,0 0 0,0 0 0,0 0 0,0 0 0,0 0 0,0 1 0,0-1 0,0 0 0,0 1 0,0-1 0,0 1 0,-1-1 0,1 1 0,0-1 0,0 1 0,0-1 0,-1 1 0,1 0 0,0 0 0,0-1 0,-1 1 0,1 0 0,-1 0 0,1 0 0,-1 0 0,1 1 0,3 4 0,-1 0 0,0 1 0,-1-1 0,0 1 0,3 12 0,2 27 0,1 79 0,-5-64 0,-3-57 0,0 0 0,0 0 0,1 0 0,0 1 0,0-1 0,0 0 0,0 0 0,1 0 0,2 6 0,-3-10 0,0 1 0,0 0 0,-1 0 0,1-1 0,0 1 0,0 0 0,0-1 0,0 1 0,0-1 0,-1 1 0,1-1 0,0 0 0,0 1 0,0-1 0,0 0 0,1 0 0,-1 0 0,0 1 0,0-1 0,0 0 0,0 0 0,0-1 0,0 1 0,0 0 0,0 0 0,0 0 0,0-1 0,0 1 0,0 0 0,0-1 0,0 1 0,0-1 0,0 1 0,-1-1 0,1 0 0,0 1 0,0-1 0,0 0 0,-1 0 0,1 1 0,1-3 0,10-10 0,1-1 0,-2-1 0,0 0 0,0 0 0,-2-1 0,0 0 0,11-28 0,1 0 0,-20 43 0,0-1 0,-1 0 0,1 0 0,0 1 0,0-1 0,0 1 0,0-1 0,1 1 0,-1-1 0,0 1 0,1-1 0,-1 1 0,3-2 0,-3 3 0,-1 1 0,0-1 0,1 0 0,-1 0 0,1 0 0,-1 0 0,1 0 0,-1 0 0,0 1 0,1-1 0,-1 0 0,0 0 0,1 1 0,-1-1 0,0 0 0,1 1 0,-1-1 0,0 0 0,1 1 0,-1-1 0,0 0 0,0 1 0,1-1 0,-1 0 0,0 1 0,0-1 0,0 1 0,0-1 0,0 1 0,0-1 0,0 0 0,1 1 0,-1-1 0,0 1 0,4 59 0,-4-57 0,0 59 0,-18 493 0,15-527 0,-2 0 0,-1-1 0,-1 1 0,-12 26 0,16-45 0,0 0 0,-1-1 0,0 0 0,-1 0 0,1 0 0,-2 0 0,1-1 0,-1 0 0,0 0 0,-1 0 0,0-1 0,0 0 0,0 0 0,0-1 0,-1 0 0,-8 4 0,14-8 0,0 0 0,0-1 0,1 1 0,-1 0 0,0-1 0,0 0 0,0 1 0,0-1 0,0 0 0,0 0 0,1 0 0,-1 0 0,0 0 0,0 0 0,0-1 0,0 1 0,0-1 0,0 1 0,1-1 0,-1 0 0,0 0 0,1 1 0,-1-1 0,-3-3 0,2 1 0,0 0 0,1-1 0,-1 1 0,1-1 0,-1 1 0,1-1 0,0 0 0,1 0 0,-1 0 0,-1-7 0,-2-11 0,1 1 0,1-1 0,-1-31 0,5 1-455,2 0 0,14-77 0,5 18-6371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43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0 24575,'5'0'0,"4"0"0,11 9 0,0 10 0,3 15 0,-4 23 0,-5 27 0,-5 28 0,-3 25 0,-4 14 0,-14 6 0,-13-2 0,-16-19 0,-8-24 0,-10-32 0,7-29-8191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46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95 24575,'421'20'0,"13"-12"0,-257-11 0,41-15 0,-167 11 0,68-6 0,124 2 0,-84 13 0,237-5 0,-270-8 0,94-3 0,122 15 0,-302-5 120,-39 4-164,0 0 1,0 0-1,0 0 0,0-1 1,0 1-1,0 0 0,0-1 1,0 1-1,0-1 0,0 1 1,0-1-1,0 1 0,0-1 1,-1 0-1,1 1 0,0-1 0,0 0 1,-1 0-1,1 0 0,0 0 1,-1 1-1,1-1 0,-1 0 1,1 0-1,-1 0 0,0 0 1,1 0-1,-1 0 0,0 0 1,0 0-1,1 0 0,-1-1 1,0 0-1,-6-14-6782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58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24575,'0'5'0,"0"17"0,0 22 0,0 21 0,0 20 0,0 8 0,0 0 0,0-6 0,0-14 0,0-20-8191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48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24575,'-4'0'0,"2"0"0,11 0 0,11 0 0,16 0 0,13 0 0,12 0 0,8 0 0,0 0 0,-3 0 0,-16 0 0,-22 0 0,-15 0-8191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48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24575,'9'0'0,"10"0"0,11 0 0,5 0 0,0 0 0,3 0 0,-1 9 0,-3 2 0,2-1 0,2-1 0,8-3 0,-4-2-8191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49.0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104 147 24575,'-1'-1'0,"0"1"0,1 0 0,-1 0 0,0-1 0,0 1 0,0-1 0,1 1 0,-1-1 0,0 1 0,1-1 0,-1 1 0,0-1 0,1 1 0,-1-1 0,1 0 0,-1 1 0,1-1 0,-1 0 0,1 0 0,-1 1 0,1-1 0,0 0 0,0 0 0,-1 0 0,1 1 0,0-1 0,0 0 0,0 0 0,0 0 0,0 0 0,0 1 0,0-1 0,0 0 0,0 0 0,0-1 0,7-31 0,-3 29 0,0-1 0,0 1 0,0-1 0,1 1 0,-1 0 0,1 1 0,0-1 0,0 1 0,0 0 0,1 0 0,5-2 0,64-21 0,-62 22 0,1 1 0,0 0 0,0 1 0,0 0 0,0 1 0,0 1 0,24 2 0,-35-1 0,0-1 0,0 1 0,0 0 0,1 0 0,-1 1 0,-1-1 0,1 0 0,0 1 0,0 0 0,0 0 0,-1 0 0,1 0 0,-1 0 0,0 0 0,4 5 0,-4-3 0,0 0 0,0 0 0,0 0 0,-1 0 0,1 1 0,-1-1 0,0 0 0,-1 1 0,1-1 0,-1 0 0,0 1 0,0-1 0,0 1 0,-2 7 0,-1 1 0,0 1 0,-1-1 0,0 0 0,-1-1 0,0 1 0,-1-1 0,-1 0 0,-11 17 0,-75 86 0,78-99 0,-29 34 0,1 1 0,3 3 0,-63 108 0,97-148 0,1-1 0,-1 1 0,2 0 0,0 0 0,1 0 0,0 0 0,1 1 0,1-1 0,0 1 0,1-1 0,3 22 0,-3-33 6,1 0 1,0 0-1,-1-1 0,1 1 0,1 0 1,-1-1-1,0 1 0,1-1 0,-1 0 1,1 1-1,0-1 0,-1 0 0,1 0 1,0 0-1,1 0 0,-1 0 0,0 0 1,5 2-1,-1-1-218,0 0 0,0-1 0,0 0 0,1 0 0,-1 0 0,12 1 0,14 1-6614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4:49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6:37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24575,'-19'1035'0,"17"-973"-117,-3 230-1131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6:37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 24575,'4'-4'0,"6"-2"0,14-7 0,11-3 0,7 2 0,6 4 0,-1 3 0,-5 2 0,-1 3 0,-7-6 0,-10-3-8191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6:38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24575,'0'13'0,"0"20"0,0 22 0,4 31 0,2 22 0,-1 17 0,-1 5 0,-1-4 0,-1-10 0,3-16 0,2-18 0,-2-13 0,-1-19-8191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6:38.4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5 24575,'0'-5'0,"-9"16"0,-2 23 0,-12 26 0,-2 20 0,3 9 0,5-2 0,6-12 0,9-11 0,8-15 0,9-16 0,4-15 0,1-9-8191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6:38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25 151 24575,'-1'1'0,"0"-1"0,0 1 0,0-1 0,0 1 0,0-1 0,0 1 0,0 0 0,0-1 0,1 1 0,-1 0 0,0 0 0,0-1 0,1 1 0,-1 0 0,0 0 0,1 0 0,-1 0 0,1 0 0,0 0 0,-1 0 0,1 0 0,0 0 0,-1 0 0,1 0 0,0 1 0,0 1 0,-5 36 0,5-34 0,-3 208 0,4-209 0,-1 1 0,0-1 0,1 0 0,0 0 0,0 0 0,0 0 0,0 0 0,1 0 0,-1 0 0,1-1 0,0 1 0,0 0 0,1-1 0,-1 0 0,1 1 0,0-1 0,-1 0 0,1 0 0,1-1 0,5 5 0,-6-5 0,0-1 0,1 1 0,-1-1 0,1 0 0,-1 0 0,1-1 0,-1 1 0,1-1 0,0 1 0,-1-1 0,1 0 0,0-1 0,-1 1 0,1-1 0,-1 1 0,1-1 0,-1 0 0,1 0 0,-1-1 0,0 1 0,1-1 0,-1 1 0,0-1 0,4-3 0,3-3 0,-1 0 0,0-1 0,0 1 0,-1-2 0,0 1 0,-1-1 0,0 0 0,0-1 0,-1 0 0,-1 0 0,1 0 0,-2 0 0,0-1 0,0 0 0,-1 0 0,1-12 0,1-6 0,-2 1 0,0-1 0,-3 1 0,0-1 0,-8-48 0,8 73-35,-1 1 0,0-1 0,0 1 0,0 0 0,-1 0 0,0 0 0,1 0 0,-1 0 0,-1 0 0,1 0 0,0 1 0,-1-1 0,0 1 0,0-1 0,0 1 0,0 0 0,-1 0 0,1 1 0,-1-1 0,0 1 0,1-1 0,-1 1 0,0 0 0,0 1 0,0-1 0,-1 1 0,1 0 0,0 0 0,-1 0 0,1 0 0,0 1 0,-1 0 0,1 0 0,-1 0 0,1 0 0,-1 1 0,1-1 0,-7 3 0,-19 7-6791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6:39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24575,'0'8'0,"0"16"0,0 12 0,-4 8 0,-5 1 0,-11-8 0,-1-9-8191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59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0 587 24575,'1'-58'0,"3"-1"0,2 1 0,3 1 0,2-1 0,2 1 0,3 1 0,46-105 0,-61 159 0,-1 0 0,1 0 0,0 1 0,0-1 0,0 1 0,0-1 0,0 0 0,0 1 0,0 0 0,1-1 0,-1 1 0,0 0 0,3-2 0,-4 3 0,1 0 0,-1 0 0,0 0 0,1 0 0,-1 0 0,1 1 0,-1-1 0,0 0 0,1 0 0,-1 0 0,0 0 0,1 1 0,-1-1 0,0 0 0,1 0 0,-1 1 0,0-1 0,1 0 0,-1 0 0,0 1 0,0-1 0,1 0 0,-1 1 0,0-1 0,0 1 0,0-1 0,0 0 0,1 1 0,-1-1 0,0 0 0,0 1 0,0-1 0,0 1 0,0 0 0,5 53 0,-4-6 0,5 136 0,-3-150 0,2-1 0,1 0 0,13 45 0,-1-41-1365,2-16-5461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6:39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24575,'-2'71'0,"0"-35"0,2 0 0,1 0 0,7 37 0,-7-70 0,-1 1 0,1-1 0,1 1 0,-1-1 0,0 1 0,1-1 0,0 0 0,-1 0 0,1 0 0,1 0 0,-1 0 0,0 0 0,1 0 0,-1-1 0,1 1 0,0-1 0,0 0 0,0 0 0,0 0 0,0 0 0,0-1 0,1 1 0,-1-1 0,0 0 0,1 0 0,-1 0 0,1 0 0,0 0 0,-1-1 0,1 0 0,6 0 0,-4 0 0,-1 0 0,1-1 0,-1 0 0,0 0 0,1 0 0,-1-1 0,0 1 0,0-1 0,0 0 0,0-1 0,-1 1 0,1-1 0,0 0 0,-1 0 0,0-1 0,0 1 0,0-1 0,0 0 0,-1 0 0,1 0 0,2-5 0,-3 4-36,-1 0 0,0 1 0,0-1 1,0 0-1,0 0 0,-1 0 0,0-1 0,0 1 0,0 0 0,-1 0 0,1 0 0,-1-1 0,-1 1 0,1 0 0,-1 0 0,0-1 0,0 1 1,0 0-1,-1 0 0,0 0 0,0 0 0,0 0 0,-1 1 0,1-1 0,-1 1 0,0-1 0,0 1 0,-1 0 0,1 0 0,-1 1 0,0-1 1,0 1-1,0 0 0,0 0 0,-1 0 0,1 0 0,-6-2 0,-15-6-6790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6:39.9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24575,'8'0'0,"12"4"0,2 10 0,9 20 0,1 20 0,-6 22 0,-12 28 0,-20 21 0,-27 14 0,-36 5 0,-7-22-8191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6:40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24575,'0'-4'0,"8"-2"0,12-4 0,10 1 0,12 0 0,9 3 0,3 2 0,-3 2 0,-15 5 0,-13 2-8191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6:40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0 115 24575,'9'0'0,"14"0"0,22-4 0,18-2 0,21-7 0,7-3 0,2-10 0,-11-1 0,-19 4-8191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6:41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95 106 24575,'-3'2'0,"1"0"0,0 0 0,0 1 0,1-1 0,-1 1 0,0-1 0,1 1 0,0 0 0,-1 0 0,1 0 0,0-1 0,-1 6 0,0-2 0,-12 39 0,2 1 0,2-1 0,2 2 0,2-1 0,2 1 0,2 0 0,6 63 0,-3-99 0,0 0 0,1 1 0,0-1 0,1 0 0,1 0 0,-1 0 0,9 17 0,-10-26 0,-1 1 0,0-1 0,0 1 0,1-1 0,-1 0 0,1 0 0,0 0 0,0 1 0,0-2 0,0 1 0,0 0 0,0 0 0,0-1 0,0 1 0,1-1 0,-1 0 0,1 1 0,-1-1 0,1 0 0,-1-1 0,1 1 0,0 0 0,-1-1 0,1 1 0,0-1 0,0 0 0,-1 0 0,1 0 0,0 0 0,-1-1 0,1 1 0,0-1 0,-1 0 0,1 1 0,0-1 0,4-3 0,3-1 0,-1-2 0,0 1 0,0-1 0,-1-1 0,1 1 0,-2-2 0,1 1 0,-1-1 0,0 0 0,-1 0 0,0-1 0,7-15 0,1-5 0,-1 0 0,-2-1 0,8-33 0,-12 35 0,-1-1 0,-2-1 0,-1 1 0,-1-51 0,-2 68 0,-1-1 0,0 1 0,-1 0 0,-1-1 0,0 1 0,0 0 0,-2 1 0,0-1 0,0 1 0,-1 0 0,0 0 0,-15-20 0,17 27 0,1 0 0,-1 1 0,0 0 0,0-1 0,0 2 0,-1-1 0,0 0 0,1 1 0,-1 0 0,0 0 0,0 0 0,-1 1 0,1 0 0,-1 0 0,1 0 0,-1 1 0,0-1 0,1 1 0,-1 1 0,0-1 0,0 1 0,1 0 0,-1 0 0,0 1 0,0 0 0,0 0 0,1 0 0,-1 0 0,1 1 0,-1 0 0,1 1 0,0-1 0,-1 1 0,-4 3 0,-29 18-1365,3-2-5461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6:41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6:48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375 69 24575,'-5'0'0,"0"-1"0,0-1 0,0 1 0,0-1 0,0 1 0,0-1 0,1-1 0,-1 1 0,1-1 0,-1 0 0,-6-5 0,-27-15 0,29 19 0,0 1 0,0 0 0,-1 1 0,1 0 0,0 0 0,-1 1 0,1 0 0,-1 1 0,1 0 0,-1 1 0,-18 3 0,23-3 0,-1 1 0,1 0 0,-1 0 0,1 1 0,0-1 0,0 1 0,0 0 0,0 1 0,1-1 0,-1 1 0,1 0 0,0 0 0,0 0 0,0 1 0,1 0 0,-1-1 0,1 1 0,0 0 0,1 0 0,-5 11 0,-3 23 0,1-1 0,2 1 0,1 1 0,2 0 0,2 53 0,1-42 0,-2 27 0,-3 42 0,16 185 0,-9-291 0,2 0 0,-1 0 0,2 0 0,0-1 0,1 1 0,0-1 0,1 0 0,0-1 0,12 19 0,-15-27 0,0 0 0,0-1 0,1 1 0,-1 0 0,1-1 0,-1 0 0,1 0 0,0 0 0,0-1 0,1 1 0,-1-1 0,1 0 0,-1 0 0,1 0 0,-1-1 0,1 1 0,0-1 0,0 0 0,0-1 0,0 1 0,-1-1 0,1 0 0,0 0 0,0-1 0,0 1 0,0-1 0,0 0 0,-1-1 0,1 1 0,7-4 0,2-1 0,-1-1 0,0-1 0,-1 0 0,0-1 0,0 0 0,-1-1 0,0 0 0,0 0 0,-1-1 0,17-25 0,-17 20 0,0 0 0,0 0 0,-2-1 0,0 0 0,-1 0 0,-1-1 0,0 0 0,4-27 0,-9 40 0,0-1 0,-1 1 0,1 0 0,-1 0 0,-1 0 0,1-1 0,-1 1 0,0 0 0,0 0 0,0 0 0,-1 0 0,1 0 0,-1 0 0,0 1 0,-1-1 0,1 0 0,-1 1 0,0 0 0,0 0 0,-1 0 0,1 0 0,-1 0 0,0 1 0,0-1 0,0 1 0,0 0 0,0 0 0,-1 1 0,1-1 0,-1 1 0,0 0 0,-9-3 0,12 5 0,-4-2 0,8 3 0,24 19 0,-14-1 14,-1 0-1,-1 1 0,-1 0 0,-1 0 1,-1 1-1,0 0 0,-2 0 1,4 23-1,-2 10-508,-2 0 0,-2 60 0,-3-89-6331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6:48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 24575,'-4'0'0,"-10"0"0,-3 4 0,2 14 0,0 26 0,1 25 0,4 31 0,3 23 0,3 16 0,2-3 0,2-16 0,0-20 0,5-28 0,6-25 0,8-21 0,11-27 0,-1-15-8191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6:49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24575,'8'0'0,"12"4"0,5 5 0,9 11 0,5 17 0,1 29 0,-6 18 0,-10 22 0,-8 13 0,-7 11 0,-13-3 0,-15-16 0,-12-26 0,-1-27-8191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00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79 24575,'-3'5'0,"0"0"0,1 0 0,-1 0 0,1 0 0,0 0 0,1 1 0,-1-1 0,1 1 0,0-1 0,0 7 0,-5 18 0,-7 16 0,2 0 0,2 0 0,2 1 0,3 0 0,1 76 0,4-115 0,0-1 0,0 0 0,1 0 0,0 0 0,0 0 0,1 0 0,0 0 0,5 9 0,-7-15 0,0 0 0,-1 1 0,1-1 0,0 0 0,0 0 0,0 1 0,0-1 0,0 0 0,0 0 0,0 0 0,0 0 0,0 0 0,0-1 0,1 1 0,-1 0 0,0 0 0,1-1 0,-1 1 0,0-1 0,1 1 0,-1-1 0,1 0 0,-1 1 0,1-1 0,-1 0 0,1 0 0,-1 0 0,1 0 0,-1 0 0,1-1 0,-1 1 0,0 0 0,1-1 0,-1 1 0,1-1 0,-1 1 0,0-1 0,1 0 0,-1 1 0,0-1 0,0 0 0,0 0 0,1 0 0,-1 0 0,0 0 0,0 0 0,1-2 0,7-9 0,1-2 0,-2 1 0,0-1 0,0 0 0,-2-1 0,1 0 0,-2 0 0,7-29 0,6-15 0,-5 25 0,-3 0 0,-1 0 0,6-44 0,-13 66 0,-1 0 0,0 0 0,-1 0 0,0 0 0,-1 0 0,0 0 0,-1 0 0,0 0 0,-1 0 0,-1 1 0,0-1 0,0 1 0,-8-14 0,10 22-72,0 1 1,0-1-1,-1 1 0,1 0 0,0 0 0,-1 0 0,0 0 0,1 0 1,-1 1-1,0-1 0,0 1 0,0 0 0,0 0 0,0 0 0,0 0 1,0 0-1,0 1 0,-5-1 0,-15-2-6754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3:59.9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01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24575,'-8'4'0,"-4"10"0,-2 11 0,0 5 0,2 2 0,-4-4 0,0-8-8191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01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0 134 24575,'6'14'0,"-1"2"0,-1-1 0,-1 0 0,0 1 0,0 0 0,-2 0 0,0 0 0,-2 21 0,1-13 0,1 0 0,7 43 0,-7-60 0,1-1 0,0 1 0,0-1 0,1 1 0,0-1 0,0 0 0,0 0 0,1 0 0,-1-1 0,2 1 0,-1-1 0,1 0 0,-1 0 0,7 5 0,-10-9 0,0 0 0,0 0 0,1-1 0,-1 1 0,0 0 0,1 0 0,-1-1 0,1 1 0,-1-1 0,0 1 0,1-1 0,-1 1 0,1-1 0,0 0 0,-1 0 0,1 0 0,-1 0 0,1 0 0,-1 0 0,1 0 0,-1-1 0,1 1 0,-1 0 0,1-1 0,1 0 0,0-1 0,0 0 0,0 0 0,0 0 0,0-1 0,0 1 0,0-1 0,-1 0 0,1 0 0,-1 0 0,3-3 0,3-7 0,-1-1 0,0 1 0,-1-1 0,4-16 0,-1 0 0,-2 0 0,-2 0 0,-1-1 0,-1 1 0,-1-1 0,-2 0 0,-1 0 0,-7-40 0,7 66 5,0 1 0,-1 0 0,1 0 0,-1 1 0,0-1 0,0 0 0,-1 1 0,1-1 0,-1 1 0,0 0 0,0-1 0,0 1 0,0 1 0,0-1 0,0 0 0,-1 1 0,0 0 0,1 0 0,-1 0 0,0 0 0,0 0 0,0 1 0,-7-2 0,5 1-92,0 1-1,0 0 1,0 0 0,0 0-1,0 1 1,0 0 0,0 0-1,0 0 1,0 1-1,0 0 1,0 0 0,1 1-1,-1 0 1,0-1 0,1 2-1,-8 3 1,-9 11-6739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02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93 24575,'9'0'0,"18"0"0,27-13 0,21-4 0,5-3 0,-2 2 0,-18 3 0,-20 5-8191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02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24575,'8'0'0,"16"0"0,16 0 0,9 0 0,5 0 0,-2 0 0,-10 0-8191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03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24575,'-4'0'0,"-1"4"0,-1 14 0,2 17 0,1 18 0,1 22 0,1 28 0,1 16 0,0 19 0,0 1 0,0-9 0,1-24 0,-1-33 0,0-46 0,0-40 0,0-18-8191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03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 24575,'0'-4'0,"8"-10"0,16-3 0,8-6 0,6 0 0,-2 8 0,-8 16 0,-9 11 0,-7 4-8191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04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24575,'9'0'0,"10"0"0,15 0 0,15 0 0,11 0 0,8-9 0,1-6 0,-12-1-8191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04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248 0 24575,'-8'0'0,"-3"4"0,-8 23 0,-10 27 0,-7 30 0,-6 21 0,4 11 0,8-4 0,9-11 0,9-18 0,10-16 0,14-19 0,17-26 0,9-25 0,-3-12-8191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05.0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2 177 24575,'-1'85'0,"2"127"0,-1-209 0,0 0 0,1-1 0,-1 1 0,0-1 0,1 1 0,-1 0 0,1-1 0,0 1 0,0-1 0,0 1 0,0-1 0,0 0 0,1 0 0,-1 1 0,4 3 0,-4-5 0,1 0 0,-1-1 0,0 1 0,1 0 0,-1 0 0,1-1 0,-1 1 0,1-1 0,-1 1 0,1-1 0,-1 0 0,1 1 0,-1-1 0,1 0 0,0 0 0,-1 0 0,1 0 0,-1-1 0,4 1 0,1-2 0,0-1 0,-1 1 0,1-1 0,0 1 0,-1-2 0,0 1 0,1-1 0,-1 1 0,-1-1 0,1-1 0,8-9 0,-1-2 0,0 0 0,-1-2 0,-1 1 0,-1-1 0,0-1 0,-1 1 0,-1-2 0,7-31 0,-8 21 0,-1 0 0,-2 0 0,-1 0 0,-1 0 0,-4-37 0,3 64-28,0 1 1,0-1-1,-1 0 0,1 0 0,-1 0 0,0 1 0,0-1 0,0 0 0,0 1 1,0-1-1,-1 0 0,1 1 0,-1 0 0,0-1 0,1 1 0,-1 0 1,0 0-1,0 0 0,-1 0 0,1 0 0,0 1 0,-1-1 0,1 1 1,-1-1-1,1 1 0,-1 0 0,1 0 0,-1 0 0,0 0 0,0 0 1,0 1-1,1-1 0,-1 1 0,0 0 0,0 0 0,0 0 0,0 0 0,0 1 1,0-1-1,1 1 0,-1-1 0,0 1 0,0 0 0,1 0 0,-1 0 1,1 1-1,-1-1 0,-3 3 0,-17 13-6798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05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24575,'0'13'0,"0"8"0,0 4 0,0 3 0,0 5 0,-4 1 0,-6-6 0,-5-7 0,-8-7 0,-1-6-8191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00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 1 24575,'-5'0'0,"0"4"0,-13 14 0,-12 12 0,0 14 0,-8 21 0,2 27 0,-4 33 0,3 24 0,9 3 0,9-11 0,20-17 0,19-26 0,22-29 0,17-31 0,-2-21-8191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05.9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85 24575,'-2'0'0,"1"1"0,0-1 0,-1 1 0,1-1 0,0 1 0,-1-1 0,1 1 0,0 0 0,0 0 0,-1 0 0,1-1 0,0 1 0,0 0 0,0 0 0,0 1 0,0-1 0,1 0 0,-1 0 0,0 0 0,0 2 0,-14 28 0,2 11 0,1 0 0,3 0 0,1 1 0,2 1 0,-1 51 0,7-91 0,0 0 0,1 1 0,-1-1 0,1 0 0,-1 0 0,1 0 0,0 1 0,1-1 0,-1 0 0,1 0 0,0 0 0,0-1 0,0 1 0,4 4 0,-5-6 0,0-1 0,1 0 0,-1 0 0,1 0 0,-1 0 0,1 0 0,-1-1 0,1 1 0,-1 0 0,1-1 0,0 1 0,-1-1 0,1 0 0,0 1 0,0-1 0,-1 0 0,1 0 0,0 0 0,-1 0 0,1-1 0,0 1 0,0 0 0,-1-1 0,1 1 0,0-1 0,-1 1 0,1-1 0,-1 0 0,1 0 0,-1 0 0,1 1 0,-1-2 0,0 1 0,1 0 0,-1 0 0,0 0 0,1-2 0,13-11 0,-2 0 0,0-1 0,0 0 0,-2-1 0,0 0 0,-1-1 0,0 0 0,13-36 0,-12 23 0,-1 1 0,-2-1 0,-1-1 0,-1 0 0,1-31 0,-7 55 0,1 0 0,-1 0 0,0 0 0,-1 0 0,1 0 0,-1 0 0,-4-12 0,4 17 0,0-1 0,-1 1 0,1-1 0,-1 1 0,1 0 0,-1 0 0,0 0 0,0 0 0,0 0 0,0 0 0,0 0 0,-1 0 0,1 1 0,0-1 0,-1 1 0,1 0 0,-1 0 0,1 0 0,-1 0 0,0 0 0,-4-1 0,-28-3-1365,1 3-5461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06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24575,'9'0'0,"6"0"0,10 0 0,0 4 0,4 10 0,-2 15 0,2 15 0,-4 13 0,-6 13 0,-6 12 0,-10 8 0,-9 2 0,-12-6 0,-8-19 0,-3-19 0,3-19-8191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06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07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24575,'0'12'0,"4"22"0,2 34 0,-1 34 0,0 34 0,-7 23 0,-1 6 0,-2-13 0,-3-24 0,0-38 0,0-51 0,3-44 0,1-22-8191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07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0 102 24575,'9'0'0,"10"0"0,15 0 0,19-4 0,8-2 0,-1-8 0,-8-1 0,-11-8 0,-23 2 0,-13 3-8191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08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24575,'0'-4'0,"0"7"0,5 20 0,0 48 0,1 45 0,-2 36 0,-1 14 0,-1-4 0,-1-18 0,0-25 0,7-33 0,3-30-8191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08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 24575,'-4'0'0,"-10"4"0,-2 14 0,-7 25 0,0 26 0,-4 31 0,2 27 0,6 10 0,6-11 0,5-23 0,8-28 0,8-27 0,4-22-8191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08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67 105 24575,'-10'29'0,"0"-7"0,-6 48 0,4 1 0,-5 81 0,16-145 0,1 0 0,-1-1 0,2 1 0,-1 0 0,2 10 0,-1-16 0,-1 0 0,0 0 0,0 0 0,1 0 0,-1 0 0,1 0 0,-1 0 0,1 0 0,0 0 0,-1-1 0,1 1 0,0 0 0,0 0 0,-1 0 0,1-1 0,0 1 0,0 0 0,0-1 0,0 1 0,0-1 0,0 1 0,0-1 0,0 1 0,0-1 0,0 0 0,0 1 0,0-1 0,0 0 0,0 0 0,0 0 0,1 0 0,-1 0 0,0 0 0,0 0 0,0 0 0,0-1 0,0 1 0,0 0 0,0-1 0,0 1 0,1-1 0,8-3 0,0 0 0,0-1 0,-1-1 0,0 1 0,0-1 0,-1-1 0,1 1 0,-1-2 0,-1 1 0,1-1 0,-1 0 0,-1-1 0,0 1 0,0-1 0,9-18 0,-3 3 0,-2-1 0,0 0 0,-1 0 0,-2-1 0,6-33 0,-11 46 15,0 1 0,-1-1 0,0 0 0,-1-1 0,0 1 0,-1 0 0,-4-17 0,4 25-74,0 1-1,-1 0 1,1 0-1,-1 0 1,0 0 0,0 0-1,-1 0 1,1 0-1,-1 0 1,1 1 0,-1 0-1,0-1 1,-1 1-1,1 0 1,-1 0 0,1 1-1,-1-1 1,0 1-1,0 0 1,0 0 0,0 0-1,0 0 1,0 1-1,-7-2 1,-22-3-6767</inkml:trace>
  <inkml:trace contextRef="#ctx0" brushRef="#br0" timeOffset="1">461 402 24575,'0'4'0,"-4"18"0,-10 10 0,-11 8 0,-9-4 0,-4-6 0,6-10-8191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09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24575,'-2'107'0,"-1"-50"0,3 1 0,10 75 0,-10-130 0,1 1 0,-1-1 0,1 0 0,0 0 0,0 0 0,0 0 0,0 0 0,0 0 0,1 0 0,-1 0 0,1 0 0,0-1 0,0 1 0,0-1 0,0 1 0,1-1 0,-1 0 0,0 0 0,6 3 0,-4-3 0,0-1 0,-1 1 0,1-1 0,0 0 0,1-1 0,-1 1 0,0-1 0,0 1 0,0-1 0,0-1 0,0 1 0,0-1 0,0 1 0,0-1 0,5-2 0,1 0 0,1-1 0,-1 0 0,1-1 0,-1 0 0,-1-1 0,1 0 0,-1 0 0,0-1 0,0 0 0,-1-1 0,0 0 0,0 0 0,-1-1 0,0 0 0,0 0 0,5-12 0,-8 14 0,0-1 0,0 1 0,-1 0 0,-1-1 0,1 0 0,-1 0 0,0 0 0,-1 0 0,0 0 0,0 0 0,-1 0 0,0 0 0,0 0 0,-1 0 0,0 0 0,-1 0 0,1 0 0,-1 0 0,-1 1 0,0-1 0,0 0 0,0 1 0,-6-8 0,-19-21-1365,-2 6-5461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09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0 24575,'13'0'0,"12"0"0,2 9 0,5 10 0,-4 16 0,-5 21 0,-8 32 0,-10 26 0,-18 10 0,-20 4 0,-26-5 0,-23-17 0,3-26-8191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01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1 24575,'-1'195'0,"-8"1"0,-36 193 0,44-385 0,0 9 0,-2 0 0,0 0 0,0 0 0,-10 21 0,13-33 0,0-1 0,0 0 0,0 0 0,0 1 0,0-1 0,0 0 0,0 0 0,-1 0 0,1 1 0,0-1 0,0 0 0,0 0 0,0 0 0,0 1 0,0-1 0,0 0 0,-1 0 0,1 0 0,0 0 0,0 1 0,0-1 0,0 0 0,-1 0 0,1 0 0,0 0 0,0 0 0,0 0 0,-1 0 0,1 1 0,0-1 0,0 0 0,-1 0 0,1 0 0,0 0 0,0 0 0,0 0 0,-1 0 0,1 0 0,0 0 0,0 0 0,-1 0 0,1 0 0,0 0 0,0-1 0,0 1 0,-1 0 0,1 0 0,0 0 0,-1 0 0,-4-15 0,0-21 0,4-201 0,1 233 0,1 1 0,0-1 0,0 0 0,0 1 0,0-1 0,1 0 0,-1 1 0,1 0 0,0-1 0,0 1 0,0 0 0,0 0 0,0 0 0,1 0 0,0 0 0,-1 1 0,1-1 0,0 1 0,0 0 0,0 0 0,1 0 0,-1 0 0,0 0 0,1 1 0,-1-1 0,1 1 0,7-1 0,-7 1 0,0 0 0,0 0 0,0 1 0,0 0 0,0-1 0,1 1 0,-1 1 0,0-1 0,0 1 0,0 0 0,0 0 0,0 0 0,0 0 0,0 1 0,0-1 0,0 1 0,-1 0 0,1 0 0,-1 1 0,1-1 0,-1 1 0,0-1 0,0 1 0,0 0 0,3 4 0,-1 1 0,-1 1 0,0 0 0,0 0 0,0 1 0,-1-1 0,-1 1 0,1-1 0,-2 1 0,1 0 0,-1 0 0,-1 0 0,0 0 0,0 0 0,-1 0 0,0 0 0,-3 11 0,3-14 0,-1-1 0,0 1 0,1-1 0,-2 0 0,1 1 0,-1-1 0,0 0 0,0 0 0,-1-1 0,0 1 0,0-1 0,0 0 0,-1 0 0,1 0 0,-1 0 0,0-1 0,-1 0 0,1 0 0,-1 0 0,1-1 0,-1 0 0,-1 0 0,1 0 0,-8 2 0,12-5-59,0 1 0,0-1-1,-1 0 1,1 0-1,0 0 1,0 0 0,0 0-1,0 0 1,0-1 0,0 1-1,0-1 1,0 1 0,0-1-1,0 0 1,0 0-1,0 0 1,0 0 0,0 0-1,0 0 1,1 0 0,-1-1-1,-2-2 1,-10-14-6767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10.7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62 24575,'8'0'0,"16"0"0,16-8 0,14-4 0,6 2 0,1 1 0,-5-1 0,-21 0 0,-29 7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11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24575,'12'0'0,"18"0"0,11 0 0,11 0 0,6 0 0,1 0 0,-6 0 0,-11 0-8191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12.0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68 24575,'-7'-1'0,"1"1"0,-1 0 0,1 0 0,0 1 0,-1 0 0,1 0 0,0 0 0,-1 1 0,1 0 0,0 0 0,0 1 0,1 0 0,-1 0 0,0 0 0,1 0 0,0 1 0,0 0 0,0 0 0,0 0 0,0 1 0,1 0 0,0 0 0,0 0 0,1 0 0,-6 10 0,-6 9 0,1 0 0,2 2 0,0-1 0,2 1 0,1 1 0,0 0 0,3 0 0,0 0 0,1 1 0,2 0 0,1 0 0,1 28 0,2-51 0,-1-1 0,0 1 0,1-1 0,0 1 0,0-1 0,0 0 0,1 1 0,-1-1 0,1 0 0,0 0 0,0 0 0,1 0 0,-1-1 0,1 1 0,0 0 0,0-1 0,0 0 0,0 0 0,1 0 0,-1 0 0,1 0 0,-1-1 0,1 0 0,0 1 0,0-1 0,0-1 0,1 1 0,-1-1 0,0 1 0,1-1 0,-1 0 0,0-1 0,1 1 0,6-1 0,-2 0 0,1 0 0,-1-1 0,0 0 0,1 0 0,-1-1 0,0-1 0,0 1 0,0-1 0,-1-1 0,1 0 0,-1 0 0,0 0 0,0-1 0,0-1 0,12-9 0,-11 5 0,0-1 0,0 1 0,-1-1 0,0-1 0,-1 1 0,-1-1 0,0 0 0,0-1 0,-1 0 0,-1 0 0,0 0 0,4-27 0,-3-3 0,-2-1 0,-6-75 0,0 47 0,3 66 10,0-1 0,-1 1 0,0 0 0,0-1 0,0 1 0,-1 0 0,0 0 0,0 0 0,-1 0 0,0 0 0,-4-8 0,5 12-63,0 0 0,0 0 0,0 0 0,0 0 0,0 0 0,0 0 0,0 1 0,-1-1 0,1 1 0,-1-1 0,1 1 0,-1 0 0,1 0-1,-1 0 1,0 0 0,1 0 0,-1 1 0,0-1 0,0 1 0,0 0 0,1 0 0,-1 0 0,0 0 0,0 0 0,0 1 0,1-1 0,-6 3 0,-15 5-6773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12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69 24575,'-9'0'0,"-2"-4"0,0-10 0,-5-10 0,-1-2-8191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17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423 215 24575,'1'-18'0,"-1"0"0,-1 0 0,0 1 0,-2-1 0,-8-30 0,10 43 0,-1 0 0,0 1 0,-1-1 0,1 1 0,-1 0 0,0 0 0,0 0 0,0 0 0,-1 1 0,1-1 0,-1 1 0,0 0 0,0 0 0,0 0 0,0 0 0,0 1 0,-1-1 0,1 1 0,-1 0 0,1 1 0,-1-1 0,0 1 0,0 0 0,0 0 0,-7 0 0,5 0 0,0 1 0,0 0 0,0 0 0,0 1 0,0 0 0,0 0 0,0 0 0,0 1 0,0 0 0,1 1 0,-1-1 0,1 1 0,0 1 0,-1-1 0,1 1 0,1 0 0,-1 0 0,1 1 0,-1-1 0,1 1 0,1 1 0,-1-1 0,1 1 0,0-1 0,0 1 0,0 0 0,1 1 0,-4 8 0,-1 3 0,1 1 0,1 0 0,1 0 0,0 0 0,2 1 0,0 0 0,1-1 0,1 1 0,2 21 0,-1-36 0,0-1 0,0 0 0,1 1 0,0-1 0,0 0 0,0 1 0,1-1 0,-1 0 0,1 0 0,0 0 0,0 0 0,0-1 0,1 1 0,-1 0 0,1-1 0,0 0 0,0 1 0,0-1 0,0 0 0,5 3 0,-5-5 0,1 1 0,-1-1 0,0 0 0,1 0 0,-1 0 0,1 0 0,-1-1 0,1 1 0,-1-1 0,1 0 0,-1 0 0,1 0 0,0-1 0,-1 1 0,1-1 0,-1 0 0,1 0 0,-1 0 0,0 0 0,1-1 0,-1 1 0,0-1 0,0 0 0,0 0 0,3-3 0,4-3 0,0 0 0,-1-1 0,0 0 0,0 0 0,-1-1 0,12-18 0,35-73 0,-25 44 0,-34 121 0,-34 609 0,37-647 0,0 0 0,-1-1 0,-2 1 0,-9 33 0,9-46 0,0 1 0,-1-1 0,-1 0 0,0 0 0,-1 0 0,-1-1 0,0 0 0,0-1 0,-14 15 0,19-23 0,1 0 0,-1 0 0,0-1 0,0 1 0,-1-1 0,1 0 0,0 0 0,-1 0 0,0 0 0,1 0 0,-1-1 0,0 0 0,0 0 0,0 0 0,0 0 0,0 0 0,0-1 0,0 0 0,0 1 0,0-2 0,0 1 0,0 0 0,0-1 0,1 0 0,-1 0 0,0 0 0,0 0 0,0-1 0,1 1 0,-1-1 0,0 0 0,1 0 0,0 0 0,-1-1 0,-2-2 0,-3-3 0,-1-1 0,1 0 0,1 0 0,-1-1 0,2 0 0,-1 0 0,2-1 0,-1 0 0,-8-22 0,10 20 0,0-1 0,0-1 0,1 1 0,1-1 0,1 1 0,0-1 0,1 0 0,0 0 0,2-18 0,1 22 0,0 1 0,0 0 0,1 1 0,0-1 0,1 0 0,0 1 0,1 0 0,0 0 0,0 0 0,0 0 0,2 1 0,-1 0 0,1 0 0,8-7 0,2 0-273,1 0 0,1 1 0,1 1 0,25-13 0,-9 8-6553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18.1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1 24575,'0'8'0,"-17"20"0,-14 30 0,-1 26 0,-5 20 0,6 9 0,6-2 0,13-12 0,8-18 0,17-15 0,11-18 0,9-17 0,0-19 0,-7-11-8191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18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38 260 24575,'-1'0'0,"-1"0"0,1 0 0,0-1 0,-1 1 0,1 0 0,-1 0 0,1-1 0,0 1 0,-1-1 0,1 1 0,0-1 0,0 1 0,-1-1 0,1 0 0,0 0 0,0 0 0,0 1 0,0-1 0,0 0 0,0 0 0,0-1 0,0 1 0,0 0 0,0-2 0,-1 0 0,1 0 0,0-1 0,0 1 0,0-1 0,0 1 0,1-1 0,-1 0 0,1 1 0,0-6 0,1-4 0,1-1 0,0 1 0,0-1 0,6-13 0,20-39 0,-26 61 0,0 1 0,1-1 0,0 1 0,0 0 0,1 0 0,-1 0 0,1 0 0,0 1 0,0-1 0,0 1 0,8-4 0,-11 6 0,0 1 0,1-1 0,-1 1 0,0-1 0,1 1 0,-1 0 0,1 0 0,-1 0 0,1 0 0,-1 0 0,0 0 0,1 0 0,-1 0 0,1 1 0,-1-1 0,0 0 0,1 1 0,-1 0 0,0-1 0,1 1 0,-1-1 0,0 1 0,0 0 0,1 0 0,-1 0 0,0 0 0,0 0 0,0 0 0,0 0 0,0 0 0,-1 0 0,1 1 0,1 1 0,22 47 0,-23-47 0,30 99 0,-4 2 0,13 111 0,-25-131 0,-5-14 0,-7-43 0,2 1 0,0-1 0,18 51 0,-16-69-8,-3-12 4,0-15-1221,-4 17 1097,3-34-6698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18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276 6 24575,'0'-4'0,"0"3"0,-4 18 0,-10 27 0,-11 32 0,-13 19 0,-9 14 0,3 6 0,1-8 0,8-10 0,10-22-8191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19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0 24575,'-4'13'0,"-2"12"0,-8 10 0,-1 4 0,-7-5 0,0-8-8191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19.5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24575,'1'2'0,"1"0"0,-1-1 0,0 1 0,1 0 0,-1 0 0,0 0 0,0 0 0,-1 0 0,1 0 0,0 0 0,0 0 0,-1 0 0,0 0 0,1 0 0,-1 0 0,0 0 0,0 1 0,0 1 0,0 1 0,5 52 0,-5-42 0,1 0 0,0-1 0,1 1 0,1 0 0,0-1 0,1 1 0,1-1 0,7 16 0,-12-29 0,1 1 0,-1-1 0,1 0 0,0 0 0,-1 0 0,1 1 0,0-1 0,0 0 0,0 0 0,-1 0 0,1-1 0,0 1 0,0 0 0,1 0 0,-1 0 0,0-1 0,0 1 0,0 0 0,0-1 0,1 1 0,-1-1 0,0 0 0,0 1 0,1-1 0,-1 0 0,0 0 0,1 0 0,2 0 0,-2-1 0,0 0 0,1 0 0,-1 0 0,0-1 0,1 1 0,-1-1 0,0 1 0,0-1 0,0 0 0,0 0 0,-1 0 0,1 0 0,2-4 0,6-10 0,-1-1 0,0-1 0,6-18 0,-13 34 0,55-179 0,-57 180 0,0-1 0,1 1 0,-1 0 0,0-1 0,1 1 0,-1 0 0,1 0 0,-1-1 0,1 1 0,0 0 0,-1 0 0,1 0 0,0 0 0,0 0 0,0 0 0,0 0 0,0 0 0,0 0 0,1-1 0,-1 3 0,0-1 0,-1 1 0,1-1 0,0 1 0,-1 0 0,1-1 0,-1 1 0,1 0 0,-1-1 0,1 1 0,-1 0 0,1-1 0,-1 1 0,0 0 0,1 0 0,-1 0 0,0 0 0,0-1 0,0 1 0,0 0 0,1 1 0,6 60 0,-7 452 0,0-501 0,-7 68 0,6-77 0,0 0 0,0 0 0,0 0 0,0 0 0,0 0 0,-1-1 0,0 1 0,0 0 0,0-1 0,0 1 0,0-1 0,-1 0 0,1 0 0,-1 0 0,0 0 0,-4 3 0,6-5 2,0-1 0,-1 1 0,1-1 0,0 1 0,0-1-1,-1 1 1,1-1 0,0 0 0,-1 0 0,1 0 0,0 0-1,0 0 1,-1 0 0,1 0 0,0 0 0,-1-1 0,1 1 0,0 0-1,0-1 1,-1 1 0,1-1 0,0 1 0,0-1 0,0 0 0,0 1-1,0-1 1,0 0 0,0 0 0,0 0 0,0 0 0,0 0-1,0 0 1,0 0 0,1 0 0,-1 0 0,0 0 0,1 0 0,-1 0-1,0-3 1,-19-49-1417,20 53 1391,-12-52-6802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02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24575,'0'4'0,"0"6"0,0 9 0,0 10 0,0 5 0,0 4 0,0-4-8191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19.9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109 0 24575,'5'0'0,"8"0"0,12 4 0,1 10 0,5 15 0,-3 24 0,2 23 0,-4 29 0,-7 25 0,-14 17 0,-21 7 0,-21 3 0,-16-12 0,-11-31 0,-13-35 0,8-31-8191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21.9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0 174 24575,'86'1'0,"1"-5"0,-1-3 0,114-24 0,-181 26 0,45-11 0,1 2 0,89-7 0,-121 17 0,-1-1 0,43-11 0,-44 8 0,0 1 0,57-4 0,91 12 0,-101 1 0,148-14 0,-99 0-60,205 7 0,-192 7-1185,-113-2-5581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22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24575,'8'4'0,"16"2"0,20-1 0,23-1 0,10-1 0,3-1 0,-7-1 0,-16-5 0,-22-1 0,-17-1-8191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23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24575,'8'0'0,"16"4"0,16 2 0,13-1 0,7-1 0,-2-1 0,-13-1-8191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24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401 45 24575,'-1'-2'0,"1"0"0,-1 0 0,0 0 0,0 0 0,0 0 0,0 0 0,0 0 0,0 0 0,-1 1 0,1-1 0,0 1 0,-1-1 0,1 1 0,-1-1 0,0 1 0,0 0 0,1 0 0,-1-1 0,0 1 0,0 1 0,0-1 0,0 0 0,0 0 0,0 1 0,0-1 0,-4 1 0,-2-2 0,0 0 0,1 1 0,-1 0 0,0 0 0,0 1 0,-11 0 0,8 3 0,-1 0 0,1 0 0,-1 1 0,1 1 0,0-1 0,1 2 0,-1 0 0,1 0 0,0 1 0,1 0 0,-1 0 0,2 1 0,-1 0 0,1 1 0,0 0 0,-8 12 0,3-2 0,1 0 0,1 1 0,1 0 0,0 0 0,2 1 0,0 0 0,-8 39 0,6 2 0,2 0 0,3 0 0,2 0 0,8 83 0,-4-136 0,0 0 0,0 0 0,1 0 0,0 0 0,1-1 0,0 1 0,0-1 0,1 0 0,0 1 0,1-2 0,-1 1 0,12 13 0,-13-18 0,0 0 0,0-1 0,0 1 0,1-1 0,-1 0 0,1 0 0,-1 0 0,1 0 0,0 0 0,0-1 0,0 0 0,0 0 0,0 0 0,0 0 0,0 0 0,0-1 0,0 0 0,0 0 0,0 0 0,1 0 0,-1-1 0,0 0 0,0 0 0,0 0 0,0 0 0,-1 0 0,1-1 0,0 0 0,0 0 0,3-2 0,6-4 0,0-1 0,-1 0 0,0 0 0,0-2 0,-1 1 0,-1-1 0,0-1 0,0 0 0,-1-1 0,0 1 0,9-21 0,-12 21 0,0 0 0,0-1 0,-2 1 0,1-1 0,-2 0 0,0 0 0,0 0 0,-1 0 0,-1 0 0,0 0 0,-1-1 0,0 1 0,-4-21 0,3 29 0,0 0 0,-1 0 0,1 0 0,-1 1 0,0-1 0,-1 1 0,1 0 0,-1-1 0,0 1 0,0 0 0,0 1 0,0-1 0,-1 0 0,0 1 0,1 0 0,-1 0 0,0 0 0,-1 0 0,1 1 0,0-1 0,-1 1 0,0 0 0,1 1 0,-1-1 0,0 1 0,0 0 0,-6-1 0,37-6 0,-25 7 0,1 0 0,0 0 0,-1 0 0,1 0 0,0 0 0,0 0 0,0 0 0,-1 1 0,1-1 0,0 1 0,0-1 0,0 1 0,0 0 0,0 0 0,0 0 0,0 0 0,0 0 0,0 0 0,0 0 0,0 1 0,0-1 0,0 1 0,0-1 0,-1 1 0,1 0 0,0 0 0,0 0 0,-1 0 0,1 0 0,0 0 0,-1 0 0,3 3 0,-1 0 0,0 1 0,-1 0 0,0-1 0,0 1 0,0 0 0,0 0 0,-1 0 0,0 0 0,0 0 0,0 0 0,-1 10 0,-3 66 0,1-52 0,-31 549 0,31-553-103,1-18-2,0-1-1,0 1 1,1 0 0,0-1 0,0 1 0,1 0 0,0-1 0,0 1-1,0 0 1,1-1 0,3 10 0,8-6-6721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24.9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229 1 24575,'-8'0'0,"-8"0"0,-8 0 0,-14 8 0,0 11 0,3 16 0,6 18 0,9 12 0,8 8 0,6 1 0,3-5 0,11-14 0,13-16 0,7-23 0,-2-15-8191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25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0 24575,'-2'1'0,"1"-1"0,-1 0 0,0 1 0,1-1 0,-1 1 0,0-1 0,1 1 0,-1 0 0,1 0 0,-1 0 0,1 0 0,0 0 0,-1 0 0,1 0 0,0 0 0,0 1 0,0-1 0,0 0 0,0 1 0,0-1 0,-1 3 0,-17 37 0,15-30 0,-11 23 0,2 1 0,2 0 0,1 1 0,2 0 0,1 1 0,2 0 0,2 0 0,1 0 0,5 70 0,-2-104 0,-1 0 0,0 0 0,1 0 0,0 0 0,0 0 0,0 0 0,0-1 0,0 1 0,0 0 0,1-1 0,-1 1 0,1-1 0,0 1 0,0-1 0,0 0 0,3 3 0,-3-4 0,-1 0 0,1 0 0,0 0 0,0 0 0,0 0 0,0-1 0,0 1 0,0-1 0,0 1 0,0-1 0,0 0 0,1 0 0,-1 0 0,0 0 0,0 0 0,0-1 0,4 0 0,1-1 0,0-1 0,0 0 0,-1 0 0,1-1 0,-1 0 0,0 0 0,0 0 0,0-1 0,0 1 0,-1-2 0,8-8 0,-3 0 0,0 0 0,-1 0 0,-1-1 0,0 0 0,-1-1 0,-1 0 0,0 0 0,-1 0 0,-1 0 0,-1-1 0,2-18 0,-4 23 0,0 0 0,0 0 0,-1 0 0,-1 0 0,0 0 0,-1 1 0,0-1 0,-1 0 0,0 0 0,-1 1 0,0 0 0,-1 0 0,0 0 0,-1 0 0,0 1 0,-10-13 0,14 21-57,0-1 0,0 0 1,-1 1-1,1-1 0,-1 1 0,1 0 0,-1 0 0,0 0 0,0 0 0,0 1 1,0-1-1,0 1 0,-1 0 0,1-1 0,0 2 0,0-1 0,-1 0 0,1 1 0,-1-1 1,1 1-1,0 0 0,-1 0 0,-5 1 0,-12 5-6769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25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144 0 24575,'0'4'0,"0"15"0,0 11 0,-9 10 0,-10 6 0,-11-5 0,-13 0 0,1-8-8191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26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83 24575,'0'5'0,"-1"1"0,0-1 0,-1 1 0,1-1 0,-1 0 0,0 0 0,-5 8 0,-6 20 0,6-6 0,-6 51 0,12-71 0,1 0 0,0 0 0,0 1 0,0-1 0,1 0 0,0 0 0,0 0 0,1 0 0,-1 0 0,2 0 0,-1 0 0,6 9 0,-7-14 0,0-1 0,0 1 0,0 0 0,0-1 0,1 1 0,-1-1 0,1 1 0,-1-1 0,1 0 0,0 1 0,0-1 0,-1 0 0,1 0 0,0 0 0,0 0 0,0-1 0,0 1 0,0 0 0,0-1 0,0 0 0,0 1 0,3-1 0,-1 0 0,0-1 0,-1 0 0,1 0 0,0 0 0,0 0 0,-1 0 0,1-1 0,-1 1 0,1-1 0,-1 0 0,4-3 0,9-7 0,-1-1 0,-1-1 0,22-26 0,-31 34 0,4-5 0,-1 0 0,0-1 0,0 0 0,-1 0 0,-1 0 0,0-1 0,-1 0 0,-1 0 0,0-1 0,4-18 0,-8 28 0,1-1 0,0 0 0,-1 1 0,0-1 0,0 0 0,0 1 0,0-1 0,-1 1 0,0-1 0,0 0 0,0 1 0,-1 0 0,1-1 0,-1 1 0,0 0 0,0 0 0,-1 0 0,1 0 0,-1 0 0,0 0 0,0 1 0,0-1 0,0 1 0,-1 0 0,1 0 0,-1 0 0,0 1 0,0-1 0,0 1 0,0 0 0,0 0 0,-1 0 0,-7-2 0,0 1-341,0 1 0,0 0-1,-22-1 1,4 3-6485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26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10 24575,'5'0'0,"9"0"0,7-4 0,7-2 0,13 9 0,-1 17 0,-8 21 0,-9 29 0,-8 23 0,-16 22 0,-19 16 0,-24 6 0,-25-6 0,-26-14 0,-18-27 0,11-28-8191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03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24575,'9'0'0,"14"0"0,13 0 0,8 0 0,5 0 0,-1 0 0,-18 0 0,-13 0-8191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27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24575,'69'4'0,"112"19"0,-69-6 0,387 17 0,6-34 0,-264-2 0,1933 0-1365,-2146 2-5461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28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304 1 24575,'-9'12'0,"-2"13"0,-12 15 0,-7 21 0,-6 21 0,-5 18 0,3 5 0,1-8 0,6-16 0,9-13 0,8-26 0,6-34 0,4-17-8191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28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24575,'2'25'0,"2"0"0,1 0 0,0-1 0,2 0 0,1 0 0,12 23 0,-3-1 0,-14-39 0,9 30 0,3 0 0,1-1 0,27 45 0,-42-79 0,0 0 0,1 0 0,-1 1 0,1-1 0,0 0 0,-1-1 0,1 1 0,0 0 0,0-1 0,0 1 0,0-1 0,1 1 0,-1-1 0,0 0 0,1 0 0,-1 0 0,0 0 0,5 1 0,-5-2 0,1 0 0,-1-1 0,0 1 0,0-1 0,1 1 0,-1-1 0,0 1 0,0-1 0,0 0 0,0 0 0,0 0 0,0 0 0,0-1 0,0 1 0,0 0 0,3-4 0,5-7 0,0 0 0,0-1 0,-1 0 0,13-28 0,-11 21 0,-10 19 0,8-17 0,1 2 0,1-1 0,0 1 0,1 1 0,20-20 0,-32 34 0,1 0 0,0 0 0,-1 0 0,1 1 0,0-1 0,-1 0 0,1 1 0,0-1 0,0 0 0,0 1 0,0-1 0,0 1 0,-1-1 0,1 1 0,0 0 0,0-1 0,0 1 0,0 0 0,0 0 0,0-1 0,0 1 0,0 0 0,0 0 0,0 0 0,0 0 0,0 1 0,0-1 0,0 0 0,0 0 0,0 0 0,0 1 0,0-1 0,0 1 0,0-1 0,0 1 0,0-1 0,0 1 0,0-1 0,-1 1 0,1 0 0,0-1 0,0 1 0,-1 0 0,1 0 0,0 0 0,-1-1 0,1 1 0,-1 0 0,1 0 0,-1 0 0,0 0 0,1 0 0,-1 0 0,0 0 0,1 2 0,1 8 0,1 0 0,-2 0 0,1 0 0,-1 12 0,-1-19 0,1 102-341,-5-1 0,-5 0-1,-34 166 1,31-217-6485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29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30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240 0 24575,'-4'9'0,"-2"10"0,-3 16 0,-10 22 0,-8 26 0,-10 17 0,3 3 0,-2-7 0,5-12 0,8-29 0,13-35 0,7-35 0,8-30 0,4-9-8191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30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1 279 24575,'0'-1'0,"0"0"0,-1 1 0,1-1 0,0 0 0,0 0 0,0 0 0,0 0 0,0 0 0,0 0 0,1 1 0,-1-1 0,0 0 0,0 0 0,0 0 0,1 1 0,-1-1 0,1 0 0,-1 0 0,0 0 0,1 1 0,-1-1 0,1 0 0,0 1 0,-1-1 0,1 1 0,-1-1 0,1 0 0,0 1 0,0 0 0,-1-1 0,1 1 0,0-1 0,0 1 0,-1 0 0,1-1 0,0 1 0,0 0 0,0 0 0,0 0 0,-1 0 0,1 0 0,0 0 0,0 0 0,0 0 0,0 0 0,0 0 0,-1 0 0,1 0 0,0 1 0,0-1 0,1 1 0,1 0 0,0 0 0,0 1 0,0-1 0,0 1 0,0 0 0,0 0 0,0 0 0,-1 0 0,1 1 0,-1-1 0,4 6 0,0 3 0,0 1 0,-1 0 0,-1 1 0,0-1 0,-1 1 0,0-1 0,-1 1 0,0 0 0,-1 22 0,9 45 0,12 57 0,5 26 0,-26-161 0,-1 0 0,1 0 0,-1 0 0,1-1 0,-1 1 0,1 0 0,0 0 0,0-1 0,0 1 0,0-1 0,0 1 0,0 0 0,2 0 0,-3-1 0,1-1 0,-1 0 0,0 0 0,1 0 0,-1 0 0,1 0 0,-1 1 0,1-1 0,-1 0 0,1 0 0,-1 0 0,1 0 0,-1 0 0,1-1 0,-1 1 0,0 0 0,1 0 0,-1 0 0,1 0 0,-1 0 0,1-1 0,-1 1 0,0 0 0,1 0 0,-1-1 0,1 1 0,-1 0 0,0-1 0,1 1 0,-1 0 0,0-1 0,1 0 0,4-5 0,-1-2 0,1 1 0,-1 0 0,-1-1 0,4-8 0,309-675 0,-295 644-1365,-7 7-5461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32.2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24575,'-4'0'0,"7"0"0,15 0 0,22 0 0,16 0 0,8 0 0,0 0 0,-1 0 0,-16 0 0,-25 0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32.5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24575,'0'4'0,"9"1"0,10 9 0,12 1 0,7-1 0,7-4 0,8-2 0,3-4 0,1-2 0,-10 3 0,-12 0-8191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37:33.3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181 105 24575,'0'-2'0,"1"1"0,-1 0 0,0 0 0,0 0 0,0 0 0,0 0 0,-1 0 0,1-1 0,0 1 0,0 0 0,-1 0 0,1 0 0,0 0 0,-1 0 0,1 0 0,-1 0 0,0 0 0,1 0 0,-1 0 0,0 0 0,1 0 0,-1 1 0,0-1 0,0 0 0,0 0 0,0 1 0,0-1 0,0 1 0,0-1 0,0 1 0,0-1 0,0 1 0,0-1 0,0 1 0,0 0 0,0 0 0,-2-1 0,0 1 0,0 1 0,1-1 0,-1 1 0,1-1 0,-1 1 0,1 0 0,-1 0 0,1 0 0,-1 0 0,1 0 0,0 0 0,0 1 0,0-1 0,-1 1 0,-1 2 0,-8 9 0,1 1 0,0 0 0,1 1 0,1 0 0,1 1 0,0-1 0,0 2 0,2-1 0,0 1 0,1 0 0,1 0 0,-5 35 0,4 1 0,2-1 0,3 1 0,6 56 0,-6-104 0,0 0 0,0-1 0,1 1 0,0-1 0,0 1 0,0-1 0,0 1 0,1-1 0,0 0 0,0 0 0,0 0 0,0 0 0,0 0 0,1 0 0,0 0 0,0-1 0,0 1 0,0-1 0,1 0 0,-1 0 0,8 5 0,-6-6 0,0-1 0,0 1 0,0-1 0,0 0 0,1 0 0,-1-1 0,0 0 0,0 0 0,1 0 0,-1 0 0,0-1 0,0 0 0,0 0 0,0 0 0,0-1 0,0 1 0,0-1 0,0-1 0,5-2 0,6-4 0,0-1 0,0-1 0,-1-1 0,-1 0 0,0-1 0,0 0 0,-1-1 0,-1-1 0,-1 0 0,17-27 0,-12 15 0,-1-1 0,-2 0 0,-1-2 0,-1 1 0,12-53 0,-19 67 0,-2-1 0,0 1 0,-1-1 0,0 1 0,-2-1 0,1 1 0,-2-1 0,0 1 0,-8-29 0,8 38 0,0 0 0,-1 0 0,0 0 0,0 0 0,0 1 0,0-1 0,-1 1 0,0 0 0,0 0 0,0 0 0,-1 1 0,1 0 0,-1-1 0,0 2 0,-1-1 0,1 0 0,-1 1 0,1 0 0,-1 1 0,0-1 0,0 1 0,0 0 0,0 0 0,-1 1 0,1 0 0,-9-1 0,-15 1-1365,2 1-5461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9:17.8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24575,'-4'0'0,"-2"4"0,-3 10 0,-1 11 0,2 14 0,1 12 0,3 19 0,2 15 0,1 4 0,1 1 0,0-7 0,1-14 0,7-9 0,8-20 0,0-17-8191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6:19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288 0 24575,'0'9'0,"-5"6"0,0 10 0,-5 8 0,0 12 0,-11 15 0,-10 13 0,-5 16 0,5 10 0,-6 0 0,4-4 0,3-14 0,7-29 0,12-36 0,7-30 0,4-11-8191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03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24575,'0'5'0,"0"9"0,4 15 0,2 19 0,-1 23 0,-1 20 0,-1 20 0,-1 3 0,-1-5 0,-1-12 0,0-19 0,0-22-8191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9:18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24575,'-1'0'0,"0"0"0,1 0 0,-1 0 0,0 1 0,0-1 0,1 0 0,-1 0 0,1 1 0,-1-1 0,0 1 0,1-1 0,-1 1 0,1-1 0,-1 1 0,1-1 0,-1 1 0,1-1 0,-1 1 0,1 0 0,0-1 0,-1 1 0,1-1 0,0 1 0,-1 0 0,1 0 0,0-1 0,0 2 0,-5 24 0,5-21 0,-4 28 0,1 0 0,1 0 0,2 0 0,2 0 0,0 0 0,3 0 0,8 35 0,-12-66 0,-1 0 0,1-1 0,-1 1 0,1 0 0,-1 0 0,1 0 0,0-1 0,0 1 0,0 0 0,0-1 0,0 1 0,0-1 0,0 1 0,1-1 0,-1 0 0,0 1 0,1-1 0,-1 0 0,1 0 0,0 0 0,-1 0 0,1 0 0,2 1 0,-2-2 0,0-1 0,0 1 0,0 0 0,-1-1 0,1 1 0,0-1 0,0 1 0,-1-1 0,1 0 0,0 0 0,-1 0 0,1 0 0,-1 0 0,1 0 0,-1 0 0,0-1 0,1 1 0,-1 0 0,1-2 0,7-8 0,-2 0 0,1 0 0,-1-1 0,-1 0 0,6-15 0,64-197 0,-63 198 0,-13 26 0,1 0 0,-1 0 0,0 0 0,0-1 0,1 1 0,-1 0 0,0 0 0,1 0 0,-1 0 0,0 0 0,1 0 0,-1 0 0,0 0 0,0 0 0,1 0 0,-1 0 0,0 1 0,1-1 0,-1 0 0,0 0 0,0 0 0,1 0 0,-1 0 0,0 1 0,0-1 0,1 0 0,-1 0 0,0 0 0,0 1 0,0-1 0,1 0 0,-1 0 0,0 0 0,0 1 0,0-1 0,0 0 0,1 1 0,-1-1 0,0 0 0,0 0 0,0 1 0,0-1 0,13 53 0,-12-46 0,48 222-1365,-38-184-5461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9:18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24575,'0'9'0,"0"10"0,0 11 0,-9 5 0,-2 4 0,-12-4 0,-2-8-8191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9:19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44 24575,'2'1'0,"0"-1"0,0 1 0,1-1 0,-1 1 0,0 0 0,0 0 0,0 0 0,0 0 0,0 0 0,0 1 0,0-1 0,-1 0 0,1 1 0,0 0 0,-1-1 0,1 1 0,-1 0 0,1 0 0,-1 0 0,0 0 0,1 2 0,22 49 0,-16-22 0,0 1 0,-3-1 0,0 2 0,0 34 0,-4-39 0,1 1 0,2-1 0,0 0 0,2 0 0,18 50 0,-23-76 0,-1 0 0,0-1 0,1 1 0,0 0 0,-1-1 0,1 1 0,0 0 0,0-1 0,0 1 0,0-1 0,0 0 0,0 1 0,0-1 0,1 0 0,-1 0 0,0 0 0,1 0 0,-1 0 0,1 0 0,-1 0 0,1 0 0,0 0 0,-1-1 0,1 1 0,0-1 0,-1 1 0,1-1 0,0 0 0,0 1 0,-1-1 0,1 0 0,0 0 0,0 0 0,-1-1 0,1 1 0,0 0 0,0-1 0,-1 1 0,1-1 0,0 1 0,-1-1 0,4-1 0,3-4 0,0 0 0,0 0 0,-1-1 0,0 0 0,0 0 0,10-13 0,11-15 0,-2-1 0,-2-1 0,-1-1 0,-2-1 0,-1-1 0,-3-1 0,21-69 0,-35 94 0,0-1 0,-2 0 0,-1-33 0,0 49 1,0 0 0,0 0-1,0-1 1,0 1-1,0 0 1,0 0 0,0 0-1,0-1 1,0 1 0,0 0-1,1 0 1,-1 0-1,1 0 1,-1-1 0,1 1-1,-1 0 1,1 0 0,-1 0-1,1 0 1,0 0 0,0 0-1,-1 0 1,1 1-1,0-1 1,0 0 0,0 0-1,0 1 1,0-1 0,2-1-1,1 2-6,-1-1-1,1 1 1,0 0 0,-1 0-1,1 0 1,-1 1-1,1-1 1,4 2 0,22 1-1321,-9-4-5499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9:19.5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24575,'8'0'0,"12"0"0,6 9 0,7 10 0,3 16 0,3 13 0,3 21 0,-5 18 0,-9 21 0,-10 12 0,-11 15 0,-24 14 0,-31 3 0,-27-8 0,-1-28-8191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9:20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 24575,'8'-9'0,"16"-2"0,11 1 0,10 1 0,4 3 0,-2 2 0,0 2 0,-4-3 0,-18 0 0,-13 0-8191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9:20.5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24575,'13'0'0,"16"0"0,12 0 0,12 0 0,4 0 0,-2 0 0,-11 0-8191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9:21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0 452 24575,'27'0'0,"0"-1"0,0-1 0,0-1 0,0-2 0,0 0 0,36-13 0,-17-1 0,-1-2 0,62-37 0,-85 44 0,-1 0 0,-1-2 0,0 0 0,-1-2 0,-1 0 0,27-33 0,-42 47 0,0-1 0,0 1 0,0-1 0,-1 0 0,1 0 0,-1 0 0,0 0 0,0 0 0,-1-1 0,0 1 0,0 0 0,0-1 0,0 1 0,-1-1 0,0 1 0,-1-6 0,0 7 0,0 0 0,0 1 0,0-1 0,0 1 0,-1 0 0,0-1 0,0 1 0,0 0 0,0 0 0,0 0 0,-1 0 0,1 1 0,-1-1 0,0 1 0,0-1 0,0 1 0,0 0 0,0 0 0,0 0 0,0 0 0,-1 1 0,1 0 0,-1-1 0,-3 0 0,-6-2 0,-1 1 0,1 0 0,-1 1 0,0 1 0,1 0 0,-1 0 0,0 1 0,0 1 0,1 1 0,-1 0 0,0 0 0,1 2 0,0-1 0,0 2 0,0 0 0,0 0 0,1 1 0,0 1 0,0 0 0,-18 15 0,9-6 0,1 2 0,1 1 0,1 0 0,1 1 0,1 1 0,0 1 0,2 0 0,0 1 0,-19 46 0,27-53 0,1 0 0,1 0 0,0 0 0,1 0 0,-1 32 0,6 85 0,1-65 0,-3-46 0,1 0 0,0 1 0,2-1 0,1-1 0,1 1 0,7 23 0,-8-37 0,-1 0 0,1-1 0,1 1 0,-1-1 0,1 1 0,1-1 0,-1-1 0,1 1 0,0-1 0,1 0 0,-1 0 0,1-1 0,0 0 0,1 0 0,-1-1 0,1 0 0,0 0 0,14 5 0,-9-6 9,0 1 0,0-2-1,1 0 1,-1 0 0,0-1-1,0-1 1,1 0-1,-1-1 1,0-1 0,24-5-1,-3-2-494,-1-2-1,60-27 0,22-20-6339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9:22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24575,'9'0'0,"6"0"0,10 0 0,4 0 0,6 0 0,1 0 0,-1 0 0,1-4 0,-5-1-8191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9:23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0 399 24575,'1'-1'0,"-1"0"0,1 0 0,0 0 0,0 0 0,-1 0 0,1 0 0,0 0 0,0 0 0,0 0 0,0 0 0,0 0 0,0 0 0,1 1 0,-1-1 0,0 1 0,0-1 0,0 1 0,1-1 0,-1 1 0,0 0 0,1-1 0,-1 1 0,0 0 0,3 0 0,38-5 0,-39 4 0,512-74 0,-171 17 0,62 2 0,542-68 0,-768 97 0,-87 12 0,109-5 0,-189 20-1365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9:24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24575,'61'-1'0,"-19"0"0,50 4 0,-89-3 0,0 0 0,0 1 0,-1-1 0,1 0 0,0 1 0,0-1 0,-1 1 0,1 0 0,0 0 0,-1 0 0,1 0 0,-1 1 0,1-1 0,-1 1 0,0-1 0,0 1 0,1 0 0,-1 0 0,0 0 0,-1 0 0,1 0 0,0 0 0,-1 1 0,1-1 0,-1 0 0,1 1 0,-1 0 0,0-1 0,0 1 0,-1-1 0,1 1 0,0 0 0,-1 0 0,0-1 0,1 1 0,-1 0 0,0 0 0,0 0 0,-1-1 0,1 1 0,-1 0 0,1 0 0,-2 3 0,-2 8 0,-1 0 0,-1 0 0,0-1 0,0 1 0,-1-2 0,-17 24 0,-29 26 0,39-47 0,0 1 0,1 0 0,1 0 0,-16 29 0,27-43 0,0 0 0,0 0 0,0 1 0,0-1 0,0 0 0,1 0 0,-1 0 0,1 0 0,-1 1 0,1-1 0,0 0 0,0 1 0,0-1 0,0 0 0,0 0 0,1 1 0,-1-1 0,1 0 0,-1 0 0,1 0 0,0 0 0,0 1 0,0-1 0,0 0 0,0 0 0,0-1 0,1 1 0,-1 0 0,1 0 0,-1-1 0,1 1 0,0 0 0,-1-1 0,1 0 0,0 1 0,0-1 0,0 0 0,0 0 0,3 1 0,5 2 0,-1-1 0,1 0 0,0 0 0,0-1 0,1-1 0,-1 1 0,16-1 0,43-8-1365,-4-9-5461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03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24575,'4'0'0,"10"0"0,15 0 0,11 0 0,11 0 0,1 0 0,-3 0 0,-11 0-8191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9:24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87 24575,'0'-1'0,"1"-1"0,-1 0 0,1 0 0,-1 1 0,1-1 0,0 0 0,0 1 0,0-1 0,0 0 0,0 1 0,0 0 0,0-1 0,0 1 0,1 0 0,-1-1 0,1 1 0,2-2 0,31-18 0,-31 19 0,5-3 0,0 0 0,0 1 0,0 0 0,1 1 0,0 0 0,0 0 0,0 1 0,0 1 0,0-1 0,19 1 0,-25 2 0,1 0 0,0-1 0,-1 2 0,1-1 0,-1 0 0,1 1 0,-1 0 0,0 0 0,1 0 0,-1 1 0,0 0 0,-1-1 0,1 1 0,0 0 0,-1 1 0,0-1 0,0 1 0,0-1 0,0 1 0,0 0 0,-1 0 0,1 0 0,-1 1 0,0-1 0,2 8 0,0-1 0,-1 0 0,1 1 0,-2-1 0,0 0 0,0 1 0,-1 0 0,0-1 0,-1 1 0,-1 0 0,0-1 0,0 1 0,-1 0 0,-1-1 0,0 0 0,0 1 0,-1-1 0,0-1 0,-1 1 0,0-1 0,-1 1 0,0-2 0,-1 1 0,0-1 0,-1 0 0,1 0 0,-2-1 0,1 0 0,-1 0 0,0-1 0,-1 0 0,0-1 0,0 0 0,-15 7 0,10-7 0,-1 0 0,0-1 0,0 0 0,0-1 0,-1-1 0,1-1 0,-1 0 0,-19-1 0,29-1 0,1 0 0,0 0 0,0-1 0,0 1 0,0-2 0,0 1 0,0 0 0,0-1 0,0 0 0,0-1 0,0 1 0,1-1 0,0 0 0,-1-1 0,1 1 0,0-1 0,0 0 0,1 0 0,-1 0 0,1-1 0,0 0 0,0 0 0,1 0 0,0 0 0,-4-6 0,6 6 0,0 1 0,0 0 0,0-1 0,1 1 0,-1-1 0,1 1 0,0-1 0,0 1 0,1-1 0,-1 1 0,1-1 0,0 1 0,1-1 0,-1 1 0,1 0 0,-1 0 0,1 0 0,0 0 0,1 0 0,5-7 0,5-6 0,0 0 0,33-29 0,-39 38 0,25-22-273,1 2 0,1 1 0,1 1 0,74-39 0,-66 46-6553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9:25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24575,'8'-5'0,"8"0"0,9-1 0,4 2 0,-3 5 0,-5 7 0,-7 10 0,-9 15 0,-15 10 0,-17 6 0,-9 3 0,1-2 0,12-11 0,22-11 0,28-15 0,30-27 0,14-19 0,-5-4-8191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9:26.3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24575,'-1'0'0,"-1"1"0,0-1 0,1 0 0,-1 1 0,1-1 0,-1 1 0,1-1 0,-1 1 0,1 0 0,-1 0 0,1 0 0,0 0 0,-1 0 0,1 0 0,0 0 0,0 0 0,-1 0 0,1 0 0,0 1 0,0-1 0,1 0 0,-1 1 0,0-1 0,0 1 0,1-1 0,-2 3 0,-10 49 0,10-40 0,-12 95 0,1 218 0,13-322 0,0 0 0,0 9 0,0 0 0,1 0 0,4 21 0,-5-33 0,0 0 0,0 0 0,0 1 0,0-1 0,1 0 0,-1 0 0,0 0 0,0 0 0,1 0 0,-1 0 0,1 0 0,-1 0 0,1 0 0,0 0 0,-1 0 0,1 0 0,0-1 0,-1 1 0,1 0 0,0 0 0,0-1 0,0 1 0,0 0 0,0-1 0,0 1 0,0-1 0,0 1 0,0-1 0,0 1 0,0-1 0,0 0 0,0 0 0,0 1 0,0-1 0,1 0 0,-1 0 0,0 0 0,0 0 0,0 0 0,0-1 0,0 1 0,0 0 0,0 0 0,0-1 0,0 1 0,0-1 0,0 1 0,0-1 0,0 1 0,0-1 0,0 0 0,0 1 0,0-1 0,0 0 0,1-1 0,7-7 0,1 0 0,-1 0 0,-1-1 0,0 0 0,0-1 0,-1 0 0,-1 0 0,8-16 0,0-5 0,19-65 0,12-104 0,-42 273 0,-4 14 0,1 106 0,1-183 20,0 1 0,0-1 0,1 0 0,0 0 0,5 14 0,-6-20-91,0 0 0,0-1 1,1 1-1,-1-1 0,1 1 0,0-1 1,0 1-1,0-1 0,0 0 1,0 0-1,0 0 0,0 0 1,1 0-1,-1 0 0,1-1 0,0 1 1,-1-1-1,1 0 0,0 0 1,3 1-1,30 2-6755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9:26.9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24575,'5'0'0,"9"-4"0,7-2 0,3 1 0,-1 9 0,-5 13 0,-6 11 0,-13 6 0,-7 0 0,7-5 0,12-7 0,12-8 0,7-6 0,-2-5-8191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9:28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24575,'5'0'0,"9"0"0,15 0 0,11 0 0,3 0 0,2 0 0,-10 0 0,-11 0-8191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9:28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 24575,'0'4'0,"0"14"0,0 16 0,0 16 0,-9 11 0,-2 4 0,-4-1 0,1-7 0,-6-9 0,1-4 0,3-10-8191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9:29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36 24575,'-5'7'0,"1"0"0,0 0 0,0 0 0,0 1 0,1 0 0,0 0 0,0 0 0,1 0 0,0 0 0,0 0 0,0 10 0,-2 7 0,-1-2 0,-3 4 0,2 0 0,2 1 0,0 0 0,2 0 0,1 0 0,3 40 0,-2-66 0,1 0 0,-1 0 0,1 0 0,-1 0 0,1-1 0,-1 1 0,1 0 0,0 0 0,0 0 0,0-1 0,0 1 0,0 0 0,1-1 0,-1 1 0,0-1 0,1 0 0,-1 1 0,1-1 0,-1 0 0,1 0 0,0 0 0,0 0 0,-1 0 0,1 0 0,0-1 0,0 1 0,0 0 0,0-1 0,0 0 0,0 1 0,0-1 0,-1 0 0,1 0 0,0 0 0,0 0 0,0 0 0,0-1 0,0 1 0,0-1 0,0 1 0,3-2 0,6-2 0,-1 0 0,1 0 0,-1-1 0,0 0 0,-1-1 0,10-7 0,-4 0 0,0 0 0,-1 0 0,-1-1 0,0-1 0,-1 0 0,0-1 0,17-32 0,-10 9 0,0-2 0,16-57 0,-34 93-44,0 1 0,1-1 0,-1 1 0,1-1 0,0 1 0,0 0 0,0 0 0,0-1 0,1 2 0,0-1 0,0 0 0,0 0 0,0 1 0,1 0 0,-1 0 0,1 0 0,0 0-1,-1 0 1,2 1 0,-1-1 0,0 1 0,0 0 0,1 1 0,-1-1 0,1 1 0,-1-1 0,1 2 0,0-1 0,-1 0 0,8 1 0,14 0-6782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9:29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 24575,'4'0'0,"10"-8"0,11-3 0,5 0 0,-2 11 0,-7 13 0,-6 14 0,-14 10 0,-11 7 0,-13 4 0,10-5 0,29-10 0,36-12 0,31-16 0,13-10 0,-9-4-8191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9:48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24575,'8'71'0,"-1"-19"0,59 731 0,-63-743 0,13 285 0,-16-325 0,0 1-1,0-1 0,0 0 0,-1 0 1,1 1-1,0-1 0,0 0 1,0 1-1,0-1 0,0 0 1,0 1-1,0-1 0,0 0 0,0 1 1,0-1-1,0 0 0,0 1 1,0-1-1,0 0 0,0 0 1,1 1-1,-1-1 0,0 0 1,0 1-1,0-1 0,0 0 0,1 0 1,-1 1-1,0-1 0,0 0 1,0 0-1,1 1 0,-1-1 1,0 0-1,1 0 0,-1 0 0,0 0 1,1 1-1,8-13 67,7-24-1470,-1-8-5422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9:48.7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24575,'9'0'0,"10"0"0,16-9 0,13-2 0,16 1 0,9 1 0,6 3 0,1 2 0,0 2 0,-1 6 0,-2 1 0,-1 1 0,-5-1 0,-6-2 0,-19-4 0,-17-4-8191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05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24575,'11'200'0,"0"-36"0,-9 355 0,-2-371 0,-1-202 0,3-86 0,-1 127 0,1 0 0,0-1 0,1 1 0,0 1 0,1-1 0,1 0 0,0 1 0,8-15 0,-10 23 0,0 1 0,0-1 0,0 0 0,0 1 0,1 0 0,-1 0 0,1 0 0,0 0 0,0 0 0,0 1 0,0 0 0,0-1 0,0 2 0,1-1 0,-1 0 0,1 1 0,-1 0 0,1 0 0,0 0 0,-1 1 0,9-1 0,-9 1 0,0 1 0,0-1 0,-1 1 0,1-1 0,-1 1 0,1 0 0,-1 0 0,1 0 0,-1 1 0,1-1 0,-1 1 0,0 0 0,0 0 0,0 0 0,0 0 0,0 1 0,0-1 0,-1 1 0,1 0 0,-1 0 0,0 0 0,0 0 0,0 0 0,0 0 0,0 0 0,-1 1 0,3 5 0,-2-1 0,-1 0 0,1 0 0,-1 0 0,-1 1 0,1-1 0,-1 0 0,-1 0 0,0 1 0,0-1 0,0 0 0,-1 0 0,0 0 0,-1 0 0,0 0 0,0-1 0,-8 14 0,4-11 0,1 1 0,-2-1 0,0-1 0,0 0 0,-1 0 0,0 0 0,0-1 0,-1 0 0,0-1 0,-17 10 0,-6-5-1365,7-10-5461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9:49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24575,'0'41'0,"19"450"0,11-164 0,-9-81 0,17 120-1365,-31-315-5461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06.3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20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24575,'0'5'0,"0"9"0,0 2-8191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22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1 226 24575,'537'-15'0,"342"-90"0,-787 92 0,522-69 0,-89 71 0,-309 14 0,-170-3 0,11-1 0,1 2 0,-1 3 0,60 12 0,191 27 0,-58-11 0,-105-14 0,258 0 0,-94-10 0,-163-3 0,-73-4 0,-1 3 0,83 16 0,-74-6 0,152 5 0,87-20 0,-116-2 0,-111 2 0,107 3 0,-194-2-82,-3 1 2,0-1-1,0 0 1,0 0 0,0 0 0,-1 0 0,1 0 0,0 0-1,0-1 1,0 1 0,0-1 0,-1 0 0,1 0 0,0 0-1,-1 0 1,5-3 0,9-12-6746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26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2517 24575,'67'2'0,"-30"-1"0,70-5 0,-97 2 0,0 0 0,0-1 0,-1 0 0,1 0 0,-1-1 0,0 0 0,0-1 0,-1 0 0,1 0 0,-1-1 0,13-11 0,1-5 0,-1-1 0,25-34 0,4-4 0,-10 16 0,25-27 0,-2-2 0,72-114 0,-124 165 0,-1 0 0,-1 0 0,-1-1 0,-1 0 0,-1-1 0,4-43 0,14-50 0,-9 64 0,-3-1 0,-1 0 0,-4 0 0,2-103 0,-12 65 0,0 39 0,2-1 0,8-63 0,14 36 0,-14 60 0,-2 0 0,5-26 0,-1-43 0,-5 41 0,2 1 0,2 0 0,15-49 0,1-5 0,-19 75 0,1 0 0,2 1 0,14-36 0,-18 54 0,1 0 0,1 0 0,0 1 0,0 0 0,0 0 0,1 0 0,1 0 0,-1 1 0,1 1 0,0-1 0,0 1 0,1 1 0,0-1 0,15-5 0,-19 8 0,1 1 0,-1 0 0,1 0 0,0 1 0,0-1 0,0 1 0,0 1 0,0-1 0,0 1 0,0 0 0,-1 0 0,1 1 0,0 0 0,0 0 0,0 0 0,0 1 0,0 0 0,-1 0 0,1 0 0,-1 1 0,0-1 0,0 1 0,0 1 0,0-1 0,8 8 0,-6-4 0,0 0 0,-1 1 0,0 0 0,-1 0 0,0 0 0,0 0 0,-1 1 0,0 0 0,4 12 0,-1 4 0,-1 0 0,2 29 0,0 0 0,-3-37 0,-1-1 0,2 1 0,11 22 0,-9-22 0,-1 0 0,9 35 0,-15-48 0,9 45 0,31 93 0,22 50 0,-39-111 0,-3-21 0,51 100 0,163 351 0,-233-507 0,12 29 0,48 107 0,94 157 0,-108-212 0,18 28 0,-57-100 0,0-1 0,1-1 0,0 0 0,1 0 0,0-1 0,22 15 0,-14-14 11,0-1 0,0-1 1,1-1-1,1-1 0,-1 0 0,1-2 0,32 5 0,156 7-761,-165-15 46,25 1-6122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28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24575,'2'2'0,"1"0"0,-1 0 0,0 0 0,0 1 0,-1-1 0,1 1 0,0 0 0,-1-1 0,1 1 0,-1 0 0,0 0 0,0 0 0,1 3 0,2 4 0,5 11 0,0 1 0,-2 1 0,0-1 0,-2 1 0,0 0 0,2 43 0,-7 147 0,-3-110 0,-22 436 0,-1 62 0,27 457 0,2-999 0,3 0 0,16 71 0,0-2 0,-1 303-185,-20-321-995,-1-124-5646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29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0 24575,'0'9'0,"0"6"0,0 5 0,-4 8 0,-2 7 0,-8 7 0,-10 8 0,-5 12 0,-6 5 0,-1-6 0,-3-4 0,5-12-8191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29.8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24575,'0'5'0,"0"13"0,9 21 0,14 16 0,17 7 0,1-7-8191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30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24575,'0'4'0,"4"10"0,2 7 0,7-1 0,11 9 0,5 1 0,2 2 0,4-4 0,-4-6-8191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31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98 24575,'-4'0'0,"3"0"0,9 0 0,17 0 0,16 0 0,10 0 0,0 0 0,-8-4 0,-4-2 0,-8-8 0,-5-5 0,-6-9 0,-8 1-8191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05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24575,'4'0'0,"6"0"0,1 4 0,-1 6 0,-3 9 0,-6 10 0,-4 5 0,-9-5 0,-3 3 0,5-5 0,9-7 0,13-7 0,13-6 0,10-12 0,3-5 0,-4-1-8191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32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0 24575,'-2'1'0,"-1"-1"0,1 1 0,-1 0 0,1 0 0,-1 0 0,1 0 0,-1 0 0,1 1 0,0-1 0,-1 1 0,1-1 0,0 1 0,0 0 0,0 0 0,0 0 0,1 0 0,-1 0 0,0 0 0,1 0 0,0 1 0,-1-1 0,1 0 0,0 1 0,0-1 0,0 4 0,-4 6 0,1 1 0,1 1 0,-4 20 0,4-2 0,1 0 0,1 1 0,7 59 0,27 95 0,-20-122 0,-2 1 0,3 84 0,-14-134 0,1 5 0,-1 1 0,-1-1 0,-5 26 0,5-42 0,0-1 0,0 1 0,-1 0 0,0 0 0,1-1 0,-1 1 0,-1-1 0,1 1 0,-1-1 0,0 0 0,0 0 0,0 0 0,0-1 0,-1 1 0,1-1 0,-1 1 0,0-1 0,0 0 0,-5 2 0,-14-1-1365,5-11-5461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33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148 0 24575,'0'4'0,"0"6"0,-5 9 0,0 15 0,-13 17 0,-3 18 0,-7 13 0,2 6 0,6 0 0,5-3 0,6-6 0,8-13 0,9-10 0,16-18 0,3-23 0,-3-16-8191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33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99 24575,'0'-4'0,"9"-2"0,14-7 0,13-3 0,12-2 0,3 2 0,-4 4 0,-13 3 0,-14 4-8191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33.8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188 1 24575,'0'4'0,"-4"10"0,-2 15 0,-7 19 0,-3 19 0,-10 18 0,-2 12 0,1-2 0,5-5 0,1-14 0,5-27 0,9-36 0,6-27 0,3-12-8191</inkml:trace>
  <inkml:trace contextRef="#ctx0" brushRef="#br0" timeOffset="1">138 345 24575,'0'5'0,"0"5"0,0 9 0,0 10 0,0 9 0,0 5 0,0 5 0,9 2 0,15-7 0,11-24 0,1-15-8191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34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24575,'4'0'0,"10"0"0,3 4 0,2 14 0,-2 21 0,-4 25 0,-4 26 0,-11 19 0,-20 16 0,-17 13 0,-11 2 0,-17-4 0,2-27-8191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36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 24575,'209'0'0,"668"-20"0,-36-12 0,-826 33-109,-10 0 19,-1 0 1,1-1-1,0 0 0,0 0 0,0 0 1,-1 0-1,1-1 0,0 0 1,0 0-1,-1 0 0,1 0 0,-1-1 1,6-2-1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37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24575,'159'-2'0,"10"0"0,177 21 0,-337-18-195,0 0 0,0-1 0,1 0 0,-1 0 0,0-1 0,9-1 0,12-7-6631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37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337 0 24575,'12'0'0,"17"0"0,17 0 0,12 0 0,5 0 0,0 0 0,-6 0 0,-14 4 0,-13 10 0,-16 16 0,-44 26 0,-47 31 0,-51 20 0,-39 9 0,-19-6 0,22-23-8191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41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24575,'65'0'0,"685"15"0,178-2 0,-569-16 0,373 3 0,-682-3 0,-1-1 0,56-14 0,68-6 0,290 21 0,-244 6 0,-8 9 0,-5 1 0,-202-13-52,0 0-1,-1 1 1,1-1-1,0-1 1,-1 1-1,1 0 1,0-1-1,-1 0 1,1 0-1,-1 0 1,1 0-1,-1-1 1,0 1-1,1-1 1,-1 0-1,0 0 1,0 0-1,0 0 1,0-1-1,-1 1 0,1-1 1,-1 1-1,1-1 1,-1 0-1,4-6 1,8-24-6774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48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24575,'-8'0'0,"-4"13"0,2 20 0,1 27 0,3 18 0,2 14 0,2 8 0,1-1 0,1-8 0,1-17 0,-1-23 0,1-22-8191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06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0 24575,'4'0'0,"10"0"0,15 0 0,3 9 0,4 10 0,0 11 0,-6 9 0,5 10 0,-4 14 0,-7 21 0,-8 25 0,-6 29 0,-18 19 0,-24 13 0,-32 6 0,-30 0 0,-24-28 0,7-37-8191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49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1 118 24575,'15'-13'0,"0"0"0,1 1 0,1 1 0,0 1 0,0 0 0,26-9 0,-29 13 0,1 1 0,-1 0 0,1 1 0,0 1 0,1 0 0,-1 1 0,0 1 0,26 0 0,-37 2 0,1-1 0,-1 1 0,0 0 0,0 0 0,0 0 0,1 0 0,-1 1 0,-1 0 0,1 0 0,0 0 0,0 0 0,-1 0 0,1 1 0,-1 0 0,0 0 0,0 0 0,0 0 0,5 6 0,-4-2 0,-1-1 0,1 1 0,-1 0 0,-1 0 0,1 0 0,-1 1 0,-1-1 0,1 0 0,-1 1 0,0 7 0,-1 11 0,-1-1 0,-1 1 0,-1-1 0,-1 0 0,-10 34 0,2-22 0,-1 1 0,-2-2 0,-2 0 0,-1-1 0,-1-1 0,-2-1 0,-2-1 0,-1 0 0,-42 42 0,59-66-136,-1-1-1,0 0 1,-1-1-1,1 1 1,-1-2-1,0 1 1,0-1-1,-1-1 0,-19 7 1,-14-4-6690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49.6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24575,'0'13'0,"0"16"0,0 16 0,0 18 0,0 14 0,0 7 0,-8 1 0,-3 0 0,0-7 0,2-8 0,3-8 0,3-19 0,1-28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49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70 24575,'-4'0'0,"7"-9"0,15-2 0,18-4 0,10 1 0,3 3 0,0 3 0,-8 7 0,-14 4 0,-13 1-8191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50.3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24575,'9'0'0,"10"0"0,7 0 0,3 0 0,5 0 0,1 0 0,-6 0-8191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50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1 147 24575,'0'-8'0,"12"-3"0,26-8 0,23-1 0,17-5 0,5 1 0,-4 6 0,-20 4 0,-28 6 0,-27 12 0,-15 6-8191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51.0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24575,'0'16'0,"0"24"0,0 24 0,0 28 0,-9 18 0,-2 12 0,0 2 0,-10-4 0,-2-13 0,3-26-8191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57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24575,'-4'0'0,"2"0"0,11 0 0,12 0 0,10 0 0,13 0 0,12 0 0,12 0 0,21 8 0,15 3 0,12-1 0,11-1 0,13-3 0,4-2 0,-23-2-8191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8:19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2529 25 24575,'-1'-1'0,"1"0"0,0 0 0,0 0 0,-1 0 0,1 0 0,-1 0 0,1 1 0,-1-1 0,1 0 0,-1 0 0,0 1 0,1-1 0,-1 0 0,0 1 0,1-1 0,-1 1 0,0-1 0,0 1 0,0-1 0,1 1 0,-1-1 0,0 1 0,0 0 0,0-1 0,0 1 0,0 0 0,-2 0 0,-30-5 0,28 5 0,-1-1 0,-1 0 0,1 0 0,0 1 0,-1 0 0,1 0 0,0 1 0,-1 0 0,1 0 0,0 0 0,0 1 0,0 0 0,0 0 0,0 0 0,0 1 0,0 0 0,1 0 0,0 0 0,-1 1 0,1 0 0,1 0 0,-1 0 0,0 1 0,1-1 0,0 1 0,0 0 0,0 1 0,1-1 0,-6 11 0,-1 5 0,1 0 0,-11 34 0,-11 27 0,15-43 0,2 0 0,1 1 0,3 1 0,-9 66 0,10-59 0,-20 79 0,-6 45 0,26-115 0,-3 0 0,-1-1 0,-27 68 0,25-93 0,0 1 0,-39 56 0,13-23 0,30-46 0,-53 87 0,5 3 0,-46 119 0,92-194 0,0 0 0,-3-1 0,-1 0 0,-1-1 0,-1-2 0,-46 55 0,-259 291 0,288-340 0,-1-1 0,-3-1 0,-82 52 0,55-39 0,8-11 0,-1-2 0,-113 44 0,118-54 0,34-15 0,-1-1 0,1-1 0,-2-1 0,1-1 0,-1-1 0,1-1 0,-33 0 0,31-1 0,0 1 0,1 1 0,-1 2 0,1 0 0,-23 10 0,-34 8 0,77-23-114,-1 0 1,1 0-1,-1-1 0,0 1 0,0-1 1,1 0-1,-1 0 0,0 0 0,0 0 1,1-1-1,-7-1 0,-8-7-6712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45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0 24575,'-1'22'0,"-1"0"0,-6 25 0,-3 29 0,-22 329 0,-12 241 0,23-433 0,-4 61 0,14-48 0,-2 111 0,14-286 0,2 0 0,-3-1 0,-2 1 0,-13 72 0,-3-41 0,5 0 0,3 2 0,-1 127 0,14 783 0,-3-576 0,4-401-29,3-24 101,5-31-1480,0-10-5418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46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418 0 24575,'-8'8'0,"-16"20"0,-12 14 0,-8 7 0,-1 4 0,3 2 0,1-5 0,2-2 0,0-5 0,2-10 0,8-6 0,8-13 0,9-7-8191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09.4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399 69 24575,'-7'-2'0,"1"1"0,-1-1 0,1 0 0,0-1 0,0 0 0,-12-6 0,6 2 0,-1 0 0,-2 1 0,1 1 0,-1 0 0,0 0 0,0 2 0,0 0 0,-19-2 0,28 5 0,1-1 0,-1 1 0,0 1 0,0-1 0,0 1 0,0 0 0,0 0 0,1 0 0,-1 1 0,0 0 0,1 0 0,-1 0 0,1 1 0,0 0 0,0 0 0,0 0 0,0 1 0,1-1 0,-1 1 0,1 0 0,-6 8 0,0 3 0,1 0 0,1 0 0,1 1 0,0 0 0,1 0 0,1 1 0,0 0 0,1 0 0,-2 29 0,1 15 0,6 88 0,1-83 0,-2-53 0,1 0 0,-1 0 0,2 0 0,0 0 0,7 23 0,-7-32 0,-1 0 0,1 0 0,0-1 0,0 1 0,1-1 0,-1 1 0,1-1 0,0 0 0,-1 0 0,1 0 0,1 0 0,-1-1 0,0 1 0,1-1 0,-1 0 0,1 0 0,0 0 0,-1-1 0,1 1 0,0-1 0,0 0 0,6 1 0,-2 0-62,0 0 0,0-1 0,0-1 0,1 1 0,-1-2 0,0 1 0,0-1 0,0 0 0,1 0 0,-1-1 0,0 0 0,-1-1-1,1 0 1,0 0 0,-1 0 0,0-1 0,1 0 0,-2-1 0,1 0 0,0 0 0,8-8 0,18-19-6764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46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24575,'4'0'0,"10"0"0,11 13 0,13 16 0,14 25 0,14 23 0,4 4 0,-9-12-8191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52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 24575,'0'8'0,"0"16"0,-8 28 0,-3 27 0,0 29 0,2 22 0,-5 9 0,-1-6 0,2-18 0,4-23 0,-1-28 0,1-34 0,2-29 0,2-16-8191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53.1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0 122 24575,'9'-8'0,"10"-8"0,16 0 0,13-6 0,12 0 0,4 5 0,-5 5 0,-8 4 0,-13 8 0,-21 12 0,-13 4-8191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53.4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1 223 24575,'4'0'0,"10"0"0,15 0 0,15 0 0,13 0 0,4 0 0,2 0 0,-11 0-8191</inkml:trace>
  <inkml:trace contextRef="#ctx0" brushRef="#br0" timeOffset="1">913 1 24575,'-8'0'0,"-12"4"0,-2 14 0,-14 25 0,-1 22 0,-7 21 0,5 8 0,3 1 0,9-7 0,9-15 0,8-15 0,13-18 0,6-15-8191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53.9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24575,'-3'2'0,"1"-1"0,-1 0 0,1 1 0,0-1 0,0 1 0,0 0 0,0 0 0,0 0 0,0 0 0,1 0 0,-1 0 0,1 0 0,-1 1 0,1-1 0,0 1 0,0-1 0,-2 6 0,1-4 0,-11 26 0,2 1 0,1 0 0,1 1 0,2 0 0,1 1 0,2-1 0,-1 57 0,5-87 0,-1-1 0,1 1 0,0-1 0,0 1 0,0-1 0,0 0 0,0 1 0,1-1 0,-1 1 0,0-1 0,1 1 0,-1-1 0,1 0 0,-1 1 0,1-1 0,0 0 0,0 1 0,-1-1 0,1 0 0,0 0 0,0 0 0,0 0 0,0 0 0,2 2 0,-1-3 0,-1 0 0,1 0 0,0 0 0,-1 0 0,1 0 0,0 0 0,-1 0 0,1 0 0,-1-1 0,1 1 0,-1-1 0,1 1 0,0-1 0,-1 1 0,0-1 0,1 0 0,-1 0 0,2-1 0,12-9 0,-1-1 0,0-1 0,13-15 0,-17 18 0,109-119 0,-118 127 0,0 1 0,0 0 0,0 0 0,1-1 0,-1 1 0,0 0 0,1 0 0,-1 0 0,1 0 0,-1 1 0,1-1 0,-1 0 0,1 0 0,-1 1 0,1-1 0,2 1 0,-3 0 0,-1 0 0,1 0 0,-1 1 0,1-1 0,0 0 0,-1 1 0,1-1 0,-1 0 0,1 1 0,-1-1 0,1 1 0,-1-1 0,1 1 0,-1-1 0,1 1 0,-1-1 0,1 1 0,-1-1 0,0 1 0,0 0 0,1-1 0,-1 1 0,0 0 0,0-1 0,0 1 0,1 0 0,-1 0 0,1 10 0,0 0 0,-1 0 0,0 0 0,-1 11 0,0 3 0,1-23 0,0 1 0,0-1 0,0 1 0,1-1 0,-1 1 0,1-1 0,0 1 0,-1-1 0,1 0 0,0 1 0,1-1 0,-1 0 0,0 1 0,1-1 0,-1 0 0,1 0 0,-1 0 0,3 1 0,-2-2 0,0 0 0,-1 0 0,1 0 0,0 0 0,0 0 0,0-1 0,0 1 0,0-1 0,0 0 0,0 1 0,0-1 0,0 0 0,0 0 0,0 0 0,0 0 0,0-1 0,4 0 0,1-1 0,0-1 0,-1 1 0,1-1 0,-1-1 0,1 1 0,-1-1 0,-1 0 0,1-1 0,0 1 0,-1-1 0,8-9 0,-4 1-195,0 0 0,0-1 0,-1 0 0,-1-1 0,0 1 0,8-31 0,-5 6-6631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54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425 1 24575,'4'0'0,"6"0"0,13 16 0,3 19 0,-2 20 0,-15 30 0,-33 29 0,-43 30 0,-47 23 0,-46 13 0,4-24-8191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55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24575,'0'4'0,"0"14"0,0 21 0,0 29 0,0 24 0,0 12 0,0 3 0,0-6 0,0-15 0,4-23 0,1-21-8191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7:58.6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24575,'326'-2'0,"575"16"0,-259 79 0,-555-77 0,-76-13-136,-1-1-1,1 0 1,-1-1-1,1 0 1,0-1-1,0 0 1,-1-1-1,1 0 0,16-4 1,7-11-6690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8:24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1 303 24575,'0'-6'0,"1"1"0,1 0 0,-1-1 0,1 1 0,-1 0 0,2 0 0,-1 0 0,0 0 0,1 0 0,0 0 0,0 1 0,5-5 0,47-53 0,-47 54 0,12-10 0,0 1 0,2 1 0,0 1 0,0 1 0,1 1 0,1 1 0,0 1 0,1 1 0,45-12 0,-44 17 0,0 1 0,0 1 0,0 1 0,0 1 0,0 2 0,40 5 0,-55-3 0,0 1 0,-1 0 0,0 1 0,1 0 0,-2 1 0,1 0 0,-1 0 0,0 1 0,0 0 0,-1 1 0,10 11 0,10 6 0,-15-10 0,-1-1 0,-1 2 0,0-1 0,-1 2 0,-1-1 0,-1 1 0,0 1 0,11 35 0,22 47 0,-31-78 0,-1 1 0,-1 0 0,6 27 0,7 22 0,-11-48 0,0-1 0,1 0 0,1-1 0,28 38 0,74 73 0,-77-87 0,-2 1 0,-1 2 0,33 66 0,47 125 0,-94-195 0,24 30 0,-35-61 0,1 0 0,-2 1 0,0 1 0,8 21 0,9 29 0,2 0 0,3-2 0,47 72 0,-30-54 0,67 161 0,-107-222 0,1-2 0,0 1 0,1-1 0,2-1 0,0 1 0,0-2 0,2 0 0,0 0 0,1-1 0,25 22 0,71 59 0,10 7 0,-109-97 0,2-1 0,-1 0 0,1-1 0,0 0 0,0-1 0,1 0 0,-1-1 0,1-1 0,-1 0 0,1-1 0,23-1 0,-17 1 0,0 0 0,0 1 0,0 1 0,0 1 0,23 8 0,-3 5-37,-25-10-228,0 0-1,0-2 0,1 0 1,19 4-1,-12-7-6560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28:27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24575,'20'19'0,"1"-1"0,1-1 0,0-1 0,1-1 0,33 16 0,-9-11 0,1-2 0,1-3 0,78 16 0,24 7-1365,-124-32-5461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09.9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24575,'0'8'0,"0"16"0,0 16 0,0 14 0,0 6 0,0 1 0,0-5 0,0-13-8191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09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1 327 24575,'0'-1'0,"1"0"0,-1 0 0,1 1 0,-1-1 0,1 0 0,-1 0 0,1 1 0,-1-1 0,1 0 0,0 1 0,-1-1 0,1 1 0,0-1 0,0 1 0,-1-1 0,1 1 0,0-1 0,0 1 0,0 0 0,0-1 0,0 1 0,-1 0 0,1 0 0,0 0 0,1 0 0,29-5 0,-27 4 0,93-7 0,152 8 0,-108 3 0,41-1 0,217-6 0,-161-28 0,-9-1 0,187 27 0,-39 3 0,-284-7 0,164-40 0,-158 27 0,124-11 0,353 26 0,-325 11 0,594 12 0,235-6 0,-418-64 0,-557 43 0,0 5 0,164 10 0,-266-3-47,-1 1 0,0-1 0,1 1 0,-1-1 0,0 0 0,1 0 0,-1 0 0,1 0 0,-1 0-1,0-1 1,1 1 0,-1-1 0,0 1 0,0-1 0,1 0 0,-1 0 0,0 0 0,0 0 0,0-1 0,0 1 0,0 0 0,0-1-1,0 1 1,-1-1 0,1 0 0,0 0 0,-1 1 0,2-4 0,9-28-6779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11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1 24575,'-1'0'0,"-1"1"0,1 0 0,0-1 0,0 1 0,0 0 0,0 0 0,0 0 0,0 0 0,0 0 0,1 0 0,-1 0 0,0 0 0,0 0 0,1 0 0,-1 0 0,1 1 0,-1-1 0,1 0 0,0 0 0,-1 1 0,1-1 0,0 0 0,0 1 0,0 1 0,-6 39 0,6-39 0,-5 397 0,8-223 0,0-113 0,4 0 0,25 107 0,0 4 0,-23-128 0,20 64 0,-17-71 0,-2 0 0,7 56 0,5 318 0,-22-385 0,0 0 0,-2 0 0,-1 0 0,-12 51 0,14-79 0,1 0 0,0 0 0,0 0 0,0 0 0,0 0 0,-1 0 0,1-1 0,0 1 0,-1 0 0,1 0 0,-1 0 0,1 0 0,-1 0 0,1-1 0,-1 1 0,0 0 0,1 0 0,-1-1 0,0 1 0,-1 0 0,1-2 0,0 0 0,0-1 0,0 1 0,0-1 0,1 1 0,-1-1 0,1 1 0,-1-1 0,1 1 0,-1-1 0,1 1 0,0-1 0,0 0 0,0-2 0,-7-66-1365,3-15-5461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13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0 215 24575,'349'-20'0,"-285"14"0,268-40 0,-197 23 0,149-6 0,-169 23 0,216-41 0,-238 32 0,112-3 0,-153 15 0,-50 2 0,1 1 0,-1 0 0,1 0 0,-1 0 0,1 0 0,-1 1 0,1-1 0,-1 1 0,1-1 0,-1 1 0,0 0 0,1 0 0,-1 0 0,0 0 0,0 0 0,0 1 0,0-1 0,0 1 0,0-1 0,0 1 0,0 0 0,-1 0 0,1 0 0,0 0 0,-1 0 0,0 0 0,1 0 0,-1 0 0,0 0 0,0 1 0,-1-1 0,2 4 0,1 8 0,-1 0 0,0 0 0,-1 0 0,-1 26 0,1 2 0,33 307 0,-26-218 0,-7-86 0,2-1 0,10 57 0,8 2 0,10 169 0,-27-241 0,1 0 0,1 0 0,12 35 0,11 51 0,-21-66-273,-2 0 0,-3 1 0,-1 0 0,-7 56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15.0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24575,'10'246'0,"47"270"0,-21-186 0,26 171 0,63 84 0,-104-487 0,-1-14 0,-4 1 0,7 110 0,-22 162 29,-2-238-1423,1-152-5432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15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221 0 24575,'0'9'0,"0"15"0,0 11 0,0 9 0,-4 5 0,-2 3 0,-7 5 0,-11 5 0,-5 5 0,-6-1 0,-1 2 0,-4-8 0,6-13-8191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16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24575,'4'0'0,"2"8"0,12 16 0,3 12 0,2 8 0,-3 5 0,-4-6-8191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16.7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24575,'-4'0'0,"-1"5"0,8 0 0,8 9 0,6 2 0,9 6 0,4 0 0,1-5 0,-4-4-8191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17.3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 24575,'0'16'0,"0"23"0,0 22 0,0 24 0,0 20 0,-4 17 0,-1 5 0,0-12 0,-4-20 0,0-44 0,2-30-8191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17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24575,'9'0'0,"10"0"0,12 0 0,7-4 0,3-1 0,-2 0 0,-8 0-8191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18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24575,'0'21'0,"0"32"0,0 41 0,0 29 0,0 19 0,0 7 0,0-6 0,0-19 0,0-22 0,0-28-8191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10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24575,'4'0'0,"1"-8"0,1-3-8191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18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5 24575,'0'-4'0,"-4"6"0,-2 17 0,-12 16 0,-3 24 0,2 23 0,4 19 0,5 4 0,4-3 0,3-15 0,10-22 0,13-22 0,7-26 0,-1-17-8191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19.3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4 24575,'-12'21'0,"1"0"0,1 1 0,1 0 0,1 1 0,1 0 0,1 1 0,1-1 0,1 1 0,1 0 0,1 0 0,1 0 0,4 38 0,-3-59 0,1 1 0,-1-1 0,1 1 0,0-1 0,0 1 0,0-1 0,0 0 0,1 1 0,-1-1 0,1 0 0,0 0 0,0 0 0,0 0 0,0-1 0,1 1 0,3 3 0,-4-4 0,-1-1 0,1 0 0,0-1 0,0 1 0,0 0 0,0 0 0,-1-1 0,1 1 0,0-1 0,0 0 0,0 0 0,0 1 0,0-1 0,0 0 0,0-1 0,0 1 0,0 0 0,0 0 0,0-1 0,0 1 0,0-1 0,0 0 0,-1 0 0,1 0 0,0 1 0,0-2 0,-1 1 0,1 0 0,0 0 0,1-2 0,7-7 0,0 0 0,0 0 0,-1-1 0,0 0 0,-1 0 0,-1-1 0,1 0 0,7-19 0,39-115 0,-37 95 0,7-23 0,-19 70 0,-3 17 0,0 21 0,-5 75 0,1-44 0,7 97 0,-4-157 0,-1 0 0,1 0 0,0 0 0,0 0 0,1-1 0,0 1 0,0 0 0,0-1 0,0 1 0,0-1 0,1 1 0,0-1 0,0 0 0,0 0 0,7 5 0,-8-7 0,1 0 0,-1-1 0,1 1 0,0-1 0,0 0 0,0 0 0,0 0 0,0 0 0,0-1 0,0 1 0,0-1 0,0 0 0,0 0 0,0 0 0,0 0 0,0 0 0,0 0 0,0-1 0,0 0 0,0 0 0,0 0 0,0 0 0,0 0 0,-1 0 0,1-1 0,4-2 0,1-2 7,0 0 0,-1 0-1,0-1 1,0 0 0,0 0-1,-1 0 1,0-1-1,-1 0 1,1 0 0,-2-1-1,1 1 1,-1-1 0,0 0-1,-1 0 1,0-1 0,-1 1-1,2-13 1,0 4-172,-2-1 0,0 1 0,-1-1 0,-1 0 0,-1 1 0,0-1 0,-2 0 0,-4-20 0,-5 1-6661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20.1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0 24575,'4'0'0,"10"0"0,7 0 0,4 0 0,-3 9 0,-4 19 0,-6 26 0,-9 33 0,-17 31 0,-24 21 0,-21 11 0,-14-2 0,-7-14 0,10-30-8191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22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24575,'-16'53'0,"-3"22"0,11-51 0,1 2 0,1-1 0,1 1 0,2 0 0,0 0 0,2 42 0,1-66 0,0-1 0,0 1 0,0 0 0,0-1 0,0 1 0,1 0 0,-1-1 0,1 1 0,-1-1 0,1 1 0,-1 0 0,1-1 0,0 0 0,0 1 0,0-1 0,0 1 0,0-1 0,0 0 0,0 0 0,0 1 0,1-1 0,0 1 0,0-2 0,-1 0 0,0 0 0,1 0 0,-1 0 0,0 0 0,0-1 0,1 1 0,-1 0 0,0-1 0,0 1 0,0-1 0,0 1 0,1-1 0,-1 1 0,0-1 0,0 0 0,0 0 0,0 1 0,0-1 0,0 0 0,1-2 0,5-5 0,1-1 0,-1-1 0,-1 1 0,11-21 0,-5 0 0,-1-1 0,-2 0 0,8-49 0,-10 44 0,25 182 0,-29-129 0,15 60 0,-17-74 0,0 0 0,0 1 0,0-1 0,0 0 0,1 1 0,0-1 0,0 0 0,-1 0 0,2 0 0,-1-1 0,0 1 0,0 0 0,1-1 0,0 1 0,-1-1 0,1 0 0,4 2 0,-6-3 0,0-1 0,0 0 0,0 1 0,1-1 0,-1 0 0,0 0 0,0 0 0,0 0 0,0 0 0,0 0 0,0 0 0,0 0 0,0 0 0,0-1 0,0 1 0,0 0 0,0-1 0,0 1 0,0-1 0,0 1 0,0-1 0,0 1 0,0-1 0,0 0 0,0 1 0,0-2 0,1 0 0,1-1 0,-2 0 0,1 0 0,0 0 0,0 0 0,-1 0 0,0-1 0,2-4 0,9-61 0,-11 54-273,0 1 0,-1-1 0,0 1 0,-5-27 0,-1 20-6553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22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4 152 24575,'-2'28'0,"1"-10"0,1-1 0,2 32 0,-2-46 0,0-1 0,1 0 0,-1 1 0,0-1 0,1 0 0,0 1 0,-1-1 0,1 0 0,0 0 0,0 0 0,0 0 0,0 0 0,1 0 0,-1 0 0,1 0 0,-1 0 0,1 0 0,-1-1 0,1 1 0,0-1 0,0 1 0,0-1 0,0 0 0,0 0 0,0 0 0,0 0 0,4 2 0,-3-3 0,0-1 0,-1 1 0,1 0 0,0-1 0,-1 1 0,1-1 0,-1 0 0,1 0 0,-1 0 0,1 0 0,-1 0 0,1 0 0,-1-1 0,0 1 0,0-1 0,0 1 0,0-1 0,0 0 0,0 0 0,0 0 0,2-4 0,2-3 0,1 0 0,-1 0 0,8-19 0,-11 22 9,-1 0-1,0-1 1,0 1-1,-1-1 1,1 1 0,-1-1-1,-1 0 1,0 0-1,0 1 1,0-1-1,0 0 1,-1 0-1,-3-9 1,-1-2-380,-1 0-1,-1 1 1,-13-26 0,2 8-6455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23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24575,'8'0'0,"12"0"0,10 0 0,8 0 0,3-5 0,-2 0 0,0-1 0,-5 2-8191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24.1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1 24575,'-10'88'0,"1"-20"0,5-15 0,0-19 0,1 0 0,2 0 0,2 0 0,9 64 0,-10-96 0,0 0 0,0 0 0,0 0 0,1-1 0,-1 1 0,1 0 0,-1-1 0,1 1 0,0 0 0,0-1 0,-1 1 0,1-1 0,0 1 0,0-1 0,0 1 0,1-1 0,-1 0 0,0 1 0,1-1 0,-1 0 0,0 0 0,1 0 0,-1 0 0,1 0 0,0-1 0,-1 1 0,1 0 0,0-1 0,-1 1 0,1-1 0,0 1 0,0-1 0,-1 0 0,1 0 0,0 0 0,0 0 0,-1 0 0,1 0 0,3-1 0,1-1 0,-1 0 0,0-1 0,0 0 0,0 1 0,-1-2 0,1 1 0,-1 0 0,1-1 0,-1 0 0,0 0 0,6-9 0,8-13 0,-1-1 0,-1 0 0,-2-2 0,19-51 0,-11 16 0,14-78 0,-37 358 0,1-210 0,1 0 0,1-1 0,-1 1 0,1 0 0,0-1 0,1 0 0,-1 1 0,7 9 0,-8-14 0,-1 0 0,1 0 0,0 0 0,0 0 0,-1 0 0,1 0 0,0 0 0,0-1 0,0 1 0,0 0 0,0 0 0,0-1 0,0 1 0,0-1 0,1 1 0,-1-1 0,0 1 0,0-1 0,0 0 0,1 0 0,-1 1 0,0-1 0,0 0 0,1 0 0,-1 0 0,0 0 0,0 0 0,1-1 0,-1 1 0,0 0 0,0-1 0,0 1 0,1-1 0,-1 1 0,0-1 0,0 1 0,0-1 0,0 0 0,0 1 0,0-1 0,0 0 0,0 0 0,0 0 0,0 0 0,-1 0 0,1 0 0,1-2 0,6-8 14,0 0-1,0-1 0,-1 1 0,0-2 1,-1 1-1,-1-1 0,0 0 1,6-25-1,-9 30-100,0 0-1,-1 0 1,0-1 0,0 1-1,-1 0 1,0 0 0,0-1-1,-1 1 1,0 0-1,-1 0 1,0-1 0,0 1-1,0 1 1,-1-1 0,0 0-1,-5-7 1,-8-6-6739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24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24575,'-2'1'0,"1"-1"0,-1 1 0,0 0 0,0-1 0,1 1 0,-1 0 0,1 0 0,-1 0 0,1 0 0,-1 0 0,1 1 0,-1-1 0,1 0 0,0 1 0,0-1 0,0 1 0,0-1 0,0 1 0,0-1 0,0 1 0,0 0 0,1-1 0,-1 1 0,1 0 0,-1 0 0,0 2 0,-10 55 0,11-52 0,-3 12 0,2 1 0,0-1 0,4 33 0,-3-44 0,1-1 0,1 0 0,-1 0 0,1 0 0,1 0 0,-1 0 0,1-1 0,0 1 0,1-1 0,0 1 0,0-1 0,0 0 0,6 5 0,-9-9 0,1 0 0,-1-1 0,1 1 0,0-1 0,0 1 0,0-1 0,0 0 0,0 0 0,0 0 0,0 0 0,0 0 0,0 0 0,1 0 0,-1-1 0,0 1 0,1-1 0,-1 0 0,0 0 0,0 1 0,1-2 0,-1 1 0,4-1 0,-2 0 0,0 0 0,0-1 0,-1 0 0,1 0 0,-1 0 0,1 0 0,-1 0 0,0-1 0,0 0 0,0 1 0,0-1 0,3-4 0,1-2 0,-1 0 0,1 0 0,-2-1 0,1 0 0,-1 0 0,-1 0 0,0 0 0,5-21 0,-8 24 9,0 0 1,0 1-1,0-1 0,-1 0 0,0 0 1,-1 0-1,1 0 0,-2 0 0,1 1 0,0-1 1,-1 0-1,-6-11 0,6 13-96,-1 1-1,0-1 1,-1 1 0,1 0-1,-1 0 1,0 0 0,0 1-1,0 0 1,0-1-1,0 1 1,-1 1 0,1-1-1,-1 1 1,0-1 0,0 1-1,-10-2 1,-18-4-6739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25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87 1 24575,'9'4'0,"10"10"0,12 3 0,16 6 0,8 0 0,5 0 0,-5-4 0,-3-6 0,-15 9 0,-26 8 0,-35 16 0,-36 17 0,-28 14 0,-16 3 0,2-12 0,18-18-8191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27.8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1167 24575,'0'-2'0,"-1"-1"0,1 1 0,-1 0 0,0 0 0,0-1 0,0 1 0,0 0 0,0 0 0,-1 0 0,1 0 0,-3-2 0,-11-21 0,8 0 0,2-1 0,0 1 0,1-2 0,1-27 0,4-112 0,1 84 0,-1 44 0,-2-1 0,-2 1 0,-1 0 0,-2 0 0,-10-37 0,-29-127 0,40 174 40,-2 0 0,-10-31 0,13 48-226,-1 0 1,0 0-1,0 1 0,-1-1 1,0 1-1,-1 1 1,-14-17-1,-9-1-6640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11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182 89 24575,'1'0'0,"0"0"0,-1 0 0,1 0 0,0 0 0,-1-1 0,1 1 0,-1 0 0,1 0 0,0-1 0,-1 1 0,1 0 0,-1-1 0,1 1 0,0 0 0,-1-1 0,1 1 0,-1-1 0,0 1 0,1-1 0,-1 1 0,1-1 0,-1 0 0,0 1 0,1-1 0,-1 1 0,0-1 0,0 0 0,1 1 0,-1-1 0,0 0 0,0 1 0,0-1 0,0 0 0,0 1 0,0-1 0,0 0 0,0 1 0,0-1 0,0 0 0,0 1 0,-1-1 0,1 0 0,0 1 0,0-1 0,-1 0 0,1 1 0,0-1 0,-1 1 0,1-1 0,0 1 0,-1-1 0,0 0 0,-19-33 0,18 32 0,1 0 0,-1 0 0,1 0 0,-1 0 0,0 0 0,1 1 0,-1-1 0,0 1 0,0-1 0,0 1 0,0-1 0,-1 1 0,1 0 0,0 0 0,-1 0 0,1 1 0,0-1 0,-1 0 0,1 1 0,-1 0 0,1-1 0,-1 1 0,1 0 0,-1 0 0,1 0 0,-1 1 0,1-1 0,-1 1 0,1-1 0,0 1 0,-1 0 0,1 0 0,0 0 0,-1 0 0,1 0 0,0 0 0,0 1 0,0-1 0,0 1 0,0 0 0,0-1 0,1 1 0,-1 0 0,0 0 0,1 0 0,-2 3 0,-5 7 0,1-1 0,0 2 0,1-1 0,0 1 0,1 0 0,0 0 0,-3 14 0,0 25 0,2-1 0,2 1 0,3 0 0,6 66 0,-1 6 0,-4-118 0,-1 9 0,1 1 0,1 0 0,1 0 0,0-1 0,8 30 0,-9-42 0,1 1 0,-1-1 0,1 0 0,0 0 0,0 0 0,0 1 0,0-2 0,1 1 0,-1 0 0,1 0 0,-1-1 0,1 0 0,0 1 0,0-1 0,0 0 0,1-1 0,-1 1 0,0 0 0,1-1 0,-1 0 0,1 0 0,-1 0 0,1 0 0,-1 0 0,1-1 0,0 0 0,0 1 0,-1-1 0,1-1 0,7 0 0,20-5-1365,-4-4-5461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42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53 24575,'85'29'0,"-19"-13"0,2-3 0,-1-3 0,120 1 0,208-26 0,-73-1 0,297-6 0,-409 1 0,-114 9 0,191 2 0,1075 29 0,-888-21 0,-152-11 0,8 0 0,90-1 0,219 2 0,-395 14 0,1337-2 0,-1489 3 0,0 3 0,0 5 0,154 37 0,-189-35 0,1-3 0,108 4 0,123-16 0,-104-2 0,120 19 0,-290-13-116,-8 0 26,0-1 1,0 0 0,-1-1 0,1 1 0,0-1-1,0-1 1,0 1 0,0-1 0,0 0 0,0-1 0,-1 1-1,1-2 1,9-3 0,10-14-6737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52.5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24575,'2'-7'0,"0"-1"0,1 1 0,0 1 0,0-1 0,0 0 0,1 1 0,0-1 0,1 1 0,-1 0 0,1 1 0,0-1 0,10-7 0,-13 10 0,1 1 0,0 0 0,0 0 0,0 0 0,0 0 0,0 0 0,1 1 0,-1 0 0,0-1 0,1 1 0,-1 0 0,1 1 0,-1-1 0,1 1 0,0-1 0,-1 1 0,1 0 0,-1 1 0,1-1 0,-1 0 0,1 1 0,-1 0 0,1 0 0,-1 0 0,1 0 0,-1 1 0,0-1 0,0 1 0,1 0 0,-1 0 0,-1 0 0,6 4 0,7 8 0,-1 0 0,-1 0 0,0 1 0,19 29 0,-20-26 0,13 20 0,26 54 0,9 17 0,-31-60 0,-2 2 0,-2 0 0,25 75 0,-37-88 0,8 21 0,22 96 0,-24-78 0,31 83 0,-35-116 0,78 183 0,-35-92 0,-37-85 0,-7-19 0,-1 0 0,-2 1 0,-1 0 0,8 52 0,-8-14 0,3 0 0,33 106 0,-12-59 0,22 59 0,-47-155 0,1 0 0,2 0 0,0-1 0,1-1 0,30 36 0,-13-18 0,-22-26 0,0-1 0,1 1 0,19 16 0,-23-23 0,0 0 0,1-1 0,-1 0 0,0-1 0,1 1 0,0-1 0,0 0 0,0 0 0,0-1 0,0 1 0,0-2 0,7 2 0,235-3 0,-178 0 0,-79 1 0,1 1 0,-1 0 0,1 1 0,0 0 0,-1 0 0,1 1 0,0 0 0,0 0 0,1 1 0,-1 0 0,1 0 0,0 1 0,-12 9 0,18-13 0,1-1 0,0 0 0,-1 0 0,1 1 0,0-1 0,-1 0 0,1 1 0,0-1 0,-1 0 0,1 1 0,0-1 0,0 1 0,-1-1 0,1 0 0,0 1 0,0-1 0,0 1 0,0-1 0,-1 1 0,1-1 0,0 1 0,0-1 0,0 1 0,0-1 0,0 0 0,0 1 0,0-1 0,1 1 0,-1-1 0,0 1 0,0-1 0,0 1 0,0-1 0,0 0 0,1 1 0,16 3 0,24-10 0,-25-2 0,0 0 0,0 0 0,25-19 0,-4 2 0,-22 15 0,-1 0 0,0-2 0,-1 0 0,0 0 0,-1-1 0,0-1 0,12-18 0,63-113 0,-65 105 0,25-55 0,63-181 0,-84 202 0,11-38 0,-19 55 0,33-74 0,-43 113 0,1 1 0,1 0 0,1 0 0,0 1 0,2 1 0,-1 0 0,2 0 0,17-14 0,-13 15 0,-10 6 0,0 1 0,0 0 0,0 0 0,1 1 0,0 0 0,1 1 0,0 0 0,-1 0 0,1 1 0,1 1 0,-1-1 0,0 2 0,16-3 0,-3 2 0,1 1 0,0 2 0,-1 0 0,31 5 0,-46-4 0,0 1 0,0 0 0,-1 0 0,1 1 0,-1 0 0,1 0 0,-1 0 0,0 1 0,0 1 0,-1-1 0,1 1 0,-1 0 0,0 0 0,0 1 0,-1 0 0,7 9 0,5 10 0,-2 2 0,13 30 0,-17-32 0,2 1 0,30 42 0,176 253 0,-86-82 0,-125-221 0,6 12 0,1 0 0,29 44 0,-37-65 0,-1-1 0,1 0 0,1 0 0,-1 0 0,1-1 0,1-1 0,-1 1 0,1-2 0,0 1 0,1-1 0,-1 0 0,13 4 0,-1-2 0,0-1 0,0 0 0,1-2 0,-1 0 0,30 0 0,-42-3 0,1-2 0,-1 1 0,0-1 0,0 0 0,0-1 0,-1 0 0,1-1 0,0 1 0,-1-2 0,1 1 0,-1-1 0,0 0 0,0-1 0,-1 0 0,10-8 0,6-9 0,-1-1 0,-1-1 0,-1-1 0,-2-1 0,0-1 0,-2 0 0,0-1 0,-2-1 0,-2 0 0,15-47 0,-12 17 0,-2-2 0,-2 1 0,-4-1 0,1-93 0,-7 130 0,1 0 0,1 0 0,1 0 0,1 0 0,14-40 0,-16 54 0,0 1 0,1 1 0,0-1 0,1 0 0,0 1 0,0 0 0,1 0 0,0 1 0,0-1 0,1 1 0,0 0 0,0 1 0,0 0 0,1 0 0,0 1 0,0 0 0,12-6 0,-16 10 0,-1 0 0,1 1 0,-1-1 0,0 1 0,1 0 0,-1 0 0,1 0 0,-1 1 0,0-1 0,1 1 0,-1-1 0,0 1 0,1 0 0,-1 1 0,0-1 0,0 0 0,0 1 0,0 0 0,0 0 0,0 0 0,0 0 0,-1 0 0,1 0 0,-1 1 0,0-1 0,1 1 0,1 3 0,9 11 0,-1 1 0,0 0 0,10 25 0,-14-29 0,20 44 0,-1 0 0,-4 2 0,-2 0 0,14 70 0,-33-123 0,6 33 0,1 0 0,2-1 0,3-1 0,32 70 0,-43-103 4,0 0 0,1-1 0,-1 1-1,1-1 1,0 0 0,0 0 0,1 0 0,-1 0-1,1-1 1,-1 0 0,1 1 0,0-2 0,0 1-1,1-1 1,-1 0 0,1 0 0,-1 0-1,1-1 1,-1 1 0,1-2 0,0 1 0,-1 0-1,1-1 1,0 0 0,11-2 0,6-2-228,1-2 1,-1 0-1,-1-1 1,41-19-1,-50 20-122,94-43-6480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53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24575,'147'-13'0,"-8"0"0,257 10 0,272-8 0,-633 9 0,405-6 0,-433 8-107,44 5 347,-48-5-318,-1 0-1,0 0 0,0 1 0,0-1 0,0 1 0,0 0 0,0-1 1,0 1-1,0 0 0,0 0 0,0 0 0,0 1 0,0-1 0,-1 0 0,1 1 1,0-1-1,-1 1 0,2 2 0,-3 6-6747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42.2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24575,'8'0'0,"16"0"0,20 0 0,28-8 0,18-4 0,7 2 0,-9 1 0,-12 3 0,-17-2 0,-20-4 0,-21 0 0,-13 3-8191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42.6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24575,'-2'1'0,"1"-1"0,0 1 0,0-1 0,0 1 0,0 0 0,0-1 0,0 1 0,0 0 0,1 0 0,-1 0 0,0 0 0,0 0 0,1 0 0,-1 0 0,0 0 0,1 0 0,-1 0 0,1 0 0,0 0 0,-1 0 0,1 1 0,0-1 0,-1 0 0,1 0 0,0 0 0,0 3 0,-4 40 0,4-37 0,0 27 0,2 1 0,2-1 0,1 0 0,2 0 0,1-1 0,24 63 0,-16-49 0,-2 0 0,12 74 0,-19-59 0,-2 0 0,-7 106 0,0-140 0,-1 0 0,-2-1 0,0 0 0,-2 0 0,-1 0 0,-1-1 0,-2 0 0,-18 33 0,11-39-44,18-20 48,0 0-1,-1 0 0,1 0 0,0 0 0,-1 0 1,1 0-1,-1 1 0,1-1 0,0 0 0,-1 0 1,1-1-1,0 1 0,-1 0 0,1 0 0,-1 0 1,1 0-1,0 0 0,-1 0 0,1 0 0,0-1 1,-1 1-1,1 0 0,0 0 0,-1 0 0,1-1 1,0 1-1,-1 0 0,1-1 0,0 1 0,0 0 1,-1 0-1,1-1 0,0 0 0,-2-3-162,0 0 0,1 0 0,0 0 1,0 0-1,0 0 0,0-1 0,1 1 0,-1-6 0,0-45-6667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42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 24575,'-8'0'0,"-7"4"0,-2 10 0,3 11 0,-5 9 0,1 12 0,4 15 0,3 9 0,5 6 0,2 2 0,3-4 0,1-10 0,5-16 0,14-29 0,4-17-8191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43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1 223 24575,'4'0'0,"10"0"0,15 0 0,15 0 0,13 0 0,5-5 0,-4-8 0,-12-4-8191</inkml:trace>
  <inkml:trace contextRef="#ctx0" brushRef="#br0" timeOffset="1">247 1 24575,'-9'4'0,"-2"6"0,1 9 0,1 14 0,-1 23 0,1 18 0,1 22 0,-5 24 0,-1 17 0,-7 1 0,1-9 0,3-19 0,5-32 0,4-47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43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0 840 24575,'0'4'0,"0"10"0,0 15 0,0 15 0,4 13 0,2 9 0,7 2 0,3-7 0,2-13 0,6-28 0,-1-17-8191</inkml:trace>
  <inkml:trace contextRef="#ctx0" brushRef="#br0" timeOffset="1">444 1 24575,'8'0'0,"7"0"0,10 8 0,8 20 0,8 34 0,-4 45 0,-8 50 0,-21 44 0,-38 35 0,-38 18 0,-41 9 0,-41-16-823,6-49-6545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56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0 24575,'1'1'0,"0"-1"0,-1 0 0,1 1 0,0-1 0,0 1 0,-1-1 0,1 1 0,0-1 0,-1 1 0,1 0 0,0-1 0,-1 1 0,1 0 0,-1-1 0,1 1 0,-1 0 0,1-1 0,-1 1 0,0 0 0,1 0 0,-1 0 0,0 0 0,0-1 0,0 1 0,1 1 0,4 27 0,-5-26 0,9 113 0,-10 164 0,-2-115 0,3-111 0,2 16 0,-4-1 0,-17 108 0,9-131 0,3 0 0,1 0 0,3 0 0,1 0 0,3 1 0,10 73 0,-2-41 0,-3 0 0,-7 137 0,-2-81 0,1 127 0,5 338 0,8-412 0,2 58 0,-10-205 0,1-1 0,14 57 0,-9-57 0,-2 0 0,3 62 0,11 138 0,-20-232 0,-1 30 0,2 0 0,2 0 0,13 59 0,-14-161-1365,-3 30-5461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57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269 0 24575,'-8'13'0,"-8"12"0,-8 10 0,-6 8 0,4 1 0,-3-3 0,-5 0 0,-1-3 0,-2 0 0,12-18 0,20-22 0,19-18 0,7-6-8191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12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0 145 24575,'2'-6'0,"0"1"0,0-1 0,0 1 0,1 0 0,0 0 0,0 0 0,0 0 0,0 0 0,1 1 0,5-6 0,-1 0 0,-1 3 0,-1-1 0,1 2 0,1-1 0,-1 1 0,1 0 0,0 0 0,0 1 0,1 0 0,14-6 0,-20 10 0,-1 0 0,0 0 0,1 0 0,-1 1 0,0-1 0,1 1 0,-1-1 0,1 1 0,-1 0 0,0 0 0,1 0 0,-1 0 0,1 0 0,-1 1 0,1-1 0,-1 1 0,0-1 0,1 1 0,-1 0 0,0 0 0,0 0 0,1 0 0,-1 1 0,0-1 0,0 0 0,0 1 0,0 0 0,-1-1 0,1 1 0,0 0 0,-1 0 0,1 0 0,-1 0 0,0 0 0,0 0 0,1 0 0,-1 1 0,-1-1 0,1 0 0,0 1 0,-1-1 0,2 5 0,3 24 0,-1 1 0,-2 1 0,0-1 0,-6 53 0,2-32 0,1-43 0,0 0 0,-1 0 0,0-1 0,0 1 0,-1 0 0,0-1 0,-1 0 0,0 0 0,-1 0 0,-6 10 0,7-13 0,1 0 0,-2-1 0,1 0 0,0 0 0,-1 0 0,0 0 0,0-1 0,-1 0 0,1 0 0,-1 0 0,0-1 0,0 1 0,0-1 0,0-1 0,-13 4 0,18-6 0,0 1 0,0-1 0,-1 0 0,1 0 0,0 0 0,0 0 0,-1 0 0,1 0 0,0 0 0,-1 0 0,1-1 0,0 1 0,0 0 0,0-1 0,-1 1 0,1-1 0,0 1 0,0-1 0,0 0 0,0 0 0,-1 0 0,2-8 0,14 2 0,-1 5 10,-1 1-1,1 0 1,-1 1-1,1 1 1,-1 0-1,0 1 1,1 0-1,-1 0 1,0 2-1,21 8 1,-12-6-500,-1 0 0,27 4 0,-22-8-6336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57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35 24575,'13'-8'0,"12"-3"0,6 0 0,2 6 0,-4 9 0,0 12 0,-3 15 0,-3 11 0,-5 3 0,2-2 0,-1-1 0,-1 6 0,-2-1 0,3-9 0,0-10-8191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3:58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78 308 24575,'0'-4'0,"0"-6"0,-4-1 0,-10 6 0,-3 11 0,2 10 0,3 6 0,4 12 0,3 8 0,3-11 0,1-28 0,6-43 0,1-58 0,8-49 0,3 1-8191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45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24575,'5'111'0,"20"115"0,-1-15 0,-23-210 0,18 309 0,-18-246 0,-3 0 0,-18 113 0,5-124 0,6-44 0,5-18 0,2-26 0,8-10 0,1 0 0,2 1 0,2 0 0,28-70 0,-1 23 0,57-96 0,-76 153 0,1 0 0,49-59 0,-67 90 0,0 1 0,0-1 0,0 1 0,0 0 0,1-1 0,-1 1 0,1 0 0,-1 0 0,1 1 0,0-1 0,0 1 0,0-1 0,0 1 0,0 0 0,0 0 0,0 0 0,5-1 0,-7 3 0,0-1 0,1 0 0,-1 0 0,0 1 0,0-1 0,0 1 0,0-1 0,0 1 0,0-1 0,-1 1 0,1-1 0,0 1 0,0 0 0,0 0 0,0-1 0,-1 1 0,1 0 0,0 0 0,0 1 0,11 34 0,-8 19 0,-1 0 0,-3 0 0,-11 88 0,4-75 0,4 121 0,4-182 0,-1 1 0,1 0 0,1-1 0,-1 1 0,2-1 0,-1 0 0,1 1 0,6 12 0,-7-17 0,0-1 0,-1 0 0,1 1 0,0-1 0,0 0 0,1 0 0,-1 0 0,0-1 0,0 1 0,1-1 0,-1 1 0,1-1 0,0 0 0,-1 0 0,1 0 0,0 0 0,0 0 0,-1 0 0,1-1 0,0 0 0,0 1 0,0-1 0,0 0 0,0 0 0,0-1 0,3 0 0,4-1-273,1 0 0,-1-1 0,0-1 0,12-5 0,42-24-6553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45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0 24575,'-8'0'0,"-7"0"0,-2 13 0,3 20 0,4 22 0,-6 27 0,1 28 0,3 17 0,3 7 0,3-5 0,3-22 0,2-24 0,13-27 0,18-22 0,8-30 0,-3-15-8191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46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24575,'8'0'0,"16"0"0,16 0 0,9 0 0,2 0 0,-5 0 0,-10-4 0,-11-2-8191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46.4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0 24575,'-2'60'0,"-15"82"0,5-58 0,-1 23 0,-57 344 0,61-424 0,9-27 0,0 0 0,0 0 0,0 0 0,0-1 0,0 1 0,0 0 0,0 0 0,0 0 0,0 0 0,-1 0 0,1 0 0,0 0 0,0 0 0,0 0 0,0 0 0,0 0 0,0 0 0,0 0 0,0 0 0,-1 0 0,1 0 0,0 0 0,0 0 0,0 0 0,0 0 0,0 0 0,0 0 0,0 0 0,0 0 0,0 0 0,0 1 0,-1-1 0,1 0 0,0 0 0,0 0 0,0 0 0,0 0 0,0 0 0,0 0 0,0 0 0,0 0 0,0 0 0,0 0 0,0 1 0,0-1 0,0 0 0,0 0 0,0 0 0,0 0 0,0 0 0,0 0 0,0 0 0,0 0 0,0 0 0,0 1 0,4-40 0,19-59 0,-23 97 0,0 0 0,0 0 0,0 0 0,0 1 0,0-1 0,1 0 0,-1 0 0,0 1 0,0-1 0,1 0 0,-1 0 0,1 1 0,-1-1 0,1 0 0,-1 1 0,1-1 0,-1 1 0,1-1 0,-1 1 0,1-1 0,0 1 0,-1-1 0,1 1 0,0-1 0,-1 1 0,3-1 0,-3 2 0,1-1 0,0 1 0,0-1 0,0 1 0,0 0 0,0-1 0,-1 1 0,1 0 0,0 0 0,-1-1 0,1 1 0,0 0 0,-1 0 0,1 0 0,-1 0 0,0 0 0,1 1 0,20 63 0,-18-51 0,6 16 0,-6-15 0,1-1 0,0 1 0,1-1 0,1 0 0,0 0 0,1 0 0,1-1 0,0 0 0,18 22 0,-25-34-40,0 1 0,0-1 0,0 0 0,0-1-1,0 1 1,0 0 0,0 0 0,0 0 0,0-1 0,0 1 0,0 0-1,1-1 1,-1 1 0,0-1 0,1 1 0,-1-1 0,0 0-1,0 0 1,1 1 0,-1-1 0,1 0 0,-1 0 0,0 0 0,1 0-1,-1-1 1,0 1 0,1 0 0,-1-1 0,0 1 0,0-1-1,1 1 1,-1-1 0,2 0 0,10-14-6786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46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1 24575,'4'0'0,"14"12"0,9 18 0,7 27 0,-1 39 0,-7 40 0,-8 31 0,-23 29 0,-28 10 0,-26-4 0,-18-21 0,-18-27 0,7-41-8191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5:18.2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24575,'0'12'0,"0"13"0,0 7 0,0 5 0,0 10 0,4 13 0,2 22 0,-1 18 0,-1-9-8191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36.5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0 248 24575,'1014'-15'0,"29"-62"0,-871 51 0,680-78 0,-821 102-95,-4 1-328,0-1-1,37-8 1,-32 0-6403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38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24575,'1'6'0,"0"0"0,1-1 0,-1 1 0,1 0 0,5 9 0,2 8 0,10 50 0,-5 0 0,11 126 0,-25-195 0,36 351 0,45 678 0,-80-979-111,8 179 356,-5-190-620,2 0 0,2 0 1,18 53-1,-16-67-6451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6:20.6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69 24575,'10'66'0,"-1"-17"0,-2 282 0,-9-209 0,0-78 0,-3 0 0,-15 67 0,-2 8 0,16-90 0,4-21 0,4-16 0,22-62 0,4 2 0,42-79 0,-7 16 0,157-301 0,-185 382 57,-28 41-294,0 0 0,0 0 0,-1 0 0,-1-1 0,9-18 0,-12 16-6589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13.8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24575,'0'8'0,"12"3"0,13 0 0,7-2 0,1-3 0,4-2 0,8-2 0,1-2 0,-4 0 0,0-4 0,-11-2 0,-12 0-8191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38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24575,'0'-1'0,"0"-1"0,1 0 0,-1 0 0,1 1 0,-1-1 0,1 1 0,0-1 0,0 0 0,0 1 0,0 0 0,0-1 0,0 1 0,0-1 0,0 1 0,0 0 0,1 0 0,-1 0 0,0 0 0,1 0 0,-1 0 0,1 0 0,-1 0 0,1 0 0,0 1 0,-1-1 0,1 1 0,0-1 0,2 1 0,59-9 0,-52 8 0,95-3 0,163 17 0,-207-9 0,182 15 0,355 17 0,423-53 0,-976 16 0,96-2 0,-40 2 0,0-4 0,132-23 0,-194 16-1365,-21 0-5461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5:18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24575,'-5'0'0,"0"13"0,-1 8 0,2 4 0,1 3 0,1 5 0,1 5 0,0 4 0,-3 4 0,-1-6-8191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5:19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24575,'0'13'0,"0"20"0,0 5-8191</inkml:trace>
  <inkml:trace contextRef="#ctx0" brushRef="#br0" timeOffset="1">198 1109 24575,'0'9'0,"0"10"0,0 12 0,0-1-8191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52.1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251 10 24575,'0'0'0,"0"-1"0,0 1 0,0 0 0,0 0 0,0-1 0,1 1 0,-1 0 0,0 0 0,0-1 0,0 1 0,0 0 0,0 0 0,0-1 0,0 1 0,0 0 0,0 0 0,0-1 0,-1 1 0,1 0 0,0 0 0,0-1 0,0 1 0,0 0 0,0 0 0,0-1 0,0 1 0,-1 0 0,1 0 0,0 0 0,0-1 0,0 1 0,-1 0 0,1 0 0,0 0 0,0 0 0,0 0 0,-1-1 0,1 1 0,0 0 0,0 0 0,-1 0 0,1 0 0,0 0 0,0 0 0,-1 0 0,1 0 0,0 0 0,0 0 0,-1 0 0,1 0 0,-9 14 0,5 13 0,1-1 0,1 43 0,1-6 0,-126 1025 0,116-1025 0,5-19 0,-1-2 0,-3 1 0,-1-1 0,-19 42 0,21-73 0,3-19 0,0-29 0,4-27 0,2 0 0,3 0 0,2 1 0,26-112 0,-5 71 0,4 1 0,48-106 0,-59 165 0,36-63 0,-50 97 0,1 1 0,0 0 0,1 0 0,0 0 0,0 1 0,1 0 0,0 1 0,0 0 0,1 0 0,0 0 0,0 1 0,15-7 0,-22 12 0,0 0 0,0 1 0,0-1 0,0 1 0,-1 0 0,1-1 0,0 1 0,0 0 0,0 0 0,0 0 0,0 1 0,0-1 0,0 0 0,0 1 0,0-1 0,0 1 0,-1 0 0,1-1 0,0 1 0,0 0 0,-1 0 0,1 0 0,-1 0 0,1 1 0,-1-1 0,1 0 0,-1 1 0,0-1 0,1 1 0,-1-1 0,0 1 0,0-1 0,1 3 0,3 5 0,-1 1 0,0-1 0,0 1 0,-1 0 0,2 10 0,7 42 0,-2 1 0,3 124 0,-21 133 0,6-277 0,-3 24 0,2-46 0,1 0 0,1 0 0,1 0 0,1 0 0,0 0 0,2 0 0,7 29 0,-10-48 0,1-1 0,-1 1 0,1 0 0,0-1 0,-1 1 0,1-1 0,0 1 0,0-1 0,0 1 0,0-1 0,0 0 0,0 1 0,1-1 0,-1 0 0,0 0 0,1 0 0,-1 0 0,1 0 0,-1 0 0,1-1 0,-1 1 0,1 0 0,-1-1 0,1 1 0,0-1 0,-1 1 0,1-1 0,0 0 0,0 0 0,-1 0 0,1 0 0,0 0 0,-1 0 0,1 0 0,0-1 0,0 1 0,-1 0 0,1-1 0,-1 0 0,1 1 0,1-2 0,7-3 0,0 0 0,0-1 0,-1 0 0,17-15 0,40-41-1365,-5-4-5461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52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197 1 24575,'-13'0'0,"-7"8"0,-2 12 0,4 14 0,-3 23 0,1 35 0,-4 27 0,2 10 0,5-4 0,5-11 0,5-20 0,7-27 0,9-24 0,6-20 0,9-26 0,1-13-8191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52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81 173 24575,'4'0'0,"14"0"0,25 0 0,26 0 0,10-5 0,-1 0 0,-9-9 0,-24-1 0,-20 1-8191</inkml:trace>
  <inkml:trace contextRef="#ctx0" brushRef="#br0" timeOffset="1">352 0 24575,'-5'13'0,"0"16"0,-17 25 0,-18 44 0,-13 40 0,-7 21 0,7 1 0,4-19 0,10-25 0,16-57 0,21-60 0,10-29-8191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53.1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 24575,'0'4'0,"-4"14"0,-1 17 0,-5 23 0,0 18 0,2 9 0,2-1 0,1-7 0,12-12 0,7-18 0,10-16 0,10-13 0,3-23 0,-5-23 0,-8-7-8191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53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473 0 24575,'4'0'0,"1"13"0,1 29 0,-2 49 0,-1 60 0,-14 63 0,-30 41 0,-33 23 0,-33 2-730,-29-21 730,10-55-7461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48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1 120 24575,'0'4'0,"8"2"0,16-1 0,16-1 0,18-1 0,16-5 0,4-3 0,-4-4 0,-9-1 0,-7-7 0,-15-13 0,-13-6 0,-13 4-8191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48.3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0 24575,'-4'0'0,"0"1"0,0-1 0,0 1 0,0 0 0,0 0 0,0 0 0,1 0 0,-1 1 0,0 0 0,1-1 0,-1 1 0,1 1 0,0-1 0,-1 0 0,1 1 0,1 0 0,-1-1 0,0 1 0,0 1 0,1-1 0,0 0 0,0 0 0,0 1 0,0-1 0,0 1 0,1 0 0,-1-1 0,1 1 0,0 0 0,-1 5 0,-2 14 0,0 0 0,1 0 0,1 46 0,2-61 0,1 15 0,1 1 0,1-1 0,0 0 0,2 0 0,14 42 0,55 103 0,-20-54 0,-46-92 0,0 1 0,-1-1 0,-2 1 0,0 0 0,-1 1 0,-2-1 0,0 0 0,-2 34 0,-1-42 0,0 1 0,-2-1 0,1 0 0,-2 0 0,0 0 0,-1 0 0,0-1 0,-1 0 0,-1 0 0,0 0 0,-1-1 0,0 0 0,-17 20 0,23-32-42,1 1-1,0 0 0,0-1 1,-1 1-1,1-1 0,-1 0 1,0 1-1,1-1 0,-1 0 1,0 0-1,0 0 0,0 0 1,0 0-1,0 0 0,1-1 1,-2 1-1,1-1 0,0 1 1,0-1-1,0 0 0,0 0 1,0 0-1,0 0 0,0 0 1,0 0-1,0-1 0,0 1 1,0-1-1,0 1 0,0-1 1,-3-1-1,-20-18-6783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14.1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24575,'8'0'0,"12"0"0,14 0 0,10 0 0,6 0 0,-1 0 0,-1 0 0,-8 0-8191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48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24575,'-4'4'0,"-2"10"0,1 20 0,-8 28 0,-1 30 0,2 19 0,2 17 0,4 3 0,2-13 0,2-17 0,6-27 0,10-21 0,7-19 0,8-17 0,4-18 0,-4-10-8191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49.0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0 140 24575,'13'0'0,"24"-8"0,24-3 0,13-13 0,3-1 0,-7 3 0,-17 1 0,-24 4 0,-18 5-8191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49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258 0 24575,'0'13'0,"0"16"0,0 24 0,-8 25 0,-3 24 0,-12 23 0,-11 21 0,-8 10 0,3-9 0,1-25 0,6-37 0,8-55 0,17-52 0,10-24-8191</inkml:trace>
  <inkml:trace contextRef="#ctx0" brushRef="#br0" timeOffset="1">110 691 24575,'0'4'0,"0"10"0,13 15 0,3 11 0,9 7 0,3 4 0,6-7 0,1-11 0,-1-10 0,-7-14 0,1-17 0,-5-15 0,-5-4-8191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49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24575,'4'0'0,"10"0"0,11 8 0,1 12 0,1 14 0,-5 19 0,-6 16 0,-6 14 0,-4 18 0,-3 8 0,-11 3 0,-12-5 0,-7-17 0,-4-24 0,-4-22 0,4-20-8191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50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24575,'8'0'0,"16"-4"0,20-11 0,24-1 0,13-8 0,1 2 0,-10 3 0,-8 5 0,-15 2 0,-16 2-8191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50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426 0 24575,'0'13'0,"-8"21"0,-3 37 0,-16 50 0,-12 37 0,-12 30 0,-6 12 0,-1-7 0,9-24 0,4-36 0,10-49 0,12-56 0,8-49 0,8-22-8191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50.8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24575,'9'0'0,"6"4"0,10 14 0,8 30 0,3 26 0,-4 27 0,0 9 0,-4-7 0,0-12 0,-4-17 0,-2-21 0,-5-20-8191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54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52 24575,'-8'0'0,"0"0"0,12 0 0,16-9 0,14-2 0,14 0 0,6 3 0,-1 2 0,-5 2 0,-3 2 0,3 1 0,-5 1-8191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56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24575,'0'9'0,"8"10"0,3 7 0,8 12 0,1 7 0,5 0 0,-2 2 0,8 4 0,3 3 0,-4-21 0,-8-33 0,-11-28 0,-7-11-8191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4:57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24575,'4'0'0,"6"0"0,9 0 0,10 0 0,4 0 0,1 0 0,3 0 0,-1 0 0,-6-13 0,-8-4-8191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21.5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41 24575,'-34'-30'0,"31"28"0,0 1 0,0 0 0,1-1 0,-1 1 0,0 0 0,0 1 0,0-1 0,-1 0 0,1 1 0,0 0 0,0 0 0,0 0 0,0 0 0,0 0 0,0 0 0,0 1 0,0 0 0,-5 1 0,4 0 0,-1 1 0,1-1 0,0 1 0,0 0 0,0 0 0,0 0 0,0 1 0,1-1 0,-1 1 0,-4 6 0,-3 9 0,0 0 0,1 0 0,1 1 0,-8 24 0,16-41 0,-11 34 0,2 1 0,1 0 0,2 1 0,2 0 0,1 0 0,2 42 0,24 233 0,-21-311 0,0 12 0,0 4 0,1 1 0,1-1 0,0 0 0,2 0 0,0 0 0,1 0 0,0-1 0,13 23 0,-17-38-39,0 0 0,0 0 0,1 0 0,-1 0 0,1-1 0,0 1 0,-1-1 0,1 1 0,0-1 0,1 0 0,-1 0 0,0-1 0,1 1 0,-1-1 0,1 1 0,-1-1 0,1 0 0,-1 0 0,1-1 0,0 1 0,-1-1 0,1 0 0,0 0 0,0 0 0,-1 0 0,1-1 0,0 1 0,-1-1 0,1 0 0,0 0 0,-1 0 0,1-1 0,-1 1 0,6-4 0,34-20-6787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5:19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24575,'0'8'0,"0"16"0,0 16 0,0 18 0,0 12 0,0 6 0,4 3 0,1 1 0,13 4 0,3 3 0,10 26 0,9 22 0,-2 14 0,-9-19-8191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5:20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24575,'0'4'0,"0"6"0,0 9 0,4 14 0,6 23 0,9 18 0,1 10 0,-2 2 0,-4-13-8191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5:21.2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24575,'0'5'0,"0"4"0,0 11 0,0 5 0,8 2 0,3 6 0,0 10 0,-3 9 0,-2 9 0,-2 11 0,-2-7-8191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5:25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2334 24575,'-2'1'0,"-1"0"0,0 0 0,1 0 0,-1 0 0,1 1 0,-1-1 0,1 1 0,0 0 0,0 0 0,-1 0 0,1 0 0,1 0 0,-1 0 0,0 0 0,0 1 0,1-1 0,-1 0 0,-1 5 0,-9 10 0,12-17 0,0 1 0,0-1 0,0 0 0,0 0 0,-1 0 0,1 0 0,0 1 0,0-1 0,0 0 0,0 0 0,-1 0 0,1 0 0,0 0 0,0 1 0,0-1 0,-1 0 0,1 0 0,0 0 0,0 0 0,-1 0 0,1 0 0,0 0 0,0 0 0,0 0 0,-1 0 0,1 0 0,0 0 0,0 0 0,-1 0 0,1 0 0,0 0 0,0 0 0,0 0 0,-1-1 0,1 1 0,0 0 0,0 0 0,-1 0 0,1 0 0,0 0 0,0 0 0,0-1 0,0 1 0,-1 0 0,1-1 0,-6-14 0,2-21 0,14-598 0,5 172 0,-16 389 0,-1 17 0,2 0 0,3 0 0,15-90 0,39-206 0,-50 311 0,22-72 0,-19 80 0,-1-1 0,-2 0 0,5-54 0,-12 79 0,0 1 0,1-1 0,0 1 0,1-1 0,-1 1 0,2 0 0,-1 0 0,1 0 0,0 0 0,1 0 0,7-11 0,-7 15 0,-1 0 0,1 0 0,0 0 0,1 0 0,-1 1 0,1 0 0,-1 0 0,1 0 0,0 0 0,0 1 0,0 0 0,0 0 0,1 0 0,-1 0 0,1 1 0,-1 0 0,1 0 0,9 1 0,-4-1 0,0 1 0,0 0 0,0 1 0,0 0 0,0 1 0,-1 0 0,1 1 0,-1 0 0,1 1 0,-1 0 0,0 1 0,0-1 0,-1 2 0,0 0 0,1 0 0,-2 0 0,1 1 0,-1 1 0,0-1 0,-1 1 0,0 1 0,0-1 0,0 1 0,-2 0 0,1 1 0,6 14 0,7 12 0,-2 2 0,-2-1 0,-1 2 0,-2 0 0,-2 0 0,-1 1 0,-2 0 0,2 54 0,-9-68 0,1 0 0,1-1 0,1 1 0,1-1 0,2 1 0,0-1 0,11 25 0,52 138 0,-37-96 0,66 134 0,-97-223 0,1 1 0,0-1 0,0 1 0,1-1 0,-1 0 0,1 0 0,-1 1 0,1-2 0,0 1 0,0 0 0,1-1 0,5 4 0,-7-5 0,0 0 0,0-1 0,0 0 0,0 1 0,0-1 0,1 0 0,-1 0 0,0 0 0,0 0 0,0 0 0,0-1 0,0 1 0,0-1 0,0 1 0,0-1 0,0 0 0,0 0 0,0 0 0,0 0 0,0 0 0,0 0 0,-1 0 0,1-1 0,0 1 0,2-3 0,47-49 0,-3-1 0,-2-3 0,57-89 0,-66 92 0,-30 44 0,66-105 0,-66 102 0,0-1 0,-1 0 0,-1-1 0,0 1 0,-1-1 0,4-27 0,-5 16 0,0 1 0,2 0 0,1 0 0,17-43 0,-20 60 0,0 0 0,1 1 0,0 0 0,0-1 0,0 1 0,1 1 0,0-1 0,1 1 0,0 0 0,0 0 0,0 1 0,0-1 0,1 1 0,0 1 0,0-1 0,0 1 0,0 1 0,13-5 0,5 0 0,0 1 0,0 2 0,0 1 0,30-2 0,-49 6 0,1 0 0,-1 0 0,0 0 0,0 1 0,1 0 0,-1 0 0,0 1 0,0 0 0,0 0 0,0 0 0,-1 1 0,1-1 0,0 2 0,-1-1 0,0 0 0,0 1 0,0 0 0,0 0 0,-1 1 0,1-1 0,-1 1 0,5 8 0,50 97 0,-40-71 0,31 48 0,-30-57 0,1-1 0,1-1 0,1 0 0,2-2 0,0-1 0,2 0 0,1-3 0,40 27 0,-58-43 0,1-1 0,-1-1 0,1 1 0,-1-2 0,1 1 0,0-2 0,0 1 0,1-2 0,-1 1 0,18-1 0,-23-1 0,1-1 0,-1 1 0,0-1 0,0 0 0,0-1 0,0 1 0,0-1 0,0 0 0,0-1 0,-1 0 0,1 0 0,-1 0 0,0 0 0,0-1 0,0 0 0,0 0 0,0 0 0,-1 0 0,0-1 0,5-6 0,-2 0 0,14-19 0,-1-1 0,-1 0 0,-2-1 0,-1-1 0,22-68 0,2-84 0,-27 116 0,2 0 0,3 2 0,29-69 0,-45 131 0,1-1 0,0 0 0,0 0 0,0 1 0,1 0 0,0 0 0,0 0 0,0 0 0,0 0 0,1 1 0,0 0 0,0 0 0,0 0 0,0 1 0,1-1 0,-1 1 0,1 1 0,8-4 0,-4 4 0,1 0 0,0 0 0,0 1 0,0 0 0,0 1 0,0 0 0,0 1 0,0 0 0,17 5 0,-20-5 0,0 1 0,0 0 0,0 1 0,0 0 0,-1 0 0,1 1 0,-1 0 0,0 0 0,0 1 0,0-1 0,-1 2 0,1-1 0,8 11 0,-5-4 0,-1 1 0,-1 0 0,0 1 0,-1 0 0,-1 0 0,8 22 0,8 37 0,17 98 0,-15-58 0,-20-97 0,3 20 0,2 0 0,2-1 0,28 63 0,-35-90 0,0 0 0,0-1 0,0 0 0,1 0 0,0 0 0,1 0 0,0-1 0,0 0 0,0 0 0,0 0 0,1-1 0,0 0 0,0-1 0,1 1 0,-1-1 0,1-1 0,0 1 0,0-1 0,0-1 0,0 1 0,0-1 0,15 1 0,-2-4-195,0-1 0,0-1 0,-1 0 0,1-2 0,-1 0 0,32-14 0,42-18-6631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5:21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24575,'0'8'0,"0"12"0,0 10 0,0 9 0,0 6 0,0 7 0,0 5 0,0 4 0,0 0 0,0-2 0,0-10-8191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5:21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24575,'0'8'0,"0"12"0,0 14 0,0 15 0,5 11 0,0 12 0,1 19 0,7 24 0,1 25 0,-2 23 0,-2 9 0,-3 0 0,-4-13 0,-1-24 0,-1-35-8191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15:28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3625 1 24575,'-12'142'0,"0"-17"0,10 218 0,3-183 0,2-116 0,1-1 0,14 61 0,-8-54 0,4 62 0,-8 12 0,-5 1 0,-5-1 0,-41 239 0,-29-14 0,67-312 0,-1 0 0,-2 0 0,-2-1 0,-1-1 0,-25 49 0,36-81 0,0 1 0,0-1 0,-1 0 0,1 0 0,-1 0 0,0-1 0,0 1 0,0 0 0,0-1 0,0 0 0,-1 0 0,1 0 0,-1 0 0,1 0 0,-1-1 0,0 0 0,0 1 0,1-1 0,-1-1 0,0 1 0,0-1 0,0 1 0,0-1 0,0 0 0,0 0 0,0-1 0,-6-1 0,2 1 0,-1-1 0,1 0 0,0-1 0,0 0 0,0-1 0,0 1 0,1-1 0,0-1 0,-1 1 0,1-1 0,1-1 0,-8-6 0,-2-6 0,1-1 0,1-1 0,1 0 0,0-1 0,1 0 0,-15-43 0,-41-149 0,47 138 0,-11-33 0,-8-34 0,-94-221 0,113 324 0,-35-51 0,5 8 0,42 69 0,1 1 0,-2 0 0,0 1 0,0 0 0,-22-18 0,-63-40 0,89 65 0,1 1 0,-1 0 0,0 0 0,0 0 0,0 1 0,0 0 0,0 0 0,-1 1 0,1-1 0,-10 1 0,13 0 0,1 1 0,-1 1 0,1-1 0,-1 0 0,1 1 0,-1-1 0,1 1 0,0-1 0,-1 1 0,1 0 0,0 0 0,0 0 0,0 1 0,0-1 0,-1 0 0,2 1 0,-1 0 0,0-1 0,0 1 0,0 0 0,1 0 0,-1 0 0,1 0 0,0 0 0,-1 0 0,1 0 0,0 0 0,0 1 0,-1 2 0,-3 21 0,0 0 0,2 1 0,1-1 0,1 1 0,1-1 0,5 39 0,0 17 0,-4-28 0,1-24 0,-1-1 0,-1 0 0,-2 1 0,-10 51 0,10-76 0,0-1 0,1 0 0,-1 1 0,-1-1 0,1 0 0,-1-1 0,0 1 0,1 0 0,-2-1 0,1 1 0,0-1 0,-1 0 0,1 0 0,-1 0 0,0-1 0,0 1 0,0-1 0,0 0 0,0 0 0,-1-1 0,1 1 0,-1-1 0,1 0 0,-1 0 0,1 0 0,-1-1 0,-6 1 0,0-1 0,0 0 0,1 0 0,-1-1 0,1-1 0,-1 1 0,1-2 0,-1 1 0,1-1 0,0-1 0,-19-9 0,0-8 0,1-1 0,0-2 0,2 0 0,1-2 0,-25-33 0,43 52 0,-12-17 0,2-2 0,-24-43 0,25 41 0,-1 0 0,-26-32 0,-237-242 0,275 296 0,-5-4 0,0 1 0,0 0 0,-1 1 0,-17-11 0,25 17 0,-1 0 0,1 0 0,-1 0 0,1 1 0,-1 0 0,0-1 0,1 1 0,-1 0 0,0 1 0,0-1 0,0 1 0,0-1 0,0 1 0,0 0 0,0 1 0,1-1 0,-1 1 0,0 0 0,-7 2 0,7 0 0,1 0 0,0 0 0,0 1 0,0-1 0,1 1 0,-1 0 0,1 0 0,0 0 0,0 0 0,0 0 0,0 0 0,1 1 0,0-1 0,0 1 0,0-1 0,0 0 0,1 6 0,-7 18 0,-4 15 0,1 0 0,2 1 0,3 0 0,1 1 0,3 73 0,34 221 0,-31-325 0,5 27 0,21 69 0,-27-108 0,0 0 0,0 1 0,-1-1 0,1 0 0,-1 1 0,1-1 0,-1 0 0,0 1 0,1-1 0,-1 1 0,-1-1 0,1 1 0,0-1 0,-1 0 0,1 1 0,-1-1 0,1 1 0,-1-1 0,0 0 0,0 0 0,0 0 0,0 1 0,-3 2 0,1-3 0,0 0 0,-1 0 0,1 0 0,0-1 0,-1 1 0,1-1 0,-1 0 0,0 0 0,1 0 0,-1-1 0,0 1 0,1-1 0,-1 0 0,-7 0 0,-6-1 0,-1 0 0,1-1 0,0-1 0,0-1 0,0 0 0,1-1 0,0-1 0,0-1 0,0 0 0,0-1 0,1-1 0,1 0 0,-1-1 0,2 0 0,-1-1 0,1-1 0,1 0 0,0-1 0,1 0 0,0 0 0,1-2 0,1 1 0,0-1 0,-12-29 0,-16-44 0,-40-87 0,62 147 0,0 0 0,-2 1 0,-37-45 0,47 65 0,-1 1 0,1 0 0,-1 0 0,0 0 0,-1 1 0,1 0 0,-1 1 0,0 0 0,0 0 0,0 1 0,-1 0 0,1 0 0,-1 1 0,1 1 0,-1 0 0,0 0 0,0 1 0,1 0 0,-1 0 0,0 1 0,0 1 0,1-1 0,-1 2 0,1-1 0,-12 6 0,15-5 0,0 0 0,0 1 0,0 0 0,1 0 0,-1 0 0,1 1 0,0 0 0,1 0 0,-1 0 0,1 1 0,0-1 0,0 1 0,1 0 0,-1 0 0,1 0 0,1 1 0,-3 7 0,-3 9 0,2 0 0,1 0 0,-5 39 0,8 51 0,4-85 0,-2 1 0,-2-1 0,-6 40 0,5-57 9,-1 0-1,0 0 1,0 0-1,-1-1 1,-1 1 0,0-1-1,0-1 1,-1 1-1,-1-1 1,1-1-1,-1 1 1,-1-1-1,-14 11 1,2-4-306,0 0 0,0-2 0,-2-1 0,-46 19 0,-13-2-6529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5:28.6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24575,'0'0'-8191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06.1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180 1 24575,'-3'0'0,"0"1"0,0-1 0,0 1 0,0 0 0,0 0 0,0 1 0,0-1 0,0 0 0,1 1 0,-1 0 0,0 0 0,1-1 0,-1 2 0,1-1 0,0 0 0,0 0 0,0 1 0,0-1 0,-3 5 0,-27 56 0,10-10 0,3 1 0,-14 61 0,27-87 0,1 0 0,1 1 0,2-1 0,1 1 0,1 0 0,5 35 0,-4-58-80,0-1 0,0 1-1,1-1 1,0 0 0,0 1-1,0-1 1,1 0 0,0 0-1,0 0 1,0-1 0,1 1 0,-1-1-1,1 0 1,0 0 0,0 0-1,8 6 1,14 6-6746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06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24575,'0'17'0,"0"18"0,0 15 0,0 13 0,0 3 0,0-5 0,0-9 0,0-13-8191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22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307 136 24575,'-1'-5'0,"-2"0"0,1 1 0,0-1 0,-1 0 0,0 1 0,0 0 0,0-1 0,-1 1 0,1 1 0,-1-1 0,0 0 0,0 1 0,-6-4 0,6 4 0,-7-6 0,0 0 0,0 1 0,-1 1 0,0 0 0,0 0 0,0 2 0,-26-9 0,35 13 0,-1 0 0,1 0 0,-1 0 0,0 1 0,0 0 0,1-1 0,-1 1 0,0 1 0,0-1 0,1 0 0,-1 1 0,0 0 0,1 0 0,-1 0 0,0 0 0,1 1 0,-1-1 0,1 1 0,0 0 0,0 0 0,0 0 0,0 0 0,0 1 0,0-1 0,0 1 0,1 0 0,-1 0 0,1 0 0,0 0 0,0 0 0,0 0 0,0 1 0,-1 4 0,-3 7 0,1 0 0,1 0 0,0 1 0,1 0 0,1-1 0,1 1 0,0 17 0,1 3 0,2-1 0,7 39 0,-7-64 0,0 1 0,1-1 0,0 0 0,1 0 0,0 0 0,1-1 0,0 1 0,11 15 0,-14-22 0,0 0 0,0-1 0,0 1 0,1-1 0,-1 1 0,1-1 0,-1 0 0,1 0 0,0 0 0,0 0 0,0-1 0,0 1 0,0-1 0,0 0 0,0 0 0,1 0 0,-1 0 0,0-1 0,1 1 0,-1-1 0,0 0 0,1 0 0,-1 0 0,0 0 0,1 0 0,-1-1 0,1 0 0,-1 0 0,0 1 0,0-2 0,5-1 0,-3 0 0,-1 0 0,1 0 0,-1-1 0,0 1 0,0-1 0,0 0 0,0 0 0,-1-1 0,1 1 0,-1-1 0,-1 1 0,1-1 0,0 0 0,-1 0 0,0 0 0,0 0 0,1-10 0,3-9 0,-2 0 0,3-36 0,-7 57 0,4-52 0,-5-56 0,9 170 0,2 0 0,24 76 0,-18-93-1365,2-11-5461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06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24575,'4'0'0,"10"0"0,2 12 0,-1 9 0,1 9 0,-3 8 0,-3 6 0,5 3 0,0 3 0,-3 5 0,-3 6 0,-11 9 0,-10 1 0,-11-11 0,-11-12 0,2-14-8191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08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24575,'0'-4'0,"0"7"0,0 11 0,0 16 0,0 24 0,0 28 0,0 17 0,0 8 0,0-2 0,0-9 0,0-14 0,0-12 0,0-22 0,0-27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09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24575,'3'4'0,"0"0"0,-1 0 0,1 1 0,-1-1 0,0 1 0,-1-1 0,1 1 0,-1 0 0,2 9 0,4 11 0,6 25 0,-1 1 0,-3 0 0,-2 0 0,0 98 0,-7-195 0,1-1 0,10-56 0,-9 89 0,1 0 0,0 0 0,0 0 0,2 1 0,0 0 0,0-1 0,1 2 0,1-1 0,0 1 0,1 0 0,17-21 0,-24 32 0,1-1 0,-1 1 0,1-1 0,-1 1 0,1-1 0,-1 1 0,1 0 0,0 0 0,0-1 0,-1 1 0,1 1 0,0-1 0,0 0 0,0 0 0,0 1 0,0-1 0,0 1 0,0-1 0,0 1 0,0 0 0,1 0 0,-1 0 0,0 0 0,3 1 0,-3 0 0,1 1 0,-1-1 0,0 1 0,0-1 0,0 1 0,0 0 0,0 0 0,0 0 0,0 0 0,-1 0 0,1 1 0,-1-1 0,1 0 0,-1 1 0,2 4 0,3 9 0,-1 1 0,-1-1 0,0 1 0,1 27 0,-1 206-1365,-5-219-5461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09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24575,'-4'0'0,"11"4"0,16 1 0,14 0 0,4 0 0,0-2 0,1-2 0,-7-4 0,-9-2-8191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10.1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24575,'-7'12'0,"0"1"0,1 1 0,0-1 0,1 1 0,1 0 0,0 0 0,1 1 0,-3 27 0,2 124 0,5-113 0,0 14 0,4 1 0,2-1 0,3 0 0,33 112 0,-39-166 0,2 2 0,-1 0 0,-1 0 0,0 1 0,-1-1 0,-1 1 0,0 0 0,-1-1 0,-1 1 0,-1 0 0,-2 16 0,3-30 3,0-1 0,0 0 0,0 0 0,0 0-1,0 0 1,-1 0 0,1 0 0,0 0 0,-1 0 0,1 0 0,-1 0-1,1 0 1,-1 0 0,1 0 0,-1 0 0,0 0 0,1 0 0,-1 0-1,0 0 1,0-1 0,0 1 0,0 0 0,1-1 0,-1 1-1,0-1 1,0 1 0,0-1 0,0 1 0,-1-1 0,1 0 0,0 1-1,0-1 1,0 0 0,0 0 0,0 0 0,0 0 0,0 0-1,-1 0 1,0 0 0,-1-1-101,0-1-1,1 1 0,-1-1 1,1 1-1,0-1 0,0 0 1,-1 0-1,1 1 1,0-2-1,1 1 0,-1 0 1,0 0-1,1-1 1,-3-3-1,-10-24-6727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10.7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24575,'0'12'0,"-4"13"0,-2 15 0,-3 12 0,-1 11 0,1 3 0,3 3 0,2-7 0,2-9 0,1-5 0,5-12 0,10-14 0,3-13-8191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11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1 293 24575,'0'-19'0,"1"0"0,1 1 0,1-1 0,1 1 0,0 0 0,2 0 0,0 0 0,0 1 0,2-1 0,0 2 0,1-1 0,18-23 0,-25 37 0,0 0 0,0 0 0,0 1 0,0-1 0,0 1 0,1 0 0,-1 0 0,1 0 0,0 0 0,0 0 0,-1 0 0,1 1 0,0-1 0,1 1 0,-1 0 0,0 0 0,0 0 0,0 0 0,4 0 0,-4 1 0,-1 1 0,1-1 0,0 1 0,-1 0 0,0-1 0,1 1 0,-1 0 0,1 0 0,-1 1 0,0-1 0,0 1 0,0-1 0,0 1 0,0-1 0,0 1 0,0 0 0,0 0 0,-1 0 0,1 0 0,-1 0 0,1 1 0,-1-1 0,0 0 0,0 1 0,1 3 0,15 39 0,-3 1 0,-1 1 0,-3 0 0,8 87 0,0-6 0,-7-92-1365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11.4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285 0 24575,'0'4'0,"-8"14"0,-11 17 0,-8 23 0,-10 18 0,-8 14 0,-1 3 0,9-5 0,0-9 0,8-19-8191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11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136 1 24575,'0'12'0,"-4"13"0,-6 6 0,-9 7 0,-10-4 0,-9-7 0,3-8-8191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12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32 24575,'-12'35'0,"4"-15"0,-1 16 0,2 1 0,1 0 0,-1 46 0,10-56 0,-3-27 0,0 0 0,0 1 0,0-1 0,0 0 0,1 0 0,-1 1 0,0-1 0,0 0 0,0 0 0,1 0 0,-1 1 0,0-1 0,0 0 0,1 0 0,-1 0 0,0 0 0,0 1 0,1-1 0,-1 0 0,0 0 0,1 0 0,-1 0 0,0 0 0,1 0 0,-1 0 0,0 0 0,0 0 0,1 0 0,-1 0 0,0 0 0,1 0 0,-1 0 0,0 0 0,1 0 0,-1 0 0,0-1 0,0 1 0,1 0 0,3-3 0,0-1 0,0 1 0,0-1 0,0 1 0,-1-1 0,0 0 0,4-7 0,21-32 0,25-54 0,8-12 0,-39 85 0,-22 24 0,0 0 0,1-1 0,-1 1 0,0 0 0,1 0 0,-1 0 0,0 0 0,1 0 0,-1 0 0,1 0 0,-1 0 0,0 0 0,1 0 0,-1 0 0,0 0 0,1 1 0,-1-1 0,1 0 0,-1 0 0,0 0 0,1 0 0,-1 1 0,0-1 0,0 0 0,1 0 0,-1 1 0,0-1 0,1 0 0,-1 0 0,0 1 0,0-1 0,0 0 0,1 1 0,-1-1 0,0 0 0,0 1 0,0-1 0,0 0 0,1 1 0,1 7 0,-1 0 0,1 0 0,-1 0 0,-1 0 0,0 11 0,1-2 0,-17 542 0,14-541 0,0 6 0,-2-1 0,-11 43 0,15-62 0,-1-1 0,0 0 0,0 1 0,0-1 0,0 0 0,-1 0 0,0 0 0,1 0 0,-1 0 0,0 0 0,0 0 0,-1-1 0,1 1 0,0-1 0,-1 1 0,0-1 0,1 0 0,-1 0 0,0 0 0,0-1 0,0 1 0,-1-1 0,1 1 0,0-1 0,0 0 0,-7 1 0,7-2 4,0 0-1,0-1 1,0 1 0,1-1-1,-1 0 1,0 0-1,1 0 1,-1 0-1,1 0 1,-1-1-1,1 1 1,-1-1 0,1 1-1,0-1 1,0 0-1,0 0 1,0 0-1,0 0 1,0 0 0,1-1-1,-4-4 1,-2-5-249,1 0 1,0-1-1,-5-14 1,8 19-222,-16-47-6360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23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24575,'0'4'0,"0"6"0,0 9 0,0 10 0,0 5 0,0-1 0,0-4-8191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12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 24575,'4'0'0,"2"4"0,3 2 0,1 12 0,11 15 0,2 16 0,-3 15 0,-5 14 0,-4 19 0,-22 9 0,-26 8 0,-26 6 0,-25-1 0,3-21-8191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13.6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24575,'9'0'0,"15"0"0,15 0 0,15 4 0,10 2 0,7-1 0,-4-1 0,-10-1 0,-22 8 0,-18 1-8191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13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24575,'5'0'0,"9"0"0,15 0 0,15 0 0,9 0 0,3 0 0,-3 0 0,-11 8 0,-13 4-8191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15.0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 0 24575,'5'17'0,"0"18"0,1 20 0,-2 21 0,-1 15 0,-1 8 0,-5 1 0,-2-5 0,-1-14 0,-2-21 0,-1-16 0,1-16-8191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15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24575,'3'97'0,"-1"-52"0,-1 0 0,-3 0 0,-6 46 0,2-77 0,1-29 0,2-31 0,4 28 0,1 0 0,0 0 0,2 0 0,0 0 0,1 0 0,0 1 0,2 0 0,0 0 0,1 0 0,11-17 0,-18 32 0,1 0 0,-1 0 0,1 0 0,0 0 0,0 0 0,-1 1 0,1-1 0,0 1 0,0-1 0,1 1 0,-1 0 0,0 0 0,0 0 0,1 0 0,-1 0 0,0 0 0,5 0 0,-5 1 0,-1 0 0,1 0 0,0 0 0,-1 1 0,1-1 0,-1 1 0,1-1 0,0 1 0,-1 0 0,1 0 0,-1-1 0,0 1 0,1 0 0,-1 0 0,0 1 0,1-1 0,-1 0 0,0 0 0,2 3 0,1 3 0,0 0 0,0 0 0,-1 0 0,1 1 0,-2-1 0,1 1 0,-1 0 0,0-1 0,1 12 0,1 42-279,-5 62-1,1-97-526,-1 18-6020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16.8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0 470 24575,'123'-407'0,"-120"400"0,0 0 0,0 0 0,0 1 0,1-1 0,0 1 0,7-8 0,-11 13 0,1 1 0,-1-1 0,1 0 0,0 1 0,-1-1 0,1 1 0,0-1 0,-1 1 0,1-1 0,0 1 0,0 0 0,-1-1 0,1 1 0,0 0 0,0-1 0,0 1 0,0 0 0,-1 0 0,1 0 0,0 0 0,0 0 0,0 0 0,1 0 0,-1 1 0,1 0 0,-1 0 0,0 0 0,0 0 0,0 0 0,0 0 0,0 0 0,0 0 0,0 0 0,0 1 0,-1-1 0,1 0 0,0 1 0,-1-1 0,1 0 0,-1 1 0,1-1 0,-1 1 0,1 1 0,4 25 0,-1 0 0,-1 0 0,-1 1 0,-2-1 0,-4 40 0,2-28 0,4 57 0,2-78 116,-4-18-148,0-1 1,0 0-1,1 0 1,-1 1-1,0-1 1,0 0-1,0 1 1,0-1-1,1 0 1,-1 0-1,0 1 1,0-1-1,1 0 1,-1 0-1,0 0 1,0 1-1,1-1 1,-1 0-1,0 0 1,0 0-1,1 0 1,-1 0-1,0 0 1,1 1-1,-1-1 1,0 0-1,1 0 1,-1 0-1,0 0 1,1 0-1,-1 0 1,0 0-1,0 0 1,1 0-1,-1 0 1,0-1-1,1 1 1,-1 0-1,0 0 1,1 0-1,-1 0 1,0 0-1,0-1 1,1 1-1,-1 0 0,1-1 1,9-10-6795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17.1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24575,'12'0'0,"9"0"0,1 0-8191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17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245 1 24575,'-4'0'0,"-6"4"0,-1 10 0,-7 14 0,-8 25 0,-10 19 0,3 19 0,-2 6 0,5-1 0,7-12 0,9-17 0,9-10 0,15-20 0,6-16-8191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18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0 267 24575,'0'-20'0,"2"1"0,0-1 0,0 1 0,2-1 0,10-29 0,-12 41 0,1 0 0,0 0 0,1 1 0,0-1 0,0 1 0,1 0 0,0 0 0,0 0 0,0 1 0,1-1 0,0 1 0,0 1 0,1-1 0,0 1 0,9-5 0,-15 9 0,1 0 0,0 0 0,0 0 0,0 0 0,0 1 0,0-1 0,0 1 0,0-1 0,0 1 0,0 0 0,0 0 0,0 0 0,0 0 0,0 0 0,0 0 0,0 1 0,0-1 0,0 1 0,0-1 0,0 1 0,0 0 0,1 1 0,1 0 0,-1 0 0,0 1 0,0 0 0,0 0 0,0 0 0,0 0 0,-1 0 0,0 0 0,1 1 0,2 4 0,2 8 0,0 1 0,-2-1 0,1 1 0,2 17 0,16 132 0,-20-121 0,2-1 0,1 1 0,20 59 0,-18-88 96,-9-16-128,0 0 0,1 1-1,-1-1 1,0 0-1,1 0 1,-1 0-1,0 0 1,0 0-1,1 0 1,-1 0-1,0 0 1,1 0-1,-1 0 1,0 0-1,1 0 1,-1-1-1,0 1 1,0 0-1,1 0 1,-1 0-1,0 0 1,0 0 0,1 0-1,-1-1 1,0 1-1,0 0 1,1 0-1,-1 0 1,0-1-1,0 1 1,0 0-1,0 0 1,1-1-1,-1 1 1,0 0-1,0 0 1,0-1-1,0 1 1,0 0-1,0-1 1,0 1-1,0 0 1,0 0-1,1-1 1,5-18-6794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18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1 24575,'-4'12'0,"-2"13"0,-12 15 0,-11 21 0,-6 13 0,-8 2 0,-2-3 0,-1-10 0,6-16-8191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24.5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86 24575,'0'-3'0,"-1"0"0,0 0 0,0 0 0,0 0 0,0 1 0,0-1 0,-1 0 0,1 1 0,-1-1 0,0 1 0,0-1 0,0 1 0,0 0 0,0 0 0,-5-4 0,-37-24 0,41 28 0,1 1 0,-1 0 0,1 0 0,-1 0 0,0 0 0,1 0 0,-1 0 0,0 1 0,0-1 0,0 1 0,1 0 0,-1 0 0,0 0 0,0 0 0,0 1 0,0-1 0,1 1 0,-1-1 0,0 1 0,0 0 0,1 0 0,-1 0 0,-3 2 0,2 1 0,0-1 0,0 1 0,0 0 0,1 0 0,-1 1 0,1-1 0,0 1 0,0-1 0,0 1 0,1 0 0,-3 7 0,-3 12 0,1 0 0,1 0 0,1 1 0,-2 30 0,6-47 0,-5 43 0,1 1 0,3 0 0,3 0 0,9 72 0,-10-123 0,0 1 0,0 0 0,0 0 0,1 0 0,-1 0 0,1-1 0,-1 1 0,1 0 0,0 0 0,0-1 0,0 1 0,0 0 0,0-1 0,0 1 0,0-1 0,0 0 0,1 1 0,-1-1 0,2 2 0,-1-3 0,-1 0 0,0 0 0,0 0 0,0 0 0,0 0 0,0 0 0,0-1 0,0 1 0,0 0 0,0 0 0,0-1 0,0 1 0,0 0 0,0-1 0,0 1 0,0-1 0,-1 0 0,1 1 0,0-1 0,0 0 0,0 1 0,-1-1 0,2-2 0,6-7 0,0 0 0,-1-1 0,0 1 0,5-14 0,-2 2 0,-1-1 0,0 0 0,-2 0 0,-1-1 0,3-25 0,8-120 0,-16 157 0,3-20 0,-1 29 0,1 15 0,1 26 0,-4-35 0,31 183 120,-25-154-491,2 0-1,1-1 1,26 55 0,-15-48-6455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18.8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24575,'0'4'0,"-4"18"0,-2 14 0,-8 5 0,-1 4 0,-7-6 0,0-9-8191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19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1 24575,'-2'66'0,"0"-41"0,1 0 0,2 0 0,0-1 0,7 35 0,-8-58 0,0-1 0,0 1 0,0 0 0,0 0 0,0 0 0,0 0 0,0-1 0,0 1 0,1 0 0,-1 0 0,0 0 0,0-1 0,1 1 0,-1 0 0,1 0 0,-1-1 0,1 1 0,-1 0 0,1-1 0,-1 1 0,1-1 0,-1 1 0,1-1 0,0 1 0,-1-1 0,1 1 0,0-1 0,0 1 0,-1-1 0,1 0 0,0 0 0,0 1 0,0-1 0,-1 0 0,1 0 0,0 0 0,0 0 0,0 0 0,-1 0 0,1 0 0,0 0 0,0 0 0,0 0 0,0 0 0,-1 0 0,1-1 0,0 1 0,0 0 0,-1-1 0,1 1 0,0-1 0,0 1 0,-1-1 0,1 1 0,0-1 0,-1 1 0,1-1 0,-1 1 0,1-1 0,-1 0 0,1 0 0,37-48 0,-34 43 0,-3 5 0,5-8 0,0 0 0,1 1 0,13-14 0,-19 21 0,-1 0 0,1 0 0,0 1 0,-1-1 0,1 0 0,0 1 0,0-1 0,-1 0 0,1 1 0,0-1 0,0 1 0,0-1 0,0 1 0,0 0 0,0-1 0,-1 1 0,1 0 0,0 0 0,0-1 0,0 1 0,0 0 0,0 0 0,0 0 0,0 0 0,0 1 0,0-1 0,0 0 0,0 0 0,0 0 0,0 1 0,0-1 0,0 0 0,0 1 0,0-1 0,-1 1 0,1-1 0,0 1 0,0 0 0,0-1 0,-1 1 0,1 0 0,0-1 0,-1 1 0,1 0 0,-1 0 0,1 0 0,-1-1 0,1 1 0,-1 0 0,0 0 0,1 0 0,-1 0 0,0 0 0,1 0 0,-1 0 0,0 1 0,3 13 0,0 0 0,0-1 0,-2 1 0,0 0 0,-1 0 0,-1 19 0,-16 96 0,13-109 0,0 9 0,-2 17 0,-2 0 0,-2 0 0,-2-1 0,-2 0 0,-25 55 0,37-97 0,0 0 0,0-1 0,-1 1 0,1 0 0,-1 0 0,0-1 0,1 0 0,-2 1 0,1-1 0,0 0 0,-1-1 0,1 1 0,-1-1 0,0 1 0,1-1 0,-10 3 0,11-5 0,-1 1 0,0-1 0,1 0 0,-1-1 0,0 1 0,1 0 0,-1-1 0,1 0 0,-1 1 0,0-1 0,1 0 0,0 0 0,-1-1 0,1 1 0,0 0 0,-1-1 0,1 1 0,0-1 0,0 0 0,0 0 0,0 0 0,1 0 0,-1 0 0,0 0 0,1 0 0,0-1 0,-1 1 0,-1-5 0,-2-3-273,0-1 0,1 0 0,0 0 0,-5-23 0,2-5-6553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19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 24575,'9'0'0,"2"4"0,3 10 0,1 15 0,-4 20 0,-3 26 0,-3 25 0,-2 18 0,-11 4 0,-11-5 0,-16-14 0,-18-12 0,-18-22 0,4-23-8191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20.8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24575,'0'-5'0,"4"0"0,10-1 0,15 6 0,11 3 0,3 0 0,-2 1 0,1-2 0,-7 0-8191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21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24575,'0'13'0,"4"25"0,2 31 0,-1 33 0,-1 16 0,-1 1 0,-5-8 0,-3-14 0,0-23-8191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22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0 24575,'4'0'0,"2"4"0,-1 10 0,0 15 0,-2 20 0,-5 22 0,-3 11 0,-4 5 0,-1-8 0,1-10 0,3-16-8191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23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24575,'0'85'0,"2"3"0,-4-1 0,-17 114 0,13-289 0,5 66 0,1-11 0,1-1 0,7-48 0,-7 74 0,0 1 0,1 0 0,0 0 0,0 0 0,0 0 0,1 0 0,0 0 0,1 0 0,-1 1 0,1 0 0,0 0 0,1 0 0,0 0 0,0 1 0,0-1 0,0 1 0,9-5 0,-13 9 0,0 0 0,1 0 0,-1 0 0,1 0 0,-1 0 0,1 0 0,-1 1 0,1-1 0,0 1 0,-1-1 0,1 1 0,0 0 0,-1 0 0,1 0 0,0 0 0,-1 0 0,1 0 0,0 0 0,-1 0 0,1 0 0,0 1 0,-1-1 0,1 1 0,0 0 0,1 0 0,-1 1 0,0 0 0,0 0 0,0 0 0,0 0 0,-1 0 0,1 0 0,-1 1 0,1-1 0,-1 1 0,0-1 0,0 1 0,0-1 0,1 6 0,2 8 0,-2 1 0,0 0 0,0 30 0,-6 203-1365,4-260-5461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25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24575,'3'0'0,"-1"1"0,0-1 0,0 1 0,0-1 0,1 1 0,-1 0 0,0 0 0,0 0 0,0 0 0,0 0 0,0 0 0,0 1 0,-1-1 0,1 1 0,0-1 0,-1 1 0,1 0 0,-1-1 0,1 1 0,1 3 0,23 47 0,-17-30 0,4 5 0,-2 1 0,0 0 0,-2 1 0,-1 0 0,-2 1 0,4 43 0,-4 180 0,-8-178 0,-6-22 0,8-51 0,0-1 0,-1 0 0,1 1 0,-1-1 0,0 0 0,1 1 0,-1-1 0,0 0 0,0 0 0,1 0 0,-1 1 0,0-1 0,0 0 0,-2 1 0,2-2 0,0 0 0,1 0 0,-1 1 0,0-1 0,1 0 0,-1 0 0,0-1 0,0 1 0,1 0 0,-1 0 0,0 0 0,0 0 0,1-1 0,-1 1 0,0 0 0,1 0 0,-1-1 0,0 1 0,1-1 0,-1 1 0,1-1 0,-1 1 0,1-1 0,-1 1 0,1-1 0,-1 1 0,1-1 0,-1 1 0,1-1 0,-1-1 0,-3-4 0,0-1 0,1 0 0,0 1 0,0-1 0,1 0 0,0-1 0,0 1 0,0 0 0,1-1 0,0-13 0,0 0 0,1 1 0,5-38 0,-2 44 10,0 1 0,1-1 0,1 1 0,0 0 0,1 0 0,0 1 0,1-1 0,1 2 0,0-1 0,0 1 0,18-19 0,-9 13-222,1 1 0,1 0 0,0 2-1,0 0 1,2 1 0,23-12 0,-15 12-6614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25.6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0 24575,'-4'0'0,"-2"9"0,-7 14 0,-11 17 0,-1 18 0,-8 24 0,0 16 0,3 7 0,5-6 0,8-6 0,7-16 0,4-17 0,12-26 0,6-19-8191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25.9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0 190 24575,'0'-8'0,"0"0"0,1 0 0,-1 0 0,2 0 0,-1 0 0,1 0 0,0 1 0,0-1 0,1 1 0,0-1 0,1 1 0,0 0 0,0 0 0,0 0 0,1 1 0,0-1 0,0 1 0,1 0 0,-1 1 0,1-1 0,0 1 0,1 0 0,0 1 0,-1-1 0,1 1 0,1 1 0,-1-1 0,12-2 0,-17 5 0,0 0 0,0 1 0,0-1 0,0 1 0,0 0 0,0 0 0,0-1 0,0 1 0,0 1 0,0-1 0,0 0 0,0 0 0,0 1 0,0-1 0,0 1 0,0 0 0,0 0 0,0-1 0,0 1 0,0 1 0,0-1 0,2 2 0,-1 0 0,0 1 0,0-1 0,0 1 0,-1-1 0,0 1 0,1 0 0,-1 0 0,-1 0 0,1 0 0,1 6 0,2 12 0,-1 0 0,0 0 0,-1 32 0,-2-43 0,0 380 0,-2-351 0,0-30 76,1-16-1517,0-8-5385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25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1 128 24575,'0'-6'0,"0"0"0,1-1 0,0 1 0,0 0 0,1-1 0,0 1 0,0 0 0,0 0 0,1 0 0,0 1 0,0-1 0,0 1 0,1-1 0,0 1 0,0 0 0,0 0 0,8-6 0,-9 9 0,-1 0 0,1 0 0,0 0 0,0 1 0,0-1 0,-1 1 0,2 0 0,-1 0 0,0 0 0,0 0 0,0 0 0,0 1 0,0-1 0,1 1 0,-1 0 0,0 0 0,0 0 0,1 1 0,-1-1 0,0 1 0,0 0 0,0-1 0,0 1 0,1 1 0,-1-1 0,-1 0 0,1 1 0,0 0 0,0-1 0,-1 1 0,1 0 0,-1 0 0,1 1 0,-1-1 0,4 5 0,-2-3 0,-1 1 0,1 0 0,-1 0 0,0 0 0,0 0 0,-1 1 0,1-1 0,-1 1 0,0-1 0,-1 1 0,1 0 0,-1 0 0,0 0 0,-1 0 0,0 0 0,1 0 0,-2 0 0,1 0 0,-1 0 0,0-1 0,0 1 0,-1 0 0,1 0 0,-1-1 0,-3 7 0,-4 7 0,0 0 0,-1-1 0,-2 0 0,1 0 0,-23 25 0,32-42 0,1-1 0,0 1 0,0 0 0,0 0 0,0 1 0,0-1 0,0 0 0,1 0 0,-1 0 0,0 1 0,1-1 0,-1 0 0,0 1 0,1-1 0,0 0 0,-1 1 0,1-1 0,0 1 0,0-1 0,0 1 0,-1-1 0,2 0 0,-1 1 0,0-1 0,0 1 0,0-1 0,1 1 0,-1-1 0,0 0 0,1 1 0,0 1 0,2-1 0,-1 0 0,1 0 0,0 0 0,0-1 0,-1 1 0,1-1 0,0 1 0,0-1 0,1 0 0,-1 0 0,0 0 0,0-1 0,6 1 0,-2 0-124,0 0 0,0-1 0,0 0 0,1 0 0,-1-1 0,0 0-1,0-1 1,0 1 0,0-1 0,8-3 0,21-13-6702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26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367 1 24575,'-5'8'0,"-8"20"0,-16 18 0,-16 17 0,-11 7 0,-6 0 0,4-4 0,3-13 0,11-15-8191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26.6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 24575,'0'8'0,"-4"8"0,-6 12 0,-9 3 0,-6-5 0,1-6-8191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27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0 24575,'-1'25'0,"-9"46"0,-1 8 0,11-78 0,-1 14 0,0 1 0,1-1 0,1 0 0,4 20 0,-5-34 0,0 1 0,0 0 0,0 0 0,1-1 0,-1 1 0,1 0 0,-1 0 0,1-1 0,0 1 0,-1 0 0,1-1 0,0 1 0,0-1 0,0 1 0,0-1 0,1 0 0,-1 1 0,0-1 0,1 0 0,-1 0 0,0 0 0,1 0 0,-1 0 0,1 0 0,0 0 0,-1 0 0,1-1 0,0 1 0,-1-1 0,1 1 0,0-1 0,0 0 0,-1 1 0,1-1 0,0 0 0,0 0 0,0 0 0,-1-1 0,1 1 0,0 0 0,0-1 0,0 1 0,-1-1 0,1 1 0,0-1 0,-1 0 0,1 0 0,1-1 0,4-3 0,0 1 0,0-1 0,-1 0 0,0-1 0,0 1 0,5-9 0,-7 9 0,0 1 0,0-1 0,0 1 0,0 0 0,1 0 0,0 1 0,0-1 0,0 1 0,0 0 0,11-5 0,-16 8 0,1 0 0,-1 0 0,1 0 0,-1 0 0,1 0 0,-1 0 0,1 0 0,-1 0 0,1 1 0,-1-1 0,1 0 0,-1 0 0,1 0 0,-1 0 0,1 1 0,-1-1 0,0 0 0,1 1 0,-1-1 0,1 0 0,-1 1 0,0-1 0,1 0 0,-1 1 0,0-1 0,0 0 0,1 1 0,-1-1 0,0 1 0,0-1 0,1 1 0,-1-1 0,0 1 0,0-1 0,0 1 0,0-1 0,0 1 0,0-1 0,0 1 0,0-1 0,0 1 0,0 0 0,-1 25 0,1-25 0,-9 52 0,-3-1 0,-2 0 0,-2-1 0,-3-1 0,-25 49 0,43-96 0,-36 64 0,35-64 0,0 1 0,-1-1 0,1 0 0,-1 1 0,0-1 0,0 0 0,0-1 0,0 1 0,0 0 0,-1-1 0,1 0 0,-1 0 0,0 0 0,-7 3 0,9-5 2,1 0 0,0 0 0,0 0 0,-1 0 0,1 0 0,0 0 0,0-1 0,0 1 0,-1 0 0,1-1 0,0 1 0,0-1 0,0 1 0,0-1-1,0 1 1,0-1 0,0 0 0,0 0 0,0 1 0,0-1 0,0 0 0,0 0 0,1 0 0,-1 0 0,0 0 0,1 0 0,-1 0 0,1 0 0,-1 0 0,1-1 0,-1 1 0,1 0 0,-1-1-1,-8-43-1042,9 41 651,-4-41-6436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27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290 0 24575,'0'13'0,"0"12"0,4 11 0,1 11 0,0 11 0,0 12 0,-6 15 0,-11 5 0,-16 5 0,-16-5 0,-21-7 0,-17-7 0,6-18-8191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48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 24575,'-3'0'0,"-1"1"0,1 0 0,-1 0 0,1 1 0,-1-1 0,1 1 0,0-1 0,0 1 0,0 0 0,0 1 0,0-1 0,0 0 0,0 1 0,1-1 0,-1 1 0,1 0 0,0 0 0,0 0 0,-3 6 0,-32 63 0,31-54 0,0 0 0,1 0 0,1 0 0,1 1 0,-2 27 0,5 96 0,1-91 0,0-38 20,0 0 0,0 0 0,1 0 0,1-1 0,6 20 0,-8-28-94,0 0-1,1 0 1,0 0 0,0 0 0,0 0-1,1-1 1,-1 1 0,1-1 0,0 1-1,0-1 1,0 0 0,0 0 0,0 0-1,1 0 1,-1-1 0,1 0 0,0 1-1,0-1 1,6 2 0,22 2-6752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48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24575,'1'-2'0,"-1"1"0,1-1 0,0 1 0,0-1 0,0 1 0,0-1 0,0 1 0,0 0 0,0 0 0,0-1 0,1 1 0,-1 0 0,0 0 0,1 0 0,-1 1 0,1-1 0,1-1 0,28-13 0,-28 14 0,-1 0 0,1 1 0,-1-1 0,1 0 0,0 1 0,-1-1 0,1 1 0,-1 0 0,1 0 0,0 0 0,-1 0 0,1 0 0,0 1 0,-1-1 0,1 1 0,-1 0 0,1 0 0,-1 0 0,1 0 0,-1 0 0,0 0 0,1 1 0,-1-1 0,3 3 0,-2 0 0,0 0 0,0 0 0,0 0 0,0 1 0,-1-1 0,0 1 0,0 0 0,0-1 0,-1 1 0,1 0 0,-1 0 0,0 6 0,2 6 0,-2 1 0,0 0 0,-2 0 0,0 0 0,0 0 0,-8 27 0,-4-10 0,9-28 0,1 0 0,0 0 0,1 1 0,-1-1 0,1 0 0,-1 12 0,3-17 0,0-1 0,0 1 0,1 0 0,-1-1 0,0 1 0,1-1 0,-1 1 0,1 0 0,-1-1 0,1 1 0,0-1 0,0 0 0,0 1 0,0-1 0,0 0 0,0 1 0,0-1 0,0 0 0,0 0 0,1 0 0,-1 0 0,0 0 0,1 0 0,-1 0 0,0-1 0,1 1 0,-1 0 0,1-1 0,0 1 0,-1-1 0,1 0 0,-1 1 0,1-1 0,0 0 0,2 0 0,2 1-151,-1-1-1,1 0 0,0 0 0,0 0 1,0-1-1,-1 1 0,1-1 1,11-4-1,10-7-6674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49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24575,'4'0'0,"10"0"0,7 0 0,7 9 0,0 10 0,-1 16 0,-5 9 0,3 6 0,-4 3 0,-5 5 0,-6 9 0,-3 11 0,-4 8 0,-11 6 0,-8-8 0,-14-18 0,-1-21-8191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52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24575,'8'0'0,"4"8"0,-2 8 0,-1 4 0,-3 8 0,-2 11 0,2 16 0,0 16 0,-1 7 0,8 5 0,0-5 0,-1-11 0,-2-9 0,-4-9 0,-3-26 0,-1-30 0,-1-13-8191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52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1 150 24575,'0'-8'0,"0"1"0,0 0 0,1-1 0,0 1 0,0 0 0,1-1 0,4-10 0,-4 13 0,0 1 0,1 0 0,0 0 0,0 0 0,0 0 0,1 0 0,-1 0 0,1 1 0,0 0 0,0 0 0,0 0 0,6-3 0,-4 2 0,0 1 0,1-1 0,-1 1 0,1 0 0,0 1 0,0-1 0,0 1 0,0 1 0,0-1 0,0 1 0,1 1 0,-1-1 0,0 1 0,1 0 0,13 3 0,-15-1 0,-1 0 0,1 0 0,-1 0 0,1 1 0,-1 0 0,0 0 0,0 0 0,0 1 0,0-1 0,-1 1 0,0 0 0,1 1 0,-1-1 0,-1 1 0,1 0 0,-1 0 0,0 0 0,0 0 0,0 1 0,2 6 0,1 4 0,-1 0 0,-1 0 0,0 0 0,-1 0 0,-1 1 0,0 17 0,-5 105 0,0-68 0,3-45 0,-2 0 0,-1 0 0,-9 40 0,9-56 0,0 0 0,-1 0 0,0 0 0,-1 0 0,0-1 0,0 0 0,-1 0 0,0 0 0,0-1 0,-1 1 0,-11 8 0,17-16-45,0 1-1,-1-1 1,1 0-1,-1 0 1,0 0-1,1 0 1,-1 0-1,0 0 1,0 0-1,0 0 1,1-1-1,-1 1 1,0-1-1,0 1 1,0-1-1,0 0 1,0 0-1,0 0 1,0 0-1,0 0 1,0 0-1,0-1 1,0 1-1,0-1 0,1 1 1,-1-1-1,0 0 1,0 1-1,-1-2 1,-27-15-6781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53.4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24575,'0'8'0,"0"16"0,0 20 0,9 20 0,2 23 0,-1 19 0,-1 8 0,5 1 0,1-11 0,-2-18 0,-4-33 0,-3-42 0,-3-35 0,-1-14-8191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27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1 103 24575,'4'-9'0,"6"-2"0,5 0 0,8 3 0,5 2 0,6 2 0,1-2 0,4-1 0,-2 2 0,-6-11 0,-9-3-8191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53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0 111 24575,'0'-5'0,"0"-4"0,9-11 0,6-1 0,10-1 0,4 3 0,2 5 0,-5 17 0,-6 12 0,-8 13 0,-4 0-8191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54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24575,'4'0'0,"6"0"0,9 0 0,10 0 0,9-4 0,6-2 0,3 1 0,-5 1-8191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54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0 144 24575,'0'-4'0,"8"-1"0,16-5 0,12 0 0,8-7 0,5 0 0,3-2 0,0 3 0,-4 3 0,-10-3 0,-12 0-8191</inkml:trace>
  <inkml:trace contextRef="#ctx0" brushRef="#br0" timeOffset="1">271 21 24575,'0'9'0,"0"10"0,0 16 0,0 13 0,0 12 0,0 8 0,0 5 0,0-2 0,0 0 0,0-7 0,0-12 0,0-13-8191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54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55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24575,'5'0'0,"0"4"0,1 6 0,-2 1-8191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0:55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24575,'8'8'0,"8"3"0,0 4 0,-2-1-8191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00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24575,'0'709'-1365,"0"-729"-5461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00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1 127 24575,'4'-4'0,"14"-2"0,13-3 0,13-1 0,11-7 0,10 0 0,2 2 0,-2-4 0,-8 0 0,-14 9 0,-18 9 0,-22 14 0,-11 5-8191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01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24575,'4'0'0,"10"0"0,14-8 0,8-4 0,2 2 0,-3 1 0,3 3 0,-6 2-8191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02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154 11 24575,'0'-4'0,"-4"-2"0,-6 5 0,-1 11 0,-7 20 0,-1 22 0,-5 19 0,2 14 0,3 14 0,7 2 0,4-7 0,3-16 0,4-17 0,5-18 0,3-22 0,12-22 0,3-11-8191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28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24575,'1'12'0,"0"1"0,1-1 0,1 0 0,0 0 0,6 16 0,6 19 0,17 108 0,16 215 0,-43-325 0,-2-21 0,0 0 0,-2 0 0,-3 39 0,2-63 0,0 0 0,0 0 0,1 1 0,-1-1 0,0 0 0,0 0 0,0 1 0,0-1 0,0 0 0,0 1 0,0-1 0,0 0 0,0 0 0,0 1 0,0-1 0,0 0 0,0 1 0,0-1 0,0 0 0,0 0 0,0 1 0,-1-1 0,1 0 0,0 0 0,0 1 0,0-1 0,0 0 0,0 0 0,-1 1 0,1-1 0,0 0 0,0 0 0,0 0 0,-1 1 0,1-1 0,0 0 0,0 0 0,-1 0 0,1 0 0,0 0 0,0 0 0,-1 1 0,1-1 0,0 0 0,-1 0 0,1 0 0,0 0 0,0 0 0,-1 0 0,1 0 0,0 0 0,-1 0 0,1 0 0,0 0 0,-1-1 0,-11-18 0,-6-32 0,15 37 0,1 0 0,1 0 0,0-1 0,1 1 0,1 0 0,0 0 0,1 0 0,1 0 0,7-27 0,-8 35 0,0 1 0,0-1 0,0 1 0,0 0 0,1 0 0,0 0 0,0 0 0,0 0 0,1 1 0,-1-1 0,1 1 0,0 0 0,1 0 0,-1 0 0,1 1 0,-1 0 0,1 0 0,0 0 0,0 0 0,1 1 0,-1-1 0,0 1 0,1 1 0,-1-1 0,1 1 0,10-1 0,-14 2 0,0 0 0,0 0 0,0 0 0,0 0 0,0 1 0,0-1 0,0 0 0,0 1 0,0 0 0,0 0 0,0-1 0,0 1 0,0 0 0,-1 0 0,1 1 0,0-1 0,-1 0 0,1 1 0,-1-1 0,1 1 0,-1-1 0,2 3 0,-1 0 0,0 0 0,0 1 0,0-1 0,0 1 0,-1-1 0,1 1 0,-1 0 0,0-1 0,0 8 0,0 0 0,-1-1 0,-1 1 0,1 0 0,-2 0 0,0-1 0,0 1 0,-6 14 0,5-18 15,0-1 0,-1 0 0,1 0 0,-2-1 0,1 1 0,-1-1 0,-8 8 0,10-11-108,0 0 0,0-1 1,0 1-1,0-1 0,-1 0 0,1 0 0,-1 0 0,0 0 1,1 0-1,-1-1 0,0 0 0,0 0 0,0 0 1,0 0-1,-6 0 0,-22-4-6733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03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24575,'-1'107'0,"3"120"0,-2-225 0,0 1 0,0-1 0,0 0 0,0 0 0,0 0 0,1 0 0,-1 0 0,1 0 0,-1 0 0,1 0 0,0 0 0,-1 0 0,1-1 0,0 1 0,0 0 0,1 0 0,-1-1 0,0 1 0,0-1 0,4 3 0,-4-3 0,0-1 0,0 0 0,1 0 0,-1-1 0,0 1 0,1 0 0,-1 0 0,0-1 0,0 1 0,0-1 0,1 1 0,-1-1 0,0 1 0,0-1 0,0 0 0,0 1 0,0-1 0,0 0 0,0 0 0,0 0 0,0 0 0,0 0 0,0-1 0,9-10 0,-1 0 0,0-1 0,12-25 0,-9 10 0,-2 1 0,-1-2 0,-1 1 0,-1-1 0,-2 0 0,4-59 0,-4 59 0,-5 29 0,0 0 0,0 0 0,0 0 0,0 0 0,1 0 0,-1 0 0,0 0 0,0 0 0,0 0 0,1 0 0,-1 0 0,0 0 0,0 0 0,0 0 0,0 0 0,1 0 0,-1 0 0,0 0 0,0 0 0,0 0 0,0 0 0,1 0 0,-1 0 0,0 0 0,0 0 0,0 1 0,0-1 0,1 0 0,-1 0 0,0 0 0,0 0 0,0 0 0,0 0 0,0 1 0,0-1 0,0 0 0,0 0 0,1 0 0,-1 0 0,0 1 0,0-1 0,0 0 0,0 0 0,0 0 0,0 1 0,0-1 0,0 0 0,0 0 0,0 0 0,0 0 0,0 1 0,0-1 0,0 0 0,0 0 0,-1 0 0,1 1 0,0-1 0,0 0 0,8 55 0,-4 147 0,-5-199-44,1 1 0,1-1 0,-1 1 0,0-1 0,1 0 0,0 1 0,-1-1 0,2 1 0,-1-1 0,0 0 0,0 0 0,1 1 0,0-1 0,0 0 0,0-1 0,0 1 0,0 0 0,0 0-1,1-1 1,-1 0 0,1 1 0,0-1 0,0 0 0,0 0 0,0 0 0,0-1 0,0 1 0,0-1 0,0 0 0,5 1 0,22 1-6782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03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0 24575,'8'8'0,"3"8"0,0 8 0,-3 6 0,-6 5 0,-3 1 0,-15 3 0,-9-6 0,-3-7 0,2-9-8191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04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24575,'3'0'0,"0"0"0,0 1 0,0 0 0,0-1 0,0 1 0,0 0 0,0 0 0,0 1 0,0-1 0,-1 1 0,1-1 0,-1 1 0,1 0 0,-1 0 0,0 0 0,1 0 0,-1 1 0,0-1 0,-1 0 0,1 1 0,0-1 0,-1 1 0,1 0 0,-1 0 0,0-1 0,0 1 0,2 5 0,2 11 0,-1 0 0,0-1 0,2 28 0,-3-21 0,0 35 0,-3-47 0,0 0 0,1 0 0,1-1 0,0 1 0,0 0 0,8 21 0,-9-32 0,-1-1 0,1 0 0,0 0 0,0 0 0,-1 0 0,1 0 0,0 0 0,0 0 0,0 0 0,0-1 0,1 1 0,-1 0 0,0-1 0,0 1 0,0 0 0,0-1 0,1 0 0,-1 1 0,0-1 0,1 0 0,-1 1 0,0-1 0,0 0 0,1 0 0,-1 0 0,0 0 0,1 0 0,-1 0 0,0-1 0,1 1 0,-1 0 0,0-1 0,0 1 0,1-1 0,-1 1 0,0-1 0,0 0 0,0 1 0,0-1 0,0 0 0,0 0 0,0 0 0,1-1 0,6-4 0,-1 0 0,1 0 0,-1-1 0,9-12 0,-6 3 0,0 0 0,-2 0 0,0-1 0,-1 0 0,-1-1 0,0 1 0,-1-1 0,-1 0 0,3-35 0,-4 32 0,-3 18-54,0-1-1,1 1 0,-1-1 1,1 1-1,0-1 1,0 1-1,0 0 0,0-1 1,1 1-1,-1 0 1,1 0-1,0 0 0,0 0 1,0 0-1,0 0 0,0 1 1,1-1-1,-1 1 1,1 0-1,0-1 0,0 1 1,0 0-1,0 1 1,3-3-1,18-1-6771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04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22 24575,'0'-9'0,"4"-2"0,14 9 0,4 9 0,7 11 0,-2 12 0,-1 12 0,-5 9 0,-7 3 0,-4 1 0,-10 4 0,-12 8 0,-12 6 0,-20 3 0,-14-8 0,2-14-8191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18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24575,'4'0'0,"14"0"0,9 0 0,3 0 0,1 0 0,4 0 0,-1 0 0,4 0 0,-2 0 0,-7-5 0,-11 0 0,-15-1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19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24575,'4'0'0,"10"0"0,10 0 0,11 0 0,7 0 0,0 0 0,2 0 0,-2 0 0,-9 4 0,-18 2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23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 70 24575,'27'-2'0,"-1"0"0,1-2 0,-1-1 0,0-1 0,0-1 0,-1-2 0,44-20 0,-69 29 0,0 0 0,0 0 0,0 0 0,0 0 0,0 0 0,-1 0 0,1 0 0,0 0 0,0 0 0,0 0 0,0-1 0,0 1 0,-1 0 0,1 0 0,0 0 0,0 0 0,0 0 0,0 0 0,0-1 0,0 1 0,0 0 0,0 0 0,-1 0 0,1 0 0,0 0 0,0-1 0,0 1 0,0 0 0,0 0 0,0 0 0,0 0 0,0-1 0,0 1 0,0 0 0,0 0 0,0 0 0,0 0 0,0-1 0,0 1 0,0 0 0,0 0 0,1 0 0,-1 0 0,0-1 0,-2 1 0,1 1 0,-1-1 0,1 0 0,-1 1 0,1-1 0,0 1 0,-1-1 0,1 1 0,-1 0 0,1-1 0,0 1 0,0 0 0,-1 0 0,1 0 0,0 0 0,-1 1 0,-3 6 0,1-1 0,0 1 0,1-1 0,-1 1 0,1 0 0,1 0 0,-1 1 0,1-1 0,1 0 0,-1 16 0,0 13 0,4 44 0,0-33 0,1 36 0,-1-35 0,-1 0 0,-7 52 0,2-80 0,-1 0 0,-1-1 0,-1 1 0,-1-1 0,0-1 0,-2 1 0,0-2 0,-1 1 0,-27 32 0,34-47 0,-1 1 0,1-1 0,-1-1 0,0 1 0,0-1 0,-10 5 0,13-6 0,0-2 0,0 1 0,0 0 0,0 0 0,0-1 0,0 1 0,0-1 0,0 1 0,0-1 0,0 0 0,0 0 0,-1 0 0,1 0 0,0 0 0,0 0 0,0-1 0,0 1 0,0-1 0,0 1 0,0-1 0,0 0 0,-2-1 0,3 2 0,1 0 0,0-1 0,0 1 0,-1 0 0,1 0 0,0 0 0,0-1 0,-1 1 0,1 0 0,0 0 0,0-1 0,0 1 0,-1 0 0,1 0 0,0-1 0,0 1 0,0 0 0,0-1 0,0 1 0,0 0 0,0 0 0,-1-1 0,1 1 0,0 0 0,0-1 0,0 1 0,0 0 0,0-1 0,1 1 0,-1 0 0,0-1 0,0 1 0,0 0 0,0-1 0,0 1 0,0 0 0,0 0 0,0-1 0,1 1 0,-1 0 0,0-1 0,0 1 0,1 0 0,17-11 0,24-1 0,-31 10-273,1 0 0,-1-1 0,0 0 0,17-7 0,3-7-6553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23.8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 24575,'-4'0'0,"-2"8"0,1 16 0,1 16 0,0 18 0,-6 20 0,-2 14 0,1 4 0,3-7 0,2-14 0,7-19 0,15-20 0,14-24 0,1-14-8191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24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24575,'-2'0'0,"0"0"0,-1 1 0,1-1 0,0 1 0,0 0 0,0 0 0,0 0 0,0 0 0,0 0 0,1 0 0,-1 1 0,0-1 0,1 0 0,-1 1 0,0-1 0,1 1 0,0 0 0,-1 0 0,1-1 0,0 1 0,0 0 0,0 0 0,0 0 0,0 0 0,1 0 0,-1 0 0,0 1 0,1-1 0,0 0 0,-1 3 0,-1 12 0,-1 0 0,2 31 0,0-33 0,0 20 0,-1 16 0,2 0 0,9 73 0,-9-120 0,1-1 0,0 1 0,0 0 0,0 0 0,0-1 0,1 1 0,-1 0 0,1-1 0,0 0 0,0 1 0,0-1 0,0 0 0,1 0 0,3 3 0,-5-5 0,1 0 0,-1 0 0,1-1 0,-1 1 0,1-1 0,-1 1 0,1-1 0,0 1 0,-1-1 0,1 0 0,0 0 0,-1 0 0,1 0 0,0 0 0,-1 0 0,1 0 0,0-1 0,-1 1 0,1-1 0,-1 1 0,1-1 0,0 1 0,-1-1 0,1 0 0,-1 0 0,0 0 0,1 0 0,-1 0 0,0 0 0,1 0 0,-1 0 0,0-1 0,0 1 0,1-2 0,9-10 0,-1 0 0,-1-1 0,0 0 0,0 0 0,-2-1 0,0 0 0,0 0 0,-2-1 0,0 0 0,3-18 0,3-20 0,7-91 0,-16 113 0,-1 21 0,-2 26 0,-1 18-119,0 2 245,4 43 1,-2-68-294,2 0 1,-1 1-1,1-1 1,1 0-1,0-1 1,0 1-1,1 0 0,9 17 1,1-8-6660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24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0 24575,'0'5'0,"0"4"0,0 6 0,0 5 0,0 6 0,0 4 0,-8-3 0,-12-7 0,-2-6-8191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29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24575,'0'9'0,"0"10"0,0 16 0,0 9 0,0 6 0,0-1 0,0-1 0,0-8-8191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25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98 24575,'20'347'0,"-20"-340"0,10 48 0,-9-54 0,-1 1 0,0-1 0,1 0 0,-1 0 0,1 1 0,0-1 0,-1 0 0,1 0 0,0 0 0,0 0 0,-1 1 0,1-1 0,0-1 0,0 1 0,0 0 0,0 0 0,0 0 0,1 0 0,-1-1 0,0 1 0,0 0 0,0-1 0,1 1 0,-1-1 0,0 0 0,1 1 0,-1-1 0,0 0 0,1 0 0,-1 0 0,0 0 0,1 0 0,-1 0 0,0 0 0,1 0 0,1-1 0,3-2 0,0 0 0,0 0 0,-1 0 0,1-1 0,-1 0 0,0 0 0,0-1 0,0 1 0,-1-1 0,0 0 0,1 0 0,-2-1 0,1 1 0,-1-1 0,5-10 0,7-15 0,18-55 0,-29 73 0,19-61 0,14-42 0,-33 104 0,1 0 0,1 1 0,0 0 0,0 0 0,1 0 0,16-17 0,-19 24-29,0 1 0,0 0 0,1 1 0,-1-1 0,1 1 0,-1-1-1,1 1 1,0 1 0,0-1 0,0 1 0,0-1 0,0 2 0,0-1 0,0 0-1,10 1 1,0-1-870,10-1-5927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25.9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10 24575,'4'-4'0,"14"-1"0,9 8 0,-2 12 0,-3 16 0,-7 24 0,-5 32 0,-5 22 0,-3 18 0,-2 3 0,-9-2 0,-7-8 0,-14-14 0,-10-27 0,2-25-8191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28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24575,'-8'0'0,"1"0"0,11 0 0,8 0 0,10 0 0,11 5 0,12 0 0,2 1 0,2-2 0,-8-1-8191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29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24575,'5'0'0,"5"0"0,9 0 0,10 0 0,9 0 0,5 0 0,5 0 0,2 9 0,-3 2 0,-10 0-8191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29.9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24575,'0'4'0,"0"14"0,0 17 0,0 18 0,0 18 0,0 9 0,0 4 0,0-5 0,0-6 0,0-13 0,0-15-8191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32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24575,'0'17'0,"0"22"0,0 26 0,0 17 0,0 22 0,4 21 0,2 15 0,0 0 0,-2-10 0,-1-20 0,-1-24 0,-1-18 0,-1-29 0,0-30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33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1 193 24575,'0'-8'0,"0"0"0,1-1 0,0 1 0,0 0 0,1 0 0,0 0 0,0 0 0,1 1 0,0-1 0,0 0 0,1 1 0,0 0 0,0 0 0,1 0 0,0 0 0,0 1 0,0 0 0,1 0 0,0 0 0,0 1 0,1 0 0,-1 0 0,1 1 0,0-1 0,0 1 0,1 1 0,-1 0 0,1 0 0,15-4 0,-21 7 0,0-1 0,1 1 0,-1 0 0,1 0 0,-1 0 0,1 0 0,-1 0 0,1 0 0,-1 1 0,0-1 0,1 1 0,-1 0 0,1 0 0,-1 0 0,0 0 0,0 0 0,0 0 0,0 0 0,0 1 0,0-1 0,0 1 0,3 2 0,-2 1 0,0-1 0,0 0 0,-1 1 0,0-1 0,1 1 0,-2 0 0,1 0 0,0 0 0,-1 0 0,1 7 0,0 8 0,0-1 0,-2 1 0,0-1 0,-6 35 0,5-48 0,0-1 0,0 1 0,0 0 0,-1-1 0,0 1 0,0-1 0,-1 0 0,0 1 0,1-1 0,-2 0 0,1-1 0,-1 1 0,1-1 0,-1 1 0,0-1 0,-1 0 0,1-1 0,-1 1 0,1-1 0,-1 0 0,0 0 0,-1 0 0,1 0 0,0-1 0,-1 0 0,-9 2 0,13-3 0,0 0 0,0 0 0,0 1 0,0-1 0,0 1 0,0-1 0,1 1 0,-1 0 0,1 0 0,-1 0 0,1 0 0,-1 0 0,1 0 0,0 0 0,0 0 0,0 0 0,0 1 0,0-1 0,1 0 0,-1 0 0,1 1 0,0-1 0,-1 1 0,1-1 0,0 0 0,0 1 0,0-1 0,1 1 0,-1-1 0,1 0 0,0 4 0,2 8 0,1 0 0,0 1 0,10 20 0,-14-34 0,9 22 24,1-1 0,1 1 0,1-2 0,25 35 0,-33-51-81,-1-1 0,1 1 0,1-1 0,-1 0-1,1-1 1,-1 1 0,1-1 0,0 0 0,0 0 0,1 0 0,-1 0 0,1-1 0,-1 0-1,1 0 1,0-1 0,-1 0 0,1 0 0,0 0 0,0-1 0,0 1 0,0-1-1,0-1 1,0 1 0,-1-1 0,8-2 0,41-13-6769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34.2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24575,'-4'4'0,"-2"10"0,1 11 0,-8 13 0,-1 14 0,1 10 0,3 7 0,4 4 0,2-1 0,2-5 0,6-6 0,14-13 0,13-14 0,6-18 0,-4-11-8191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34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24575,'-2'112'0,"4"123"0,-2-232 0,0 1 0,1-1 0,-1 1 0,1-1 0,-1 1 0,1-1 0,0 0 0,0 1 0,1-1 0,2 6 0,-3-9 0,-1 1 0,0-1 0,1 1 0,-1-1 0,1 0 0,0 1 0,-1-1 0,1 1 0,-1-1 0,1 0 0,-1 0 0,1 1 0,0-1 0,-1 0 0,1 0 0,0 0 0,-1 0 0,1 0 0,0 0 0,-1 0 0,1 0 0,1 0 0,21-12 0,-12 2 0,-1 0 0,0-1 0,-1 0 0,0-1 0,-1 1 0,0-2 0,-1 1 0,0-1 0,-1 0 0,9-27 0,-8 17 0,-1-1 0,-1 1 0,-2-1 0,0 0 0,0-43 0,-6 228 29,-1-83-726,11 133 0,-1-178-6129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35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67 0 24575,'8'0'0,"3"9"0,0 14 0,-15 17 0,-15 19 0,-17 2 0,-2-8-8191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6:00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 24575,'4'0'0,"14"0"0,9 0 0,7-4 0,7-2 0,8 0 0,9 2 0,12 1 0,6 1 0,2 1 0,-3 1 0,-6 4 0,-14-3 0,-18-5 0,-14-2-8191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7:53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24575,'0'8'0,"0"8"0,0 0-8191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30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24575,'4'0'0,"0"0"0,0 1 0,-1 0 0,1 0 0,-1 0 0,1 0 0,-1 0 0,1 1 0,-1 0 0,0-1 0,1 1 0,-1 0 0,0 1 0,0-1 0,-1 1 0,1-1 0,0 1 0,-1 0 0,0 0 0,1 0 0,-1 0 0,0 0 0,-1 0 0,1 1 0,0-1 0,0 4 0,5 11 0,-2 0 0,0 1 0,4 32 0,-8-48 0,34 274 0,-19-138 0,3 59 0,-21-281 0,-1 22 0,10-115 0,-5 168 0,0 0 0,0 1 0,1-1 0,0 1 0,0 0 0,1 0 0,-1 0 0,2 0 0,4-6 0,-7 10 0,-1 1 0,1 0 0,0 0 0,-1-1 0,1 1 0,0 0 0,0 1 0,1-1 0,-1 0 0,0 1 0,1-1 0,-1 1 0,0 0 0,1 0 0,0-1 0,-1 2 0,1-1 0,0 0 0,-1 1 0,1-1 0,0 1 0,0 0 0,-1 0 0,1 0 0,0 0 0,0 0 0,0 0 0,-1 1 0,4 1 0,-3-1 0,-1 1 0,0 0 0,0 0 0,0 0 0,0 0 0,0 0 0,0 0 0,0 0 0,-1 1 0,1-1 0,-1 1 0,0-1 0,1 1 0,-1-1 0,-1 1 0,1 0 0,0 0 0,0-1 0,-1 6 0,6 60 0,-6-60 0,1 20 0,0 0 0,0 1 0,-2-1 0,-1 1 0,-11 55 0,12-81-97,0 0-1,0 0 1,-1 0-1,1 0 1,-1 0-1,1 0 1,-1 0-1,0-1 1,0 1-1,0 0 1,0-1-1,-1 0 0,-3 4 1,-13 6-6729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36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20 24575,'-2'95'0,"0"-31"0,7 74 0,-4-132 0,0 1 0,0-1 0,0 0 0,1 0 0,0 0 0,0 1 0,0-2 0,1 1 0,0 0 0,0 0 0,1-1 0,-1 0 0,1 0 0,0 0 0,1 0 0,6 6 0,-7-9 0,-1 0 0,1 0 0,0 0 0,-1 0 0,1 0 0,0-1 0,0 0 0,0 0 0,1 0 0,-1 0 0,0-1 0,0 0 0,0 0 0,0 0 0,1 0 0,-1 0 0,0-1 0,0 0 0,0 0 0,0 0 0,0 0 0,0-1 0,0 0 0,0 1 0,5-5 0,5-3 0,0-1 0,-1 0 0,0 0 0,-1-2 0,0 1 0,-1-2 0,0 1 0,-1-2 0,15-26 0,-13 20 0,-1-2 0,-1 1 0,-1-1 0,-1 0 0,-1-1 0,5-31 0,-11 46 0,0 0 0,0 0 0,-1 0 0,0 0 0,-1 0 0,0 0 0,0 0 0,-1 0 0,0 1 0,-3-10 0,69 64-1365,-43-29-5461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36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0 24575,'13'0'0,"12"0"0,2 5 0,5 0 0,-3 9 0,-6 10 0,-8 9 0,-5 12 0,-6 11 0,-2 12 0,-11 16 0,-16 10 0,-21 11 0,-23 7 0,-17 3 0,-18-7 0,7-21-8191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50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24575,'-3'3'0,"1"-1"0,-1 0 0,1 1 0,0 0 0,-1-1 0,1 1 0,0 0 0,1 0 0,-1 0 0,0 0 0,1 0 0,0 1 0,0-1 0,-1 5 0,-1-2 0,-7 29 0,1 0 0,1 1 0,3 0 0,-3 65 0,5-54 0,3 0 0,5 55 0,-2-85 0,0 1 0,0 0 0,2-1 0,0 0 0,1 0 0,1 0 0,0-1 0,18 29 0,-22-41-50,0 0-1,0 0 1,0-1-1,0 1 0,0-1 1,1 1-1,0-1 1,0 0-1,0 0 1,0-1-1,0 1 0,0-1 1,1 0-1,-1 0 1,1 0-1,-1-1 1,1 1-1,0-1 0,-1 0 1,1-1-1,0 1 1,0-1-1,0 0 1,0 0-1,0-1 1,5 0-1,18-6-6775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51.6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24575,'0'-11'0,"1"1"0,1-1 0,0 1 0,0 0 0,1 0 0,0 0 0,0 0 0,1 0 0,10-16 0,-13 23 0,2-1 0,-1 0 0,0 1 0,0 0 0,1-1 0,0 1 0,0 0 0,0 1 0,0-1 0,0 0 0,0 1 0,1-1 0,0 1 0,-1 0 0,1 1 0,0-1 0,0 0 0,0 1 0,0 0 0,0 0 0,0 0 0,0 1 0,0-1 0,0 1 0,0 0 0,8 0 0,-10 1 0,1 1 0,0-1 0,-1 0 0,1 1 0,-1-1 0,0 1 0,1 0 0,-1-1 0,0 1 0,0 0 0,0 0 0,0 1 0,-1-1 0,1 0 0,0 1 0,-1-1 0,0 1 0,0-1 0,1 1 0,-2 0 0,1-1 0,0 1 0,0 0 0,-1 0 0,1 0 0,-1-1 0,0 5 0,1 6 0,0-1 0,-1 1 0,-1 0 0,-3 22 0,3-29 0,-1-1 0,0 0 0,0 1 0,0-1 0,0 0 0,-1 0 0,0 0 0,0-1 0,-7 9 0,8-10 0,2-3 0,0 1 0,0-1 0,0 1 0,0-1 0,0 1 0,0 0 0,0-1 0,0 1 0,0-1 0,0 1 0,0-1 0,0 1 0,1 0 0,-1-1 0,0 1 0,0-1 0,1 1 0,-1-1 0,0 1 0,1-1 0,-1 1 0,0-1 0,1 0 0,-1 1 0,1-1 0,-1 0 0,1 1 0,-1-1 0,1 0 0,-1 1 0,1-1 0,-1 0 0,1 0 0,-1 0 0,1 1 0,0-1 0,-1 0 0,1 0 0,36 14 0,-18-7 0,-11-4 0,-1 0 0,0 1 0,-1 0 0,1 0 0,-1 0 0,1 1 0,-1 0 0,-1 0 0,1 1 0,-1 0 0,0 0 0,0 0 0,-1 0 0,1 1 0,-1 0 0,-1-1 0,1 2 0,-1-1 0,-1 0 0,1 1 0,-1-1 0,-1 1 0,1-1 0,0 14 0,-1-12-68,0 0 0,0 1-1,-1-1 1,0 0 0,-1 1 0,0-1-1,0 0 1,-1 1 0,-1-1 0,1 0-1,-1 0 1,-1-1 0,1 1 0,-2 0-1,1-1 1,-1 0 0,0 0-1,-1-1 1,-7 9 0,-13 9-6758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52.1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24575,'4'0'0,"11"0"0,9 5 0,7 9 0,5 11 0,-3 5 0,-3 6 0,-6 6 0,-8 7 0,-6 5 0,-5 5 0,-8 14 0,-15 19 0,-14 15 0,-18-6 0,0-20-8191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56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18 24575,'0'-1'0,"-1"0"0,1 0 0,0 0 0,-1 0 0,1 0 0,-1 1 0,1-1 0,-1 0 0,1 0 0,-1 1 0,1-1 0,-1 0 0,0 1 0,1-1 0,-1 0 0,0 1 0,0-1 0,1 1 0,-1-1 0,0 1 0,0-1 0,0 1 0,0 0 0,0 0 0,0-1 0,1 1 0,-1 0 0,0 0 0,0 0 0,-1 0 0,-31 1 0,28 1 0,1 0 0,-1 1 0,0 0 0,1 0 0,0 0 0,-1 0 0,1 1 0,1 0 0,-1-1 0,0 2 0,1-1 0,0 0 0,0 1 0,0-1 0,-3 8 0,-4 8 0,2 1 0,-9 27 0,4 1 0,2 0 0,2 1 0,-4 85 0,13 157 0,3-133 0,-3-149 0,0 0 0,1 0 0,0 0 0,0-1 0,1 1 0,0 0 0,4 9 0,-5-16 0,1 0 0,-1 0 0,1-1 0,0 1 0,-1 0 0,1-1 0,0 0 0,1 1 0,-1-1 0,0 0 0,1 0 0,-1-1 0,1 1 0,0 0 0,-1-1 0,1 1 0,0-1 0,0 0 0,0 0 0,0 0 0,0 0 0,0-1 0,0 1 0,0-1 0,0 0 0,6 0 0,1-1 0,-1 0 0,1-1 0,0-1 0,-1 1 0,1-2 0,-1 1 0,0-1 0,0 0 0,0-1 0,0 0 0,-1-1 0,0 0 0,0 0 0,-1 0 0,0-1 0,8-9 0,-7 7 0,1 0 0,-1-1 0,-1 0 0,0-1 0,0 0 0,-1 0 0,0 0 0,-1-1 0,-1 0 0,0 0 0,0 0 0,2-17 0,-5 25 0,-1 1 0,0 0 0,0-1 0,0 1 0,0 0 0,0-1 0,-1 1 0,0 0 0,0-1 0,1 1 0,-2 0 0,1 0 0,0 0 0,-1 0 0,1 0 0,-1 0 0,-4-5 0,1 3 0,-1 1 0,1-1 0,-1 1 0,0 0 0,-1 0 0,-7-3 0,-33-22 0,40 20 0,10 5 0,-2 4 0,0 0 0,0 1 0,0-1 0,0 0 0,0 1 0,0-1 0,0 1 0,0-1 0,0 1 0,0-1 0,-1 1 0,1 0 0,0-1 0,0 1 0,-1 0 0,1 0 0,0 0 0,-1-1 0,1 1 0,-1 0 0,1 2 0,11 20 0,-2 1 0,-2 1 0,0 0 0,8 41 0,6 106 0,-6-35 0,-16-135-41,12 52 207,1-30-389,-13-23 184,0-1-1,1 1 1,-1-1-1,0 0 0,1 1 1,-1-1-1,1 1 1,-1-1-1,1 0 0,-1 1 1,1-1-1,-1 0 0,1 0 1,-1 0-1,1 1 1,-1-1-1,1 0 0,-1 0 1,1 0-1,0 0 1,-1 0-1,1 0 0,-1 0 1,1 0-1,-1 0 1,1 0-1,0 0 0,-1 0 1,1 0-1,-1-1 1,2 1-1,12-13-6786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57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1 24575,'0'4'0,"-8"18"0,-3 23 0,0 23 0,3 18 0,2 7 0,2-4 0,2-5 0,1-9 0,1-12 0,9-16 0,2-22 0,4-23 0,0-11-8191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57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6 24575,'-2'83'0,"0"-45"0,1 1 0,2-1 0,2 0 0,1 1 0,13 50 0,-15-82 0,1 0 0,0 0 0,0 0 0,0 0 0,9 11 0,-12-17 0,1 0 0,-1 0 0,1 0 0,0 0 0,0 0 0,0 0 0,-1-1 0,1 1 0,0 0 0,0 0 0,0-1 0,0 1 0,0-1 0,0 1 0,0-1 0,0 1 0,1-1 0,-1 0 0,0 1 0,0-1 0,0 0 0,0 0 0,1 0 0,-1 0 0,0 0 0,0 0 0,0 0 0,0 0 0,1 0 0,-1-1 0,0 1 0,0 0 0,0-1 0,0 1 0,0-1 0,0 1 0,0-1 0,0 0 0,0 1 0,0-1 0,0 0 0,0 0 0,0 0 0,1-1 0,3-4 0,-1-1 0,1 0 0,-1 1 0,0-1 0,-1-1 0,1 1 0,-1 0 0,-1-1 0,1 0 0,1-12 0,8-86 0,-10 89 0,3-194 0,2 269-341,2-1 0,3 0-1,24 69 1,-24-95-6485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58.1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59 0 24575,'0'9'0,"0"15"0,-4 16 0,-10 9 0,-6-3 0,-1-9-8191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58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24575,'-2'116'0,"5"135"0,-2-241 0,0 0 0,1-1 0,0 1 0,0-1 0,1 1 0,7 14 0,-10-22 0,1 0 0,0-1 0,0 1 0,0-1 0,0 1 0,0-1 0,0 1 0,1-1 0,-1 0 0,0 1 0,1-1 0,-1 0 0,1 0 0,-1 0 0,1 0 0,0 0 0,-1 0 0,1-1 0,0 1 0,-1 0 0,1-1 0,0 0 0,0 1 0,0-1 0,0 0 0,-1 0 0,1 0 0,0 0 0,0 0 0,0 0 0,0-1 0,-1 1 0,1-1 0,0 1 0,0-1 0,0 0 0,-1 1 0,1-1 0,-1 0 0,4-2 0,5-4 0,-1 0 0,0-1 0,0 0 0,-1 0 0,0-1 0,0 0 0,-1-1 0,0 0 0,-1 0 0,0 0 0,0-1 0,5-15 0,1-6 0,0-2 0,12-65 0,-20 74 0,-3 15 0,0 0 0,2 0 0,-1 0 0,4-10 0,-4 18 0,-1-1 0,0 1 0,1-1 0,-1 1 0,1-1 0,0 1 0,-1 0 0,1 0 0,0 0 0,1 0 0,-1 0 0,0 0 0,0 1 0,1-1 0,-1 1 0,1 0 0,0-1 0,4 0 0,26-5-1365,-1 5-5461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31.4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24575,'1'-3'0,"-1"1"0,1-1 0,-1 1 0,1-1 0,0 1 0,0 0 0,0-1 0,0 1 0,0 0 0,0 0 0,1 0 0,-1 0 0,1 0 0,-1 0 0,1 0 0,0 0 0,0 0 0,0 1 0,0-1 0,0 1 0,0 0 0,0-1 0,1 1 0,-1 0 0,0 0 0,3 0 0,1-1 0,0 0 0,0 0 0,0 1 0,0 0 0,0 0 0,0 0 0,0 1 0,0 0 0,8 1 0,-10-1 0,0 1 0,0 0 0,0 0 0,-1 0 0,1 1 0,0-1 0,-1 1 0,1 0 0,-1 0 0,0 0 0,1 0 0,-1 0 0,0 1 0,0 0 0,-1-1 0,1 1 0,0 0 0,-1 0 0,0 1 0,0-1 0,0 0 0,0 1 0,0 0 0,-1-1 0,1 1 0,-1 0 0,0-1 0,1 8 0,-2-4 0,1-1 0,-1 1 0,-1-1 0,1 1 0,-1-1 0,0 1 0,-1-1 0,0 0 0,1 0 0,-2 0 0,1 0 0,-1 0 0,0 0 0,0 0 0,-1-1 0,-6 9 0,6-11 0,2 0 0,-1 1 0,0-1 0,1 1 0,-1 0 0,1-1 0,0 1 0,0 0 0,1 0 0,-1 1 0,-1 5 0,3-9 0,0 0 0,0 0 0,0 0 0,1 0 0,-1 0 0,0 0 0,0 0 0,0 0 0,1 0 0,-1 0 0,1 0 0,-1 0 0,1 0 0,-1 0 0,1-1 0,-1 1 0,1 0 0,0 0 0,1 1 0,0 0 0,0-1 0,1 1 0,-1-1 0,1 0 0,-1 0 0,1 0 0,0 0 0,0 0 0,-1 0 0,5 0 0,34 2-1365,0-5-5461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1:59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24575,'4'0'0,"10"4"0,3 5 0,6 10 0,0 15 0,8 13 0,-1 20 0,-5 15 0,-8 11 0,-14 15 0,-21 5 0,-15-3 0,-3-21-8191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00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24575,'12'5'0,"13"0"0,11 1 0,7-2 0,5-1 0,-2-1 0,0-1 0,-4 0 0,-8-6 0,-20-1 0,-15 5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00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24575,'13'0'0,"12"0"0,10 0 0,8 0 0,5 0 0,3 0 0,0 0 0,-3 0 0,-10 0-8191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02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24575,'0'9'0,"0"14"0,0 22 0,0 14 0,0 15 0,0 11 0,0 16 0,0 13 0,0 3 0,0-6 0,0-13 0,0-11 0,-5-20 0,0-17 0,-1-22 0,2-27 0,1-28 0,1-8-8191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03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 24575,'0'-8'0,"0"-8"0,12 0 0,14 2 0,9-1 0,8 3 0,1 3 0,1 3 0,-3 2 0,-9 3-8191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03.4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 24575,'8'0'0,"11"0"0,16 0 0,9 0 0,6 0 0,3 0 0,1-9 0,-9-2-8191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03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0 24575,'0'4'0,"-4"10"0,-1 15 0,-13 28 0,-3 25 0,-2 20 0,3 4 0,4-6 0,6-13 0,3-16 0,9-12 0,11-25 0,4-18-8191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04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24575,'0'262'0,"1"-255"0,-1 0 0,1 0 0,0 0 0,1 0 0,0 0 0,0 0 0,4 9 0,-5-15 0,0 0 0,-1 0 0,1 1 0,0-1 0,-1 0 0,1 0 0,0 0 0,0 0 0,0 0 0,0 0 0,0 0 0,0 0 0,1 0 0,-1 0 0,0-1 0,0 1 0,0 0 0,1-1 0,-1 1 0,0-1 0,1 0 0,-1 1 0,1-1 0,-1 0 0,0 0 0,1 0 0,-1 0 0,1 0 0,-1 0 0,0 0 0,1 0 0,-1-1 0,0 1 0,1 0 0,-1-1 0,0 1 0,1-1 0,-1 0 0,0 1 0,0-1 0,1 0 0,-1 0 0,2-1 0,3-4 0,0 1 0,0-2 0,-1 1 0,0 0 0,0-1 0,0 0 0,-1 0 0,0 0 0,0-1 0,-1 0 0,0 1 0,0-1 0,0 0 0,1-12 0,2-10 0,-2-1 0,2-47 0,-6 33 0,-1 29 0,0 26 0,-1 232-1365,2-198-5461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04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0 24575,'0'9'0,"0"14"0,-4 17 0,-2 10 0,-7 0 0,-3-8-8191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04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24575,'-13'334'0,"7"-230"0,6-100 0,-2 13 0,2 1 0,3 31 0,-2-47 0,-1 1 0,1-1 0,-1 1 0,1-1 0,0 0 0,0 1 0,0-1 0,0 0 0,0 0 0,0 1 0,1-1 0,2 3 0,-4-5 0,1 1 0,0-1 0,0 1 0,0-1 0,0 1 0,0-1 0,0 0 0,0 0 0,0 1 0,0-1 0,0 0 0,0 0 0,0 0 0,0 0 0,0 0 0,0 0 0,1 0 0,-1 0 0,0-1 0,0 1 0,0 0 0,0-1 0,0 1 0,0 0 0,-1-1 0,1 1 0,0-1 0,0 0 0,0 1 0,1-2 0,4-3 0,1-1 0,-1 0 0,0 0 0,0-1 0,-1 0 0,0 0 0,0 0 0,-1 0 0,0-1 0,4-9 0,27-83 0,-23 35 0,-11 54 0,0-1 0,1 1 0,0 0 0,1 0 0,0 0 0,1 0 0,0 0 0,8-13 0,-10 22 4,0 0 0,0-1-1,1 1 1,-1 0-1,0 1 1,1-1 0,-1 0-1,1 1 1,0-1 0,0 1-1,-1 0 1,1 0 0,0 0-1,0 0 1,0 1-1,0-1 1,0 1 0,0-1-1,6 1 1,61 9-526,-49-5-394,11 2-5910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32.4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24575,'0'-4'0,"5"-2"0,13 0 0,8 6 0,4 7 0,5 10 0,-3 12 0,1 8 0,-5 11 0,-7 9 0,-7 13 0,-6 19 0,-13 24 0,-18 17 0,-18 4 0,-6-8 0,5-26-8191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05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24575,'8'0'0,"7"0"0,10 4 0,0 10 0,0 11 0,-4 9 0,-6 17 0,4 15 0,-2 18 0,-4 15 0,-9 17 0,-12 5 0,-15-2 0,-6-8 0,-7-19 0,-2-24 0,5-25-8191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05.9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24575,'0'4'0,"4"6"0,1 1-8191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07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24575,'1'7'0,"0"0"0,0 0 0,1-1 0,0 1 0,0 0 0,1 0 0,5 10 0,10 29 0,-10 4 0,-2 0 0,-3 0 0,-5 94 0,0-49 0,-1-9-49,0-44-280,2 0 0,2 0 0,8 49 0,-4-71-6497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08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24575,'4'0'0,"10"0"0,7 0 0,3 0 0,7 0 0,2 0 0,0 0 0,2 0 0,-5 0-8191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08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24575,'0'4'0,"0"10"0,0 15 0,0 15 0,0 22 0,0 15 0,9 7 0,2 6 0,-1-2 0,-1-2 0,-3-14 0,-2-11 0,-2-12 0,-1-15-8191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09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 24575,'0'4'0,"0"5"0,-4 10 0,-2 15 0,-7 17 0,-3 26 0,-6 16 0,1 18 0,3 3 0,5-6 0,5-13 0,8-18 0,12-14 0,8-22 0,10-22 0,-1-14-8191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09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24575,'1'1'0,"0"-1"0,-1 0 0,1 1 0,0-1 0,0 1 0,0-1 0,-1 1 0,1-1 0,0 1 0,-1-1 0,1 1 0,0 0 0,-1-1 0,1 1 0,-1 0 0,1 0 0,-1-1 0,1 1 0,-1 0 0,0 0 0,1 0 0,-1 0 0,0 0 0,0-1 0,1 1 0,-1 0 0,0 2 0,3 29 0,-3-30 0,-8 217 0,-1-18 0,9-193 0,0 0 0,1 0 0,0-1 0,0 1 0,1 0 0,0-1 0,4 8 0,-6-14 0,0 0 0,1 0 0,-1 0 0,1-1 0,-1 1 0,1 0 0,-1-1 0,1 1 0,-1 0 0,1-1 0,0 1 0,-1-1 0,1 1 0,0-1 0,-1 1 0,1-1 0,0 1 0,0-1 0,0 0 0,-1 1 0,1-1 0,0 0 0,0 0 0,0 1 0,0-1 0,0 0 0,1-1 0,0 0 0,0 1 0,0-1 0,0 0 0,0 0 0,0-1 0,0 1 0,-1 0 0,1 0 0,0-1 0,-1 1 0,1-1 0,-1 0 0,0 1 0,3-5 0,7-10 0,0-1 0,-2 0 0,0-1 0,0 0 0,5-20 0,25-100 0,-13 39 0,-26 99 0,0 1 0,0-1 0,0 0 0,0 0 0,1 0 0,-1 0 0,0 0 0,0 0 0,0 0 0,0 0 0,0 0 0,0 0 0,0 0 0,1 0 0,-1 0 0,0 0 0,0 0 0,0 1 0,0-1 0,0 0 0,0 0 0,0 0 0,1 0 0,-1 0 0,0-1 0,0 1 0,0 0 0,0 0 0,0 0 0,0 0 0,1 0 0,-1 0 0,0 0 0,0 0 0,0 0 0,0 0 0,0 0 0,0 0 0,0 0 0,0 0 0,1 0 0,-1-1 0,0 1 0,0 0 0,0 0 0,3 25 0,-1 39 0,-4 133-1365,1-145-5461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10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0 24575,'0'8'0,"0"16"0,0 8 0,0 2 0,0 4 0,-13-4 0,-16-9 0,-4-7-8191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10.6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24575,'-2'131'0,"-1"-46"0,10 102 0,-7-185 0,0 0 0,0 1 0,0-1 0,1 1 0,0-1 0,-1 0 0,1 1 0,0-1 0,0 0 0,0 0 0,0 0 0,0 1 0,1-1 0,-1 0 0,0-1 0,1 1 0,0 0 0,3 3 0,-4-5 0,1 1 0,0 0 0,0 0 0,0-1 0,0 1 0,0-1 0,0 1 0,0-1 0,0 0 0,0 0 0,0 0 0,0 0 0,0 0 0,0-1 0,0 1 0,0 0 0,3-2 0,3-1 0,-1 0 0,0-1 0,0 0 0,0 0 0,-1 0 0,1-1 0,-1 0 0,0 0 0,9-11 0,-2-1 0,-2 0 0,0-1 0,-2 0 0,1-1 0,-2 0 0,-1 0 0,0 0 0,-1-1 0,3-26 0,-8 43-59,0 0 0,0-1-1,0 1 1,0 0-1,0 0 1,1 0 0,0 0-1,-1 0 1,1 0 0,0 0-1,1 0 1,-1 1 0,0-1-1,1 1 1,-1 0-1,1-1 1,0 1 0,0 0-1,0 1 1,0-1 0,0 0-1,5-1 1,16-4-6767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10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 24575,'5'0'0,"4"0"0,2 4 0,3 5 0,-1 15 0,-2 19 0,-4 23 0,-3 22 0,-1 13 0,-15 13 0,-17 10 0,-26-1 0,-2-20-8191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33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24575,'4'0'0,"14"0"0,16 0 0,16 0 0,7 0 0,2 0 0,-4 0 0,-8 0 0,-12 4 0,-11-2 0,-10-3-8191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12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26 24575,'-4'0'0,"-2"-4"0,9-2 0,13 1 0,7 1 0,4 1 0,2 1 0,4 1 0,0 0 0,0 1 0,2 1 0,3-1 0,-4 0-8191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13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24575,'4'0'0,"5"0"0,6 0 0,5 0 0,7 0 0,7 0 0,-2 5 0,-2 0 0,2 0 0,-1-1 0,4 4 0,-5-5 0,-7-2-8191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16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 24575,'128'-13'0,"-126"13"0,-1 0 0,1 0 0,-1 0 0,1 0 0,0 0 0,-1 0 0,1 1 0,-1-1 0,1 1 0,-1-1 0,1 1 0,-1-1 0,1 1 0,-1 0 0,0 0 0,1 0 0,-1-1 0,0 1 0,0 0 0,0 1 0,0-1 0,1 0 0,-2 0 0,1 0 0,0 1 0,0-1 0,0 1 0,0-1 0,-1 0 0,1 1 0,-1-1 0,1 1 0,-1-1 0,0 1 0,1 0 0,-1-1 0,0 1 0,0-1 0,0 1 0,0-1 0,-1 3 0,0 10 0,-2-1 0,1 1 0,-1-1 0,-6 15 0,0 0 0,1 20 0,2 1 0,3 0 0,2 67 0,2-57 0,-12 103 0,9-149 0,-2-1 0,0 0 0,0 0 0,-1 0 0,-1 0 0,0-1 0,0 0 0,-16 19 0,5-5 0,17-24 0,0-1 0,-1 1 0,1-1 0,0 1 0,-1-1 0,1 1 0,0-1 0,-1 1 0,1-1 0,0 1 0,0-1 0,0 1 0,0 0 0,-1-1 0,1 1 0,0-1 0,0 1 0,0-1 0,0 1 0,0 0 0,1-1 0,-1 1 0,0-1 0,0 1 0,0 0 0,0-1 0,1 1 0,-1-1 0,0 1 0,0-1 0,1 1 0,-1-1 0,1 1 0,-1-1 0,0 1 0,1-1 0,-1 0 0,1 1 0,-1-1 0,1 1 0,-1-1 0,1 0 0,-1 0 0,1 1 0,-1-1 0,1 0 0,0 0 0,-1 0 0,1 1 0,-1-1 0,1 0 0,-1 0 0,1 0 0,1 0 0,38 1 0,-35-1 0,3 0-95,-2 0-11,1 0 0,-1 0 1,0 0-1,1-1 0,-1 0 0,0 0 0,0-1 0,0 0 0,0 0 1,0 0-1,9-5 0,6-11-6720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16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24575,'0'9'0,"-4"19"0,-1 17 0,-4 19 0,-1 10 0,2 1 0,2-8 0,2-10 0,1-8 0,11-20 0,2-15-8191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17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24575,'1'1'0,"0"-1"0,0 0 0,-1 1 0,1-1 0,0 0 0,0 1 0,0-1 0,0 1 0,0 0 0,-1-1 0,1 1 0,0-1 0,0 1 0,-1 0 0,1 0 0,-1 0 0,1-1 0,-1 1 0,1 0 0,-1 0 0,1 0 0,-1 0 0,0 0 0,1 0 0,-1 0 0,0 0 0,0 0 0,1 1 0,3 34 0,-4-30 0,5 207 0,-4-209 0,-1-1 0,1 1 0,0 0 0,0 0 0,0-1 0,0 1 0,0-1 0,1 1 0,0-1 0,0 0 0,4 6 0,-5-8 0,-1-1 0,1 1 0,0 0 0,0 0 0,0-1 0,1 1 0,-1 0 0,0-1 0,0 1 0,0-1 0,0 0 0,1 1 0,-1-1 0,0 0 0,0 0 0,1 0 0,-1 0 0,0 0 0,0 0 0,1 0 0,-1 0 0,0 0 0,0 0 0,0-1 0,1 1 0,-1 0 0,0-1 0,0 1 0,0-1 0,0 0 0,0 1 0,0-1 0,0 0 0,0 0 0,0 0 0,0 1 0,0-1 0,1-1 0,8-9 0,0 1 0,-1-1 0,0-1 0,0 1 0,-2-2 0,1 1 0,-1-1 0,9-25 0,1-10 0,11-56 0,-27 99 0,0 36-18,2-1-1,0 1 1,16 57-1,-6-24-1272,-7-30-5535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17.6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0 24575,'4'0'0,"2"4"0,-1 10 0,-1 16 0,-13 18 0,-14 10 0,-12 4 0,1-9-8191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18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24575,'2'0'0,"0"1"0,0-1 0,-1 1 0,1-1 0,0 1 0,-1 0 0,1 0 0,-1 0 0,1 0 0,-1 0 0,1 0 0,-1 0 0,1 1 0,-1-1 0,0 0 0,0 1 0,0-1 0,0 1 0,0 0 0,0-1 0,0 1 0,-1-1 0,1 1 0,0 0 0,-1 0 0,0-1 0,1 4 0,9 55 0,-9-54 0,5 219 0,-5-83 0,-1-136 0,0 1 0,1-1 0,0 1 0,0-1 0,1 1 0,3 9 0,-4-15 0,-1 0 0,0 0 0,1 0 0,0 0 0,-1 0 0,1-1 0,-1 1 0,1 0 0,0 0 0,0 0 0,-1-1 0,1 1 0,0 0 0,0-1 0,0 1 0,0 0 0,0-1 0,0 0 0,0 1 0,0-1 0,0 1 0,0-1 0,0 0 0,0 0 0,0 0 0,0 0 0,1 1 0,-1-1 0,0-1 0,0 1 0,0 0 0,0 0 0,0 0 0,0-1 0,0 1 0,0 0 0,0-1 0,0 1 0,0-1 0,0 1 0,0-1 0,0 1 0,0-1 0,0 0 0,1-1 0,5-4 0,0 0 0,-1 0 0,0-1 0,0 0 0,0 0 0,-1-1 0,0 1 0,0-1 0,-1 0 0,0 0 0,3-10 0,6-18 0,11-47 0,-18 61 0,5-36 0,-10 45 0,1 1 0,0-1 0,1 1 0,0 0 0,1 0 0,1 0 0,-1 0 0,11-16 0,-12 25-72,0 0 1,1 1-1,-1-1 0,1 1 0,-1 0 0,1 0 0,0 1 0,0-1 1,0 1-1,0-1 0,0 1 0,0 0 0,0 1 0,0-1 0,1 1 1,-1 0-1,0 0 0,6 1 0,20-1-6754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18.5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24575,'4'0'0,"10"0"0,7 0 0,8 5 0,-1 8 0,7 16 0,-1 16 0,-8 16 0,-8 15 0,-6 19 0,-15 11 0,-18 4 0,-15-5 0,-18-6 0,-16-13 0,4-20-8191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20.4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24575,'-4'0'0,"7"0"0,12 0 0,11 0 0,9 0 0,8 0 0,5 0 0,2 0 0,-3 0 0,-9 0-8191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21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24575,'0'4'0,"0"10"0,0 7 0,0 3 0,0 7 0,0 6 0,0 10 0,0 13 0,0 9 0,0 6 0,0 6 0,0 3 0,0-6 0,0-6 0,-8-13 0,1-23 0,2-19-8191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33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24575,'0'17'0,"0"17"0,0 17 0,0 7 0,0 7 0,0 0 0,0-2 0,0-8 0,0-9 0,0-12-8191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22.0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24575,'0'-4'0,"0"-10"0,9-3 0,6 2 0,10 4 0,4 3 0,6 3 0,6 3 0,-1 1 0,2 1 0,-7 1-8191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22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24575,'0'4'0,"0"6"0,0 9 0,0 14 0,0 23 0,0 22 0,0 19 0,0 10 0,0 8 0,0-3 0,0-13 0,0-18 0,0-20 0,0-19-8191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23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218 12 24575,'0'-8'0,"-5"5"0,0 12 0,-9 12 0,-2 16 0,-6 14 0,0 15 0,-4 21 0,2 14 0,6 5 0,-4 2 0,3-10 0,4-16 0,5-14 0,13-19 0,9-30 0,4-19-8191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23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24575,'-1'111'0,"3"120"0,-2-228 0,0-1 0,0 1 0,0 0 0,0 0 0,0-1 0,1 1 0,0 0 0,-1-1 0,1 1 0,0 0 0,0-1 0,1 1 0,-1-1 0,0 0 0,1 1 0,0-1 0,1 2 0,-2-3 0,0-1 0,-1 1 0,1-1 0,0 0 0,-1 0 0,1 0 0,0 1 0,-1-1 0,1 0 0,0 0 0,0 0 0,-1 0 0,1 0 0,0 0 0,-1 0 0,1 0 0,0 0 0,0-1 0,-1 1 0,1 0 0,0 0 0,-1-1 0,2 1 0,21-22 0,-15 7 0,0 0 0,0 0 0,-1-1 0,-1 0 0,-1 0 0,-1-1 0,5-25 0,5-71 0,-18 204-80,0-28-348,3 0-1,10 94 1,-3-129-6398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24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24575,'0'4'0,"0"10"0,0 7 0,0 7 0,-8 9 0,-12-3 0,-6-7 0,1-8-8191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24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24575,'-2'0'0,"1"1"0,-1-1 0,1 0 0,0 1 0,-1-1 0,1 1 0,0-1 0,-1 1 0,1 0 0,0 0 0,0-1 0,-1 1 0,1 0 0,0 0 0,0 0 0,0 0 0,0 0 0,0 0 0,1 1 0,-1-1 0,0 0 0,0 0 0,1 1 0,-1 1 0,-12 38 0,11-35 0,-12 70 0,4 1 0,3 1 0,5 110 0,2-141 0,0-37 0,-1 3 0,1-1 0,1 1 0,0 0 0,4 17 0,-5-28 0,1-1 0,-1 1 0,0-1 0,1 0 0,-1 1 0,1-1 0,-1 0 0,1 1 0,0-1 0,0 0 0,-1 0 0,1 0 0,0 0 0,0 1 0,0-1 0,0 0 0,0 0 0,0-1 0,1 1 0,-1 0 0,0 0 0,0-1 0,1 1 0,-1 0 0,0-1 0,1 1 0,-1-1 0,0 0 0,1 1 0,-1-1 0,1 0 0,-1 0 0,0 0 0,1 0 0,-1 0 0,1 0 0,-1-1 0,1 1 0,-1 0 0,0-1 0,1 1 0,-1-1 0,0 1 0,1-1 0,-1 0 0,0 1 0,0-1 0,2-1 0,7-5 0,1-1 0,-1 1 0,-1-2 0,0 1 0,0-1 0,0-1 0,-1 0 0,-1 0 0,0 0 0,0-1 0,-1 0 0,0 0 0,6-19 0,0-3 0,-2 0 0,-1 0 0,8-62 0,-16 91 9,-1-1-1,1 0 1,0 0-1,0 1 1,0-1 0,1 1-1,-1-1 1,1 1-1,0 0 1,1 0-1,-1-1 1,1 2-1,5-8 1,-5 9-83,-1 0-1,1 1 1,0-1 0,0 0 0,0 1-1,1 0 1,-1-1 0,0 1 0,0 0-1,1 1 1,-1-1 0,1 1 0,-1-1-1,0 1 1,1 0 0,-1 0 0,1 1-1,-1-1 1,4 2 0,26 3-6752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25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1 24575,'12'0'0,"5"8"0,3 24 0,-2 27 0,-3 34 0,-10 29 0,-12 20 0,-19 7 0,-17-6 0,-2-27-8191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30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24575,'-4'0'0,"2"0"0,7 0 0,10 0 0,11 0 0,9 0 0,8 0 0,9 0 0,3 0 0,-2 0 0,-3 0 0,-6 0 0,-13 0 0,-13 0-8191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30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24575,'0'4'0,"0"6"0,0 9 0,0 14 0,9 19 0,2 20 0,-1 12 0,-1 4 0,5-2 0,1-5 0,-2-14 0,-3-17-8191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32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24575,'0'4'0,"0"6"0,0 13 0,0 12 0,0 12 0,0 15 0,0 14 0,0 6 0,-4 2 0,-1-1 0,-1-6 0,2-12 0,1-8 0,1-19 0,1-28 0,1-24 0,0-9-8191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33.9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1 488 24575,'1'-9'0,"1"0"0,0 0 0,0 0 0,1 0 0,0 1 0,1-1 0,0 1 0,0 0 0,10-14 0,1-4 0,129-263 0,-119 235 0,-24 52 0,-1 1 0,1 0 0,0-1 0,-1 1 0,1 0 0,0 0 0,0 0 0,0 0 0,0 0 0,0 0 0,0 0 0,0 0 0,0 0 0,0 0 0,2-1 0,-2 3 0,0-1 0,-1 0 0,1 1 0,0-1 0,-1 1 0,1 0 0,-1-1 0,1 1 0,-1-1 0,1 1 0,-1 0 0,1-1 0,-1 1 0,0 0 0,1 0 0,-1-1 0,0 1 0,1 0 0,-1 0 0,0-1 0,0 1 0,0 0 0,0 0 0,0 0 0,0-1 0,0 1 0,0 0 0,0 1 0,2 61 0,-2 0 0,-10 74 0,2-19 0,2-38 0,2-39 0,1 0 0,3 0 0,6 61 0,-6-102-8,0 1-41,0 1 1,0-1-1,0 0 1,0 1 0,0-1-1,1 1 1,-1-1-1,0 0 1,1 1-1,-1-1 1,1 0-1,-1 0 1,1 1-1,0-1 1,-1 0-1,1 0 1,0 0 0,0 0-1,0 0 1,0 0-1,0 0 1,0 0-1,0 0 1,0 0-1,0 0 1,1-1-1,0 2 1,8-7-6778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33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24575,'0'-2'0,"1"1"0,-1-1 0,0 0 0,1 0 0,-1 0 0,1 0 0,0 0 0,0 1 0,-1-1 0,1 0 0,0 1 0,0-1 0,1 0 0,-1 1 0,0-1 0,0 1 0,1 0 0,-1-1 0,1 1 0,-1 0 0,1 0 0,0 0 0,-1 0 0,1 0 0,0 1 0,0-1 0,0 0 0,-1 1 0,1-1 0,2 1 0,9-3 0,0 1 0,-1 1 0,21-1 0,-17 2 0,-5-1 0,0 1 0,0 0 0,0 0 0,0 1 0,0 1 0,0 0 0,0 0 0,0 1 0,16 7 0,-22-7 0,0 0 0,0 0 0,0 1 0,-1-1 0,1 1 0,-1 0 0,0 1 0,0-1 0,0 1 0,-1 0 0,0 0 0,0 0 0,0 0 0,0 0 0,-1 1 0,0-1 0,0 1 0,0 0 0,1 9 0,0-1 0,-1 0 0,-1 1 0,0-1 0,-1 0 0,0 0 0,-1 1 0,-1-1 0,-6 26 0,5-30 0,0-1 0,-1 1 0,1-1 0,-2 0 0,1 0 0,-1-1 0,-1 0 0,0 1 0,0-2 0,0 1 0,-1-1 0,0 0 0,-13 10 0,-89 44 0,108-60 0,1-1 0,-1 1 0,1-1 0,0 0 0,0 1 0,-1-1 0,1 1 0,0-1 0,0 1 0,0-1 0,-1 1 0,1-1 0,0 1 0,0 0 0,0-1 0,0 1 0,0-1 0,0 1 0,0-1 0,0 1 0,0-1 0,0 1 0,0-1 0,1 1 0,-1-1 0,0 1 0,0-1 0,0 1 0,1-1 0,-1 1 0,0-1 0,1 1 0,-1-1 0,0 0 0,1 1 0,-1-1 0,1 0 0,-1 1 0,0-1 0,1 0 0,0 1 0,24 21 0,-16-15 0,36 41-74,-32-32-87,0-2-1,1 0 1,0-1-1,1 0 1,1-1 0,0 0-1,32 16 1,-4-13-6665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34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178 0 24575,'-4'4'0,"-2"10"0,-7 11 0,-3 10 0,-10 7 0,-1 9 0,-1 8 0,6 3 0,5-1 0,7-7 0,4-3 0,3-7 0,7-11 0,7-11 0,9-9 0,2-7-8191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35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95 1 24575,'-2'22'0,"0"0"0,-2 1 0,-8 27 0,2-3 0,-14 53 0,12-58 0,2 1 0,-8 88 0,18-126 0,0 0 0,0 0 0,0 0 0,1 0 0,0-1 0,0 1 0,0 0 0,1 0 0,2 6 0,-4-11 0,1 1 0,-1 0 0,1-1 0,-1 1 0,1 0 0,-1-1 0,1 1 0,-1-1 0,1 1 0,-1 0 0,1-1 0,0 0 0,-1 1 0,1-1 0,0 1 0,0-1 0,-1 0 0,1 0 0,0 1 0,0-1 0,-1 0 0,1 0 0,1 0 0,0 0 0,0 0 0,-1-1 0,1 1 0,0-1 0,-1 0 0,1 0 0,-1 1 0,1-1 0,-1 0 0,1 0 0,-1-1 0,1 1 0,-1 0 0,0 0 0,2-2 0,19-26 0,0 0 0,-2-1 0,-2-1 0,16-34 0,-11 22 0,-12 19 0,15-45 0,-8 21 0,-13 104 0,-4-46-60,1 11 107,0-1 0,1 0 0,11 39 0,-12-53-122,0-1 1,0 0-1,1 0 0,-1 0 1,1 0-1,0-1 0,1 1 1,-1-1-1,1 0 0,0 0 1,0 0-1,0 0 0,0-1 1,1 1-1,-1-1 1,1 0-1,0-1 0,0 1 1,9 2-1,12 2-6751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36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24575,'0'5'0,"0"9"0,0 11 0,0 5 0,-4 6 0,-10-3 0,-3-3 0,-2-6 0,2-8-8191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37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18 24575,'-1'80'0,"4"96"0,-3-173 0,0 0 0,0 0 0,0 1 0,1-1 0,-1 0 0,1 0 0,0 0 0,0 0 0,0 0 0,1 0 0,-1 0 0,1 0 0,-1-1 0,1 1 0,0 0 0,0-1 0,0 0 0,0 1 0,0-1 0,1 0 0,-1 0 0,1 0 0,0 0 0,-1-1 0,1 1 0,0-1 0,0 1 0,0-1 0,0 0 0,3 0 0,-1 0 0,0-1 0,0 0 0,1-1 0,-1 1 0,0-1 0,0 0 0,0-1 0,-1 1 0,1-1 0,0 0 0,0 0 0,-1 0 0,1 0 0,-1-1 0,0 0 0,0 0 0,0 0 0,5-6 0,0 0 0,0 0 0,-1-1 0,0 0 0,0 0 0,-1-1 0,-1 0 0,0 0 0,0 0 0,-1-1 0,0 0 0,-1 0 0,-1-1 0,0 1 0,0-1 0,-2 1 0,1-1 0,-1 0 0,-1 0 0,-1 1 0,-2-17 0,3 27 0,-1 1 0,1-1 0,0 0 0,-1 0 0,1 1 0,0-1 0,0 0 0,0 0 0,0 1 0,0-1 0,0 0 0,1 0 0,-1 1 0,1-1 0,-1 0 0,1 0 0,0 1 0,-1-1 0,1 1 0,0-1 0,0 1 0,0-1 0,0 1 0,0-1 0,1 1 0,-1 0 0,0 0 0,1 0 0,-1 0 0,0 0 0,1 0 0,-1 0 0,3-1 0,2 1 0,0 1 0,0-1 0,0 1 0,0 0 0,0 1 0,0-1 0,0 1 0,11 4 0,8 2-1365,-5 2-5461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37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1 24575,'13'8'0,"4"12"0,3 14 0,-2 14 0,-3 12 0,-5 13 0,-4 10 0,-3 3 0,-10 5 0,-26-2 0,-27-6 0,-4-18-8191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38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39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24575,'0'-9'0,"0"3"0,0 13 0,0 15 0,0 12 0,4 12 0,1 16 0,0 14 0,0 10 0,-2 17 0,-1 10 0,-6 9 0,-1-5 0,0-14 0,1-20 0,0-37 0,2-34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39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24575,'0'-4'0,"9"-2"0,6 1 0,6 1 0,2 1 0,7 1 0,6 1 0,1 1 0,-1 0 0,1 0 0,-9 0 0,-10 0-8191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39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24575,'0'8'0,"0"16"0,0 16 0,0 22 0,0 18 0,0 11 0,0 4 0,0-7 0,0-9 0,0-15 0,0-13 0,0-16-8191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34.3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40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230 0 24575,'-4'13'0,"-10"16"0,-16 29 0,-10 22 0,-3 13 0,6 3 0,10-5 0,8-15 0,9-16 0,5-9 0,8-14 0,11-13 0,13-11 0,1-7-8191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41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0 24575,'-1'23'0,"-2"-1"0,0 0 0,-9 29 0,0-1 0,-3 18 0,8-37 0,0 1 0,2-1 0,-3 57 0,8-85 0,0-1 0,0 1 0,0 0 0,0-1 0,0 1 0,0-1 0,1 1 0,-1-1 0,1 1 0,0-1 0,-1 0 0,1 1 0,0-1 0,1 0 0,-1 0 0,0 1 0,1-1 0,-1 0 0,1 0 0,-1 0 0,1-1 0,0 1 0,0 0 0,0-1 0,0 1 0,0-1 0,0 0 0,1 1 0,-1-1 0,0 0 0,1 0 0,-1-1 0,0 1 0,5 0 0,-2-1 0,-1 0 0,0-1 0,1 1 0,-1-1 0,0 0 0,1-1 0,-1 1 0,0-1 0,0 0 0,0 0 0,0 0 0,-1 0 0,1-1 0,-1 1 0,1-1 0,-1 0 0,0 0 0,0 0 0,3-5 0,10-15 0,-1-1 0,-1-1 0,-1 0 0,-2-1 0,0 0 0,-2-1 0,12-54 0,13-37 0,-15 79 0,-18 37 0,0 0 0,0 0 0,0 1 0,0-1 0,1 0 0,-1 1 0,0-1 0,1 1 0,0-1 0,-1 1 0,1 0 0,0 0 0,0 0 0,-1 0 0,1 0 0,0 0 0,3-1 0,-4 3 0,-1-1 0,1 0 0,-1 0 0,1 1 0,-1-1 0,1 0 0,-1 1 0,1-1 0,-1 0 0,1 1 0,-1-1 0,0 1 0,1-1 0,-1 1 0,0-1 0,1 1 0,-1-1 0,0 1 0,0-1 0,0 1 0,1-1 0,-1 1 0,0-1 0,0 1 0,0-1 0,0 1 0,0 0 0,0-1 0,0 1 0,0-1 0,0 1 0,0-1 0,-1 2 0,-1 23 0,2-24 0,-38 166 0,25-117 0,1 0 0,-4 57 0,15-104-49,1 0 1,-1 0-1,1 0 0,0-1 0,0 1 1,0 0-1,0 0 0,1 0 0,-1 0 1,1-1-1,0 1 0,0 0 0,0 0 1,0-1-1,0 1 0,0-1 0,1 1 1,-1-1-1,1 1 0,0-1 0,0 0 1,-1 0-1,2 0 0,-1 0 0,0 0 0,0 0 1,4 2-1,15 4-6777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42.4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137 0 24575,'0'4'0,"0"6"0,0 5 0,0 4 0,-8 8 0,-3 3 0,-4 4 0,-7 2 0,-5-6 0,-2-8 0,5-8-8191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43.4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78 24575,'2'1'0,"0"-1"0,0 1 0,0 0 0,0 0 0,0 0 0,0 0 0,0 1 0,-1-1 0,1 0 0,0 1 0,-1-1 0,1 1 0,-1-1 0,1 1 0,-1 0 0,0 0 0,0 0 0,0 0 0,0 0 0,0 0 0,0 0 0,0 0 0,-1 0 0,1 0 0,-1 0 0,1 4 0,9 63 0,-10-67 0,2 64 0,-3-45 0,2 0 0,4 31 0,-5-51 0,0 0 0,0-1 0,0 1 0,0 0 0,0 0 0,1 0 0,-1-1 0,0 1 0,0 0 0,1 0 0,-1-1 0,0 1 0,1 0 0,-1-1 0,1 1 0,-1 0 0,0-1 0,1 1 0,0 0 0,-1-1 0,1 1 0,-1-1 0,1 1 0,0-1 0,-1 1 0,1-1 0,0 0 0,0 1 0,-1-1 0,2 1 0,0-2 0,-1 1 0,1-1 0,-1 1 0,1-1 0,-1 1 0,1-1 0,-1 0 0,0 0 0,1 0 0,-1 0 0,0 0 0,0 0 0,0 0 0,2-2 0,37-53 0,-37 50 0,22-33 0,-3-2 0,-1-1 0,25-70 0,-44 108-54,-1 0-1,1 1 0,1-1 1,-1 0-1,0 1 1,1 0-1,0-1 0,0 1 1,0 0-1,0 0 1,0 1-1,0-1 0,1 1 1,0 0-1,-1 0 0,1 0 1,0 0-1,0 0 1,0 1-1,0 0 0,0 0 1,0 0-1,0 0 1,9 0-1,18-3-6771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2:43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1 24575,'4'0'0,"2"8"0,3 8 0,9 8 0,6 14 0,-2 4 0,-4 3 0,-5 3 0,-5 1 0,-4 5 0,-7 15 0,-10 7 0,-17 8 0,-20 15 0,-26 16 0,-21 1 0,5-20-8191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04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206 1 24575,'-10'0'0,"0"0"0,-1 0 0,1 1 0,0 0 0,-1 1 0,1 1 0,0-1 0,0 1 0,-10 6 0,14-6 0,1 1 0,-1 0 0,1 0 0,0 0 0,1 1 0,-1-1 0,1 1 0,0 0 0,0 1 0,0-1 0,1 1 0,0 0 0,0-1 0,0 1 0,-3 12 0,-1 12 0,1 0 0,1 1 0,2 0 0,1 0 0,1 0 0,5 45 0,-1-6 0,-3-59-102,0 4 161,0-1-1,1 1 1,4 18 0,-4-31-111,-1 1 1,0-1-1,1 0 0,0 0 1,-1 1-1,1-1 0,0 0 1,0 0-1,0 0 0,0 0 1,1 0-1,-1 0 0,0-1 1,1 1-1,-1 0 1,1-1-1,0 1 0,0-1 1,-1 1-1,1-1 0,0 0 1,0 0-1,0 0 0,0 0 1,1 0-1,-1 0 0,0 0 1,3 0-1,15-3-6774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04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0 24575,'0'9'0,"0"14"0,0 17 0,0 10 0,-9 4 0,-2-2 0,0-6 0,7-3 0,16-8 0,11-10 0,5-10 0,6-7 0,2-5 0,-1-3 0,-7-1-8191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05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24575,'0'4'0,"0"10"0,0 15 0,0 12 0,0 6 0,0 4 0,0 1 0,0-3 0,0-2 0,0-5 0,0-9-8191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05.4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24575,'4'0'0,"10"0"0,6 0 0,5 0 0,6 0 0,2 0 0,3 8 0,-3 16 0,0 16 0,-5 18 0,-8 16 0,-7 12 0,-5 8 0,-9 10 0,-8-2 0,-15-8 0,-17-21 0,0-23-8191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07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24575,'0'8'0,"0"16"0,0 12 0,0 12 0,0 11 0,0 8 0,0 5 0,0 3 0,0 1 0,0 0 0,0 1 0,0-6 0,-4-10 0,-2-11 0,0-27 0,2-29 0,1-15-8191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35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309 0 24575,'0'4'0,"-9"10"0,-10 20 0,-11 16 0,-5 16 0,-4 23 0,-5 25 0,6 22 0,1 14 0,7-2 0,8-14 0,16-21 0,22-30 0,25-29 0,6-23-8191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07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66 24575,'32'-13'0,"0"1"0,60-14 0,-77 23 0,-2 0 0,0 0 0,0 1 0,0 0 0,0 1 0,1 1 0,16 1 0,-26-1 0,0 1 0,0 0 0,0-1 0,0 1 0,0 1 0,0-1 0,0 0 0,0 1 0,0 0 0,-1 0 0,1 0 0,-1 0 0,1 1 0,-1 0 0,0-1 0,0 1 0,0 0 0,0 0 0,-1 1 0,1-1 0,-1 0 0,0 1 0,3 6 0,8 24 0,-1 1 0,-3 1 0,0 0 0,-3 0 0,0 1 0,-3-1 0,-1 1 0,-2 0 0,-1 0 0,-11 65 0,9-90 10,-1 0 0,0 0 0,-1-1 0,0 0 0,-1 0 0,0 0 0,-1 0 0,0-1 0,0 0 0,-1-1 0,-13 13 0,17-17-75,-1-1 1,0 1-1,0-1 1,0 0-1,0 0 1,-1 0-1,0-1 0,0 0 1,0 0-1,0 0 1,0-1-1,0 0 1,-1 0-1,1-1 0,-1 0 1,1 0-1,-1 0 1,1-1-1,-1 0 1,0 0-1,1-1 1,-9-1-1,-23-14-6761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09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24575,'0'-5'0,"0"8"0,0 16 0,0 17 0,0 14 0,0 17 0,0 17 0,0 15 0,0 13 0,0 3 0,0-5 0,0-13 0,0-19 0,0-27 0,0-26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09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0 123 24575,'0'-5'0,"0"-9"0,9-2 0,10-8 0,8 1 0,2 5 0,5 4 0,0 6 0,-8 7 0,-10 5-8191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10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24575,'4'0'0,"10"8"0,11 4 0,9-2 0,8-1 0,5-7 0,7-4 0,7-10 0,-7-3-8191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10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0 179 24575,'0'-4'0,"13"-15"0,12-3 0,15-6 0,9 1 0,0 1 0,0 5 0,-4 6 0,-5 5 0,-14 5 0,-12 3-8191</inkml:trace>
  <inkml:trace contextRef="#ctx0" brushRef="#br0" timeOffset="1">247 31 24575,'0'8'0,"0"12"0,0 14 0,0 19 0,0 21 0,0 27 0,0 17 0,0 2 0,0-11 0,0-17 0,0-23-8191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11.2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1 138 24575,'0'-5'0,"8"0"0,16-13 0,16-3 0,9-2 0,5 2 0,2 6 0,-4 5 0,-12-1 0,-12 3-8191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11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24575,'0'4'0,"0"6"0,0 10 0,0 17 0,0 29 0,0 23 0,0 14 0,0 10 0,0 6 0,0-3 0,0-22-8191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12.1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21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394 113 24575,'-2'-1'0,"1"0"0,-1-1 0,0 1 0,1 0 0,-1-1 0,1 1 0,-1-1 0,1 0 0,0 1 0,-1-1 0,1 0 0,0 0 0,0 0 0,0 0 0,1 0 0,-2-4 0,-14-20 0,9 19 0,0 1 0,0 1 0,0-1 0,-1 1 0,1 0 0,-1 1 0,0 0 0,-12-4 0,17 7 0,0 0 0,0 0 0,0 1 0,0-1 0,0 1 0,0 0 0,0 0 0,0 0 0,0 0 0,0 0 0,0 1 0,0-1 0,0 1 0,0 0 0,1 0 0,-1 0 0,0 0 0,0 0 0,1 1 0,-1-1 0,1 1 0,-1 0 0,1 0 0,-1 0 0,1 0 0,0 0 0,0 0 0,-2 4 0,-3 5 0,0 1 0,1-1 0,1 1 0,0 0 0,0 1 0,1-1 0,1 1 0,0 0 0,1 0 0,1 0 0,0 0 0,0 0 0,1 0 0,4 25 0,-4-37 0,0 0 0,0 0 0,1 1 0,-1-1 0,1 0 0,-1 0 0,1 0 0,-1 0 0,1 0 0,0 0 0,-1 0 0,1 0 0,0 0 0,0 0 0,0-1 0,0 1 0,0 0 0,0 0 0,0-1 0,0 1 0,0-1 0,0 1 0,0-1 0,0 1 0,0-1 0,1 1 0,-1-1 0,0 0 0,0 0 0,0 0 0,1 0 0,-1 0 0,0 0 0,0 0 0,0 0 0,1 0 0,-1-1 0,0 1 0,0 0 0,0-1 0,0 1 0,0-1 0,0 1 0,1-1 0,-1 1 0,0-1 0,-1 0 0,1 0 0,2-1 0,4-3 0,1-1 0,-1 0 0,0-1 0,-1 1 0,7-9 0,63-101 0,-75 115 0,-1 1 0,0-1 0,1 0 0,-1 0 0,1 1 0,-1-1 0,1 0 0,-1 1 0,1-1 0,0 1 0,-1-1 0,1 1 0,0-1 0,-1 1 0,1-1 0,0 1 0,0 0 0,-1-1 0,1 1 0,0 0 0,0 0 0,0-1 0,-1 1 0,1 0 0,2 0 0,-2 1 0,-1-1 0,1 1 0,0 0 0,-1-1 0,1 1 0,-1 0 0,1 0 0,-1 0 0,1-1 0,-1 1 0,1 0 0,-1 0 0,0 0 0,1 0 0,-1 0 0,0 0 0,0 0 0,0 1 0,2 55 0,-2-52 0,0 61 0,-7 106 0,4-147 0,0 0 0,-2 0 0,-1-1 0,-17 44 0,5-22 0,5-12 0,-23 42 0,31-67 0,0-1 0,0 0 0,-1 0 0,0 0 0,-1 0 0,0-1 0,0 0 0,0 0 0,-14 8 0,18-13 0,0 0 0,0 0 0,0-1 0,0 1 0,0-1 0,0 0 0,0 0 0,0 0 0,-1 0 0,1-1 0,0 1 0,-1-1 0,1 0 0,0 0 0,-1 0 0,1-1 0,0 1 0,-1-1 0,1 1 0,0-1 0,0 0 0,0 0 0,0-1 0,0 1 0,0-1 0,0 1 0,0-1 0,0 0 0,0 0 0,1 0 0,-1-1 0,1 1 0,0 0 0,-3-4 0,-1-3 0,0 0 0,0 0 0,1 0 0,0-1 0,1 0 0,0 0 0,0 0 0,1 0 0,-3-16 0,5 12 7,0 0-1,0 0 0,1 0 0,1 0 1,1 0-1,0 0 0,1 0 1,0 1-1,1-1 0,0 1 1,1 0-1,1 0 0,0 1 0,1-1 1,0 1-1,1 1 0,0-1 1,16-16-1,9-6-303,0 1 0,3 2 0,0 2 0,48-30 0,-7 10-6529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21.7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0 24575,'0'5'0,"0"9"0,-4 19 0,-2 25 0,-16 24 0,-13 6 0,-1-12-8191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36.4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278 123 24575,'0'-8'0,"0"-1"0,0 0 0,-1 1 0,0-1 0,0 1 0,-1-1 0,0 1 0,-5-12 0,5 17 0,1 1 0,-1-1 0,0 1 0,0 0 0,0 0 0,0 0 0,0 0 0,0 0 0,-1 0 0,1 0 0,-1 1 0,1-1 0,-1 1 0,0 0 0,0 0 0,1 0 0,-1 0 0,0 0 0,0 1 0,0-1 0,0 1 0,0-1 0,0 1 0,0 0 0,0 1 0,0-1 0,0 0 0,-3 2 0,-2-1 0,1 1 0,-1 1 0,0-1 0,1 1 0,0 0 0,-1 1 0,1 0 0,1 0 0,-1 1 0,1-1 0,-1 1 0,1 1 0,1-1 0,-1 1 0,1 0 0,0 0 0,0 1 0,1 0 0,0 0 0,0 0 0,0 0 0,-2 9 0,-3 6 0,1 1 0,0 1 0,2-1 0,1 1 0,1 0 0,-1 26 0,4-40 0,0 1 0,1 0 0,0 0 0,1-1 0,0 1 0,1 0 0,4 12 0,-6-21 0,1 0 0,0 0 0,0 0 0,0 0 0,0 0 0,1 0 0,-1-1 0,1 1 0,-1 0 0,1-1 0,-1 1 0,1-1 0,0 1 0,0-1 0,0 0 0,2 2 0,-1-2 0,1 0 0,-1-1 0,0 1 0,1 0 0,-1-1 0,1 0 0,-1 0 0,0 0 0,1 0 0,-1-1 0,1 1 0,-1-1 0,6-2 0,0 0 0,-1 0 0,1-1 0,-1-1 0,0 1 0,-1-1 0,1 0 0,-1-1 0,0 0 0,0 0 0,-1-1 0,0 0 0,0 0 0,0 0 0,-1 0 0,0-1 0,5-11 0,7-16 0,-2 0 0,16-58 0,-23 69 0,24-76 0,-23 87 0,-4 22 0,-2 29 0,-3-36 0,1 58-119,7 109 370,-6-151-439,0 0 1,2-1 0,0 1 0,1-1 0,1 0 0,1 0 0,9 17 0,-1-11-6639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22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0 24575,'-8'0'0,"-3"4"0,-4 6 0,0 14 0,-4 11 0,-1 16 0,-4 16 0,2 10 0,4 4 0,6-3 0,4-7 0,5-11 0,1-12 0,11-13 0,11-14 0,2-9-8191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23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40 259 24575,'-2'-1'0,"0"1"0,0-1 0,1 1 0,-1-1 0,0 0 0,1 1 0,-1-1 0,1 0 0,-1 0 0,1 0 0,-1 0 0,1 0 0,0-1 0,0 1 0,-1 0 0,1-1 0,0 1 0,0-1 0,0 1 0,0-1 0,1 1 0,-1-1 0,0 0 0,1 1 0,-1-1 0,1 0 0,-1 1 0,1-3 0,-2-5 0,1 1 0,-1 0 0,2-1 0,-1-14 0,2 13 0,1 0 0,0-1 0,0 1 0,1 1 0,0-1 0,1 0 0,8-15 0,-9 20 0,-1 0 0,2 0 0,-1 0 0,0 0 0,1 1 0,0 0 0,0-1 0,0 1 0,1 0 0,-1 1 0,1-1 0,0 1 0,0 0 0,10-4 0,-13 6 0,0 0 0,0 1 0,0-1 0,0 1 0,0 0 0,0 0 0,0 0 0,0 0 0,0 0 0,0 0 0,0 0 0,0 1 0,0-1 0,-1 1 0,1-1 0,0 1 0,0 0 0,0-1 0,-1 1 0,1 0 0,2 2 0,0 0 0,-1 0 0,0 0 0,-1 1 0,1-1 0,0 1 0,-1-1 0,0 1 0,0 0 0,2 6 0,3 9 0,-1 1 0,-2-1 0,4 28 0,-6-38 0,12 91 0,-4-16 0,5-1 0,26 85 0,-36-155-1365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23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1 24575,'0'8'0,"-9"16"0,-2 20 0,-12 28 0,-11 23 0,-8 7 0,3-5 0,1-10 0,6-17 0,8-19-8191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23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24575,'0'4'0,"0"10"0,0 11 0,-12 18 0,-5 10 0,-8-4 0,1-10-8191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24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8 24575,'1'67'0,"0"-16"0,-8 79 0,7-127 0,-2 32 0,10-27 0,11-16 0,-5-5 0,1-1 0,-2 0 0,0-1 0,-1-1 0,0 0 0,-2 0 0,0-1 0,16-36 0,-13 26 0,2 0 0,28-39 0,-43 66 0,0 0 0,0 0 0,0 1 0,0-1 0,0 0 0,0 0 0,0 0 0,0 0 0,0 0 0,0 0 0,0 0 0,0 0 0,0 0 0,0 1 0,0-1 0,0 0 0,0 0 0,0 0 0,0 0 0,0 0 0,0 0 0,0 0 0,0 0 0,0 0 0,0 0 0,1 0 0,-1 0 0,0 0 0,0 0 0,0 0 0,0 0 0,0 0 0,0 0 0,0 1 0,0-1 0,0 0 0,1 0 0,-1 0 0,0 0 0,0 0 0,0 0 0,0 0 0,0-1 0,0 1 0,0 0 0,0 0 0,0 0 0,0 0 0,1 0 0,-1 0 0,0 0 0,0 0 0,0 0 0,0 0 0,0 0 0,0 0 0,0 0 0,0 0 0,0 0 0,0 0 0,0 0 0,0 0 0,1-1 0,-2 16 0,-5 26 0,5-34 0,-2 13 0,-24 140 0,-10 265 0,38-397 0,0-11 0,-1 1 0,-1-1 0,0 0 0,-1 0 0,0 1 0,-2-1 0,-7 22 0,10-37 0,0 1 0,0-1 0,0 1 0,0-1 0,-1 0 0,1 0 0,-1 0 0,0 0 0,1 0 0,-1 0 0,0 0 0,0 0 0,0-1 0,0 1 0,-1-1 0,1 1 0,-4 0 0,4-1 0,0-1 0,1 0 0,-1 1 0,0-1 0,0 0 0,0 0 0,0 0 0,0-1 0,0 1 0,0 0 0,0-1 0,0 1 0,0-1 0,1 0 0,-1 0 0,0 0 0,0 0 0,-1-1 0,-3-2 0,1 0 0,1-1 0,-1 1 0,0-1 0,1 0 0,0 0 0,0-1 0,1 1 0,-1-1 0,1 0 0,1 0 0,-4-9 0,-1-9 20,1-2 0,2 1 0,0-1 0,2 1 0,1-47 0,4 23-515,3 1 0,12-54 0,-1 32-6331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25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1 24575,'4'0'0,"10"17"0,2 13 0,-1 15 0,-3 16 0,-4 19 0,-3 21 0,-15 19 0,-23 13 0,-31 14 0,-21 3 0,4-24-8191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31.2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24575,'12'0'0,"14"0"0,9 0 0,12 0 0,7 0 0,6 0 0,1 0 0,0 0 0,-16 0 0,-16 0-8191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31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24575,'4'0'0,"6"0"0,5 0 0,8 0 0,9 0 0,8 4 0,5 2 0,3-1 0,2-1 0,-3-1 0,-10 7 0,-12-2 0,-9-3-8191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31.9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24575,'5'0'0,"9"0"0,7 0 0,-1 4 0,5 2 0,7 7 0,6 7 0,-3 12 0,-8 5 0,-8 4 0,-8 8 0,-5 8 0,-4 8 0,-11 4 0,-3 4 0,-9 1 0,-13-11 0,0-17-8191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42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228 100 24575,'-2'-2'0,"-1"-1"0,1 0 0,0 1 0,-1-1 0,1 0 0,0 0 0,1 0 0,-1 0 0,0 0 0,1 0 0,0-1 0,-2-4 0,-3-7 0,4 12 0,1 1 0,-1-1 0,1 0 0,-1 1 0,0 0 0,0-1 0,0 1 0,0 0 0,0 0 0,0 0 0,0 0 0,-1 1 0,1-1 0,-1 0 0,0 1 0,1 0 0,-1 0 0,0 0 0,0 0 0,1 0 0,-1 0 0,0 1 0,0-1 0,0 1 0,0 0 0,0 0 0,0 0 0,0 0 0,0 1 0,0-1 0,0 1 0,0-1 0,0 1 0,1 0 0,-1 0 0,-3 2 0,0 1 0,0-1 0,1 1 0,-1 0 0,1 0 0,0 1 0,1-1 0,-1 1 0,1 0 0,0 0 0,0 1 0,0-1 0,1 1 0,0 0 0,0 0 0,-3 9 0,-2 14 0,2 0 0,1 1 0,-2 53 0,8 94 0,-1-147 0,3 52 0,22 131 0,-19-181 0,1 0 0,2-1 0,1 0 0,1 0 0,2-1 0,1-1 0,19 30 0,-9-29-1365,-3-11-5461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36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24575,'9'12'0,"2"13"0,0 11 0,-3 2 0,-2 1 0,-2 0 0,-2-9 0,-1-11-8191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42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24575,'-2'71'0,"1"-39"0,0 1 0,2 0 0,7 39 0,-6-67 0,-1-1 0,1 1 0,0 0 0,1 0 0,0-1 0,-1 1 0,1-1 0,0 0 0,1 0 0,-1 0 0,1 0 0,0-1 0,0 1 0,0-1 0,9 5 0,20 19 0,-25-17 0,1 0 0,-2 0 0,0 0 0,0 1 0,-1 0 0,0 1 0,-1-1 0,0 1 0,-1 0 0,4 17 0,-4-6 0,0-1 0,-2 0 0,0 1 0,-1-1 0,-3 26 0,0-38 10,0 1 0,-1-1 0,0 0 0,-1 0 0,0 0 0,0 0 0,-1-1 0,0 1 0,-1-1 0,0-1 0,-7 10 0,9-14-81,1 1 1,-1 0-1,0-1 0,0 0 0,-1 0 1,1 0-1,-1-1 0,0 1 1,0-1-1,0 0 0,0-1 0,-1 1 1,1-1-1,-1 0 0,1 0 1,-1-1-1,0 0 0,0 0 0,0 0 1,-11-1-1,-15-8-6755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43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24575,'4'0'0,"5"0"0,10 0 0,11 0 0,3 5 0,5 4 0,-4 6 0,-8 1-8191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43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24575,'42'-2'0,"-23"1"0,0 1 0,35 3 0,-49-2 0,0 0 0,0 0 0,0 1 0,0-1 0,0 1 0,0 0 0,0 0 0,0 1 0,-1 0 0,1 0 0,-1 0 0,0 0 0,0 0 0,6 7 0,4 9 0,0 1 0,-1 0 0,-2 1 0,0 0 0,-1 1 0,8 25 0,34 140 0,-43-140-85,-1 0 0,-3 0-1,-2 0 1,-2 0 0,-2 1-1,-2-1 1,-2 0 0,-2 0-1,-2 0 1,-3-1 0,-1-1-1,-2 0 1,-2-1 0,-2 0-1,-26 42 1,-14 4-6741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48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10 399 24575,'-1'0'0,"1"0"0,0 0 0,-1 0 0,1 0 0,0 0 0,-1 0 0,1 0 0,-1 0 0,1 0 0,0 0 0,-1 0 0,1 0 0,0 0 0,-1 0 0,1 1 0,0-1 0,0 0 0,-1 0 0,1 0 0,0 1 0,-1-1 0,1 0 0,0 0 0,0 1 0,0-1 0,-1 0 0,1 0 0,0 1 0,0-1 0,0 0 0,-1 1 0,1-1 0,0 0 0,0 1 0,0 0 0,0-1 0,0 1 0,1-1 0,-1 0 0,0 1 0,0-1 0,1 1 0,-1-1 0,0 1 0,1-1 0,-1 0 0,0 1 0,1-1 0,-1 1 0,0-1 0,1 0 0,-1 0 0,1 1 0,-1-1 0,1 0 0,-1 0 0,1 1 0,-1-1 0,1 0 0,-1 0 0,1 0 0,0 0 0,12 3 0,0-1 0,1-1 0,-1 0 0,1 0 0,-1-2 0,0 1 0,1-2 0,-1 0 0,0-1 0,0 0 0,0 0 0,0-2 0,0 0 0,-1 0 0,0-1 0,0 0 0,19-15 0,-10 6 0,0-1 0,-2-1 0,0 0 0,0-2 0,-2 0 0,0-1 0,-1-1 0,16-29 0,-29 45 0,0 0 0,-1 0 0,1 0 0,-1 0 0,0 0 0,-1-1 0,1 1 0,-1-1 0,0 0 0,0 1 0,-1-1 0,0 0 0,0 1 0,-1-7 0,0 8 0,0 1 0,0-1 0,0 1 0,-1 0 0,0-1 0,1 1 0,-1 0 0,0 0 0,-1 0 0,1 0 0,0 1 0,-1-1 0,0 1 0,1-1 0,-1 1 0,0 0 0,0 0 0,-1 0 0,1 0 0,0 1 0,-1-1 0,-6-1 0,-3-1 0,1 0 0,-2 1 0,1 1 0,0 0 0,-1 1 0,1 0 0,0 1 0,-1 1 0,1 0 0,-1 1 0,-19 5 0,24-5 0,1 0 0,0 1 0,0 0 0,0 1 0,1-1 0,-1 2 0,1-1 0,0 1 0,0 0 0,0 0 0,1 1 0,0 0 0,0 0 0,0 1 0,1 0 0,0 0 0,0 0 0,1 0 0,-5 10 0,-3 13 0,2 1 0,1 1 0,1 0 0,2 0 0,1 0 0,1 1 0,1 41 0,2-34 0,-1-24 0,2 1 0,-1 0 0,2-1 0,0 1 0,1-1 0,1 1 0,0-1 0,8 20 0,-9-33-62,0 1 0,0-1 0,0 0 0,1 0 0,-1 0 0,1 0 0,0-1 0,0 1 0,0-1 0,0 0 0,0 1 0,1-1 0,-1-1-1,1 1 1,-1 0 0,1-1 0,0 0 0,-1 0 0,1 0 0,0 0 0,7 0 0,26 3-6764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49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5 216 24575,'-2'-52'0,"1"36"0,0 0 0,0-1 0,2 1 0,0 0 0,1 0 0,0-1 0,6-15 0,-8 31 0,0 1 0,0-1 0,0 0 0,0 0 0,0 1 0,0-1 0,1 0 0,-1 1 0,0-1 0,0 0 0,1 1 0,-1-1 0,0 0 0,1 1 0,-1-1 0,1 1 0,-1-1 0,0 1 0,1-1 0,0 1 0,-1-1 0,1 1 0,-1-1 0,1 1 0,-1-1 0,1 1 0,0 0 0,-1 0 0,1-1 0,0 1 0,-1 0 0,1 0 0,0 0 0,0 0 0,-1-1 0,1 1 0,0 0 0,0 0 0,-1 1 0,1-1 0,0 0 0,-1 0 0,1 0 0,0 0 0,-1 1 0,1-1 0,0 0 0,-1 1 0,1-1 0,0 0 0,-1 1 0,1-1 0,-1 1 0,1-1 0,-1 1 0,1-1 0,-1 1 0,1-1 0,-1 1 0,1-1 0,-1 1 0,0 0 0,1-1 0,-1 1 0,0 0 0,0-1 0,1 2 0,24 53 0,-24-51 0,39 124 0,31 166 0,-30-108 0,-38-177-1365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49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341 0 24575,'-4'0'0,"-5"0"0,-2 9 0,-11 14 0,-11 21 0,-3 24 0,-4 17 0,-4 11 0,5 1 0,2-2 0,7-14 0,8-29 0,8-24-8191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49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24575,'0'4'0,"0"6"0,0 5 0,0 9 0,0 12 0,0 13 0,0 15 0,0 9 0,0 5 0,0 2 0,0-1 0,0-1 0,8-9 0,3-12 0,0-29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50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0 161 24575,'0'-7'0,"1"1"0,-1-1 0,1 0 0,1 0 0,-1 1 0,1-1 0,0 1 0,1 0 0,0-1 0,0 1 0,0 0 0,0 0 0,1 1 0,0-1 0,1 1 0,-1 0 0,1 0 0,0 0 0,0 1 0,0 0 0,0 0 0,1 0 0,7-4 0,-9 6 0,-1-1 0,1 1 0,0 0 0,0-1 0,0 2 0,0-1 0,1 0 0,-1 1 0,0 0 0,1 0 0,-1 0 0,0 1 0,1-1 0,-1 1 0,1 0 0,-1 0 0,1 1 0,-1-1 0,1 1 0,-1 0 0,0 0 0,1 1 0,3 1 0,-2 1 0,1 0 0,-1 1 0,0-1 0,-1 1 0,1 0 0,-1 1 0,0-1 0,0 1 0,-1 0 0,1 0 0,-1 1 0,-1-1 0,4 9 0,-1-2-44,0 0 0,-1 1 0,-1 0 0,0 0 0,-1 0 0,-1 0 0,0 0 0,-1 1 0,0-1 0,-1 1 0,-1-1 0,0 0 0,-1 1 0,-1-1 0,0 0 0,-1 0 0,0 0-1,-1-1 1,-1 0 0,0 0 0,-1 0 0,0 0 0,-1-1 0,0 0 0,-1-1 0,0 0 0,-1 0 0,0-1 0,-1-1 0,-21 16 0,-11 4-6782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51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 24575,'-6'0'0,"0"0"0,0 0 0,-1 0 0,1 1 0,0 0 0,0 0 0,0 1 0,0 0 0,0 0 0,1 0 0,-1 0 0,1 1 0,-1 0 0,1 0 0,0 1 0,0 0 0,0-1 0,0 2 0,1-1 0,0 0 0,0 1 0,0 0 0,0 0 0,1 0 0,-5 10 0,1-2 0,1 0 0,1 0 0,1 0 0,-1 1 0,2 0 0,0-1 0,1 1 0,-1 15 0,3 118 0,2-82 0,-3 48 0,-1-64 0,1 0 0,3 0 0,2 0 0,16 78 0,-11-100 120,-9-26-162,0 0-1,0-1 1,0 1-1,0 0 1,0-1-1,0 1 1,1-1 0,-1 1-1,0 0 1,0-1-1,1 1 1,-1-1-1,0 1 1,1 0 0,-1-1-1,0 1 1,1-1-1,-1 1 1,1-1-1,-1 0 1,1 1 0,-1-1-1,1 1 1,-1-1-1,1 0 1,-1 1-1,1-1 1,0 0 0,-1 0-1,1 0 1,-1 1-1,1-1 1,0 0-1,0 0 1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52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7:53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208 0 24575,'0'5'0,"0"9"0,-13 19 0,-4 21 0,-11 22 0,-1 11 0,-1-1 0,6-7 0,-2-13 0,4-21 0,9-35 0,8-20-8191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37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24575,'0'699'0,"-2"-797"0,-1 50 0,3 0 0,1-1 0,2 1 0,18-87 0,-20 132 0,0 0 0,0-1 0,0 1 0,0 0 0,0 0 0,1 0 0,-1 1 0,1-1 0,0 0 0,0 0 0,0 1 0,0 0 0,0-1 0,0 1 0,1 0 0,-1 0 0,6-3 0,-6 4 0,1 0 0,-1 0 0,1 1 0,-1-1 0,1 1 0,-1 0 0,1 0 0,-1 0 0,1 0 0,-1 0 0,1 0 0,-1 1 0,1-1 0,-1 1 0,1-1 0,-1 1 0,5 2 0,-1 1 0,1 0 0,-1 0 0,0 0 0,0 1 0,0-1 0,-1 2 0,0-1 0,0 0 0,0 1 0,-1 0 0,0 0 0,0 1 0,0-1 0,3 8 0,-3 0 9,0-1 1,-1 1-1,0 0 0,-1 0 0,0 0 1,-1 0-1,-1 0 0,0 0 0,-1 1 0,-1-1 1,0 0-1,-6 22 0,6-29-64,0-1 0,-1 1 0,1 0 0,-1-1 0,-1 1 0,1-1 0,-1 0 0,0 0 0,0 0 0,-1-1 0,1 0 0,-1 0 0,-1 0 0,1 0 0,-1-1 0,0 1 0,0-2 0,0 1 0,0-1 0,-1 1 0,1-2 0,-1 1 0,0-1 0,1 0 0,-1 0 0,-9 0 0,-9-2-6771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52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121 15 24575,'32'-8'0,"-30"7"0,1 0 0,-1 0 0,1 0 0,0 0 0,-1 1 0,1-1 0,0 1 0,0-1 0,-1 1 0,1 0 0,0 0 0,0 0 0,0 1 0,-1-1 0,1 1 0,4 1 0,-1 1 0,0 0 0,0 1 0,0 0 0,0 0 0,-1 1 0,0 0 0,0-1 0,0 2 0,-1-1 0,0 1 0,0-1 0,0 1 0,0 0 0,2 7 0,6 12 0,-2 0 0,9 31 0,-9-11 0,-2 1 0,-2 0 0,-3 0 0,-1 1 0,-8 89 0,4-109-68,-1-1 0,-2 0-1,0 0 1,-2 0 0,-1-1 0,-1 0-1,-1 0 1,-1-1 0,-1-1 0,-1 0-1,-1 0 1,-1-1 0,-1-1 0,-1-1-1,-1 0 1,0-1 0,-2-1-1,0-1 1,-32 21 0,-16-1-6758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3:53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4:09.06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24575,'7'9'0,"1"0"0,0 0 0,0-1 0,1 0 0,0 0 0,0-1 0,0 0 0,1-1 0,0 0 0,17 7 0,-5-1 0,90 47 0,2-6 0,3-4 0,1-5 0,213 48 0,-104-48 0,380 25 0,-578-67 0,-3 1 0,0-2 0,-1-1 0,32-3 0,-55 3-80,-1-1 0,1 1-1,-1 0 1,1-1 0,-1 1-1,1-1 1,-1 1 0,1-1-1,-1 1 1,1-1 0,-1 0 0,0 0-1,1 0 1,-1 0 0,0 0-1,1-1 1,0-15-6746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4:09.6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24575,'45'1'0,"0"3"0,-1 2 0,0 2 0,69 20 0,169 75 0,-153-53 0,465 150 0,-416-152 0,254 35 0,-407-80-118,-15 0 4,0-1 1,0-1 0,0 0-1,0 0 1,0-1 0,0-1-1,1 1 1,-1-2 0,0 1-1,15-5 1,-10-4-6713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5:50.2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0 223 24575,'40'-15'0,"3"9"0,0 1 0,84 3 0,93 18 0,-66-3 0,-30-4 0,212 6 0,-287-15 0,119 1 0,255-33 0,-215 8 0,357 3 0,-472 18 0,91-16 0,18-2 0,274-28 0,62-3 0,797 25 0,-1175 26 0,525 22 0,367 9 0,-916-30 0,-54 4 0,155 28 0,-30-2 0,-171-26 0,-1 3 0,0 1 0,68 25 0,92 55 0,-175-80-1365,-9-7-5461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23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24575,'8'0'0,"7"4"0,1 6 0,-2 1-8191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24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24575,'4'0'0,"2"8"0,4 4 0,-1-6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26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143 0 24575,'-2'1'0,"1"-1"0,0 1 0,0 0 0,0-1 0,0 1 0,0 0 0,0 0 0,0 0 0,0 0 0,1 0 0,-1 0 0,0 0 0,0 0 0,1 0 0,-1 0 0,0 0 0,1 0 0,0 1 0,-1-1 0,0 2 0,-9 31 0,9-30 0,-7 40 0,2 0 0,1 1 0,3-1 0,2 46 0,1-31 0,-11 90 0,-41 261 0,48-392 0,-2-1 0,1 1 0,-10 19 0,10-25 0,3-11 0,1-1 0,0 1 0,-1 0 0,1-1 0,0 1 0,0 0 0,0-1 0,-1 1 0,1 0 0,0 0 0,0-1 0,0 1 0,0 0 0,0 0 0,0-1 0,1 1 0,-1 0 0,0-1 0,0 1 0,0 0 0,1 0 0,-1-1 0,0 1 0,1 0 0,-1-1 0,0 1 0,1-1 0,-1 1 0,1-1 0,-1 1 0,1-1 0,-1 1 0,1-1 0,0 1 0,-1-1 0,1 1 0,0-1 0,-1 0 0,1 1 0,0-1 0,-1 0 0,1 0 0,0 0 0,-1 1 0,1-1 0,0 0 0,0 0 0,-1 0 0,1 0 0,0 0 0,0 0 0,-1-1 0,2 1 0,51-9 0,-41 6 0,198-38 0,-207 41-50,0 0-1,0 0 1,1-1-1,-1 1 0,0-1 1,0 1-1,0-1 1,0 0-1,0 0 1,0 0-1,0-1 0,0 1 1,0-1-1,0 0 1,-1 0-1,1 0 1,-1 0-1,1 0 0,-1 0 1,0-1-1,0 1 1,0-1-1,0 1 1,0-1-1,-1 0 1,3-6-1,3-18-6775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27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24575,'0'4'0,"0"10"0,0 15 0,0 19 0,0 19 0,0 14 0,0 19 0,0 9 0,0-2 0,0-10 0,0-18 0,-5-22 0,0-12 0,-1-23 0,2-23 0,1-24 0,1-20 0,1-2-8191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27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24575,'0'-4'0,"0"-5"0,8-2 0,7 1 0,6 3 0,6 2 0,4 2 0,5 1 0,-4 2-8191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38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24575,'0'-1'0,"1"0"0,-1 0 0,1 0 0,-1 0 0,1 0 0,0 0 0,0 0 0,-1 0 0,1 1 0,0-1 0,0 0 0,0 0 0,0 1 0,0-1 0,0 0 0,0 1 0,0-1 0,0 1 0,0-1 0,2 1 0,27-11 0,-25 9 0,3-1 0,0 1 0,0 0 0,0 0 0,0 1 0,0 0 0,0 0 0,0 1 0,0 0 0,1 1 0,7 1 0,-13-2 0,0 1 0,0 0 0,-1 0 0,1 0 0,-1 1 0,1-1 0,-1 1 0,0-1 0,1 1 0,-1 0 0,0-1 0,0 1 0,0 0 0,0 1 0,-1-1 0,1 0 0,0 0 0,-1 1 0,0-1 0,1 1 0,-1-1 0,0 1 0,0 0 0,-1 0 0,1-1 0,0 1 0,-1 0 0,0 0 0,0-1 0,0 1 0,0 0 0,-1 5 0,0-1 0,0 0 0,-1-1 0,0 1 0,0-1 0,-1 1 0,0-1 0,0 0 0,0 0 0,-1 0 0,0 0 0,0-1 0,0 1 0,-1-1 0,1 0 0,-2-1 0,-7 8 0,5-5 0,0 0 0,1 1 0,0 0 0,0 0 0,-9 16 0,15-23 0,1 0 0,0-1 0,0 1 0,-1 0 0,1 0 0,0 0 0,0 0 0,0-1 0,0 1 0,0 0 0,0 0 0,0 0 0,0 0 0,1-1 0,-1 1 0,0 0 0,0 0 0,1 0 0,-1-1 0,0 1 0,1 0 0,-1 0 0,1-1 0,-1 1 0,1 0 0,-1-1 0,1 1 0,-1-1 0,1 1 0,0 0 0,-1-1 0,1 1 0,0-1 0,0 0 0,-1 1 0,1-1 0,0 0 0,0 1 0,0-1 0,-1 0 0,2 0 0,39 9 0,-39-8 0,115 6-1365,-56-6-5461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27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24575,'9'4'0,"10"2"0,12-1 0,7-1 0,7-1 0,4-1 0,-2-1 0,-10 0-8191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29.2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239 0 24575,'-11'1'0,"0"0"0,0 0 0,0 1 0,1 0 0,-1 1 0,0 0 0,1 1 0,0 0 0,0 1 0,0 0 0,0 1 0,1 0 0,0 0 0,0 1 0,0 0 0,1 0 0,0 1 0,1 0 0,0 0 0,0 1 0,1 0 0,0 1 0,0-1 0,1 1 0,0 0 0,-4 13 0,8-20 0,1 0 0,-1 0 0,1 0 0,0 0 0,0 0 0,0 0 0,0 0 0,0 0 0,1 0 0,-1 0 0,1 0 0,0-1 0,0 1 0,0 0 0,0 0 0,0-1 0,1 1 0,-1 0 0,1-1 0,0 1 0,-1-1 0,1 0 0,0 0 0,0 0 0,1 0 0,-1 0 0,0 0 0,5 2 0,10 7 0,-1-2 0,1 0 0,29 10 0,-11-4 0,-24-9 0,-1 0 0,1 0 0,-2 1 0,1 1 0,-1 0 0,0 0 0,0 1 0,-1 0 0,0 0 0,-1 1 0,0 0 0,-1 0 0,0 1 0,0-1 0,-1 1 0,-1 1 0,0-1 0,0 1 0,-1-1 0,-1 1 0,0 0 0,0 0 0,-1 0 0,-1 1 0,0-1 0,0 0 0,-2 0 0,-2 15 0,1-18-65,-1 1 0,0-1 0,0 0 0,-1 0 0,-1 0 0,1-1 0,-1 1 0,0-1 0,-1-1 0,0 1 0,0-1 0,-1-1 0,0 1 0,0-1 0,-1-1 0,1 1 0,-1-1 0,0-1 0,-1 0 0,-16 6 0,4-7-6761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29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61 543 24575,'0'8'0,"0"12"0,0 6 0,-9 7 0,-2 7 0,-4 4 0,1-13 0,2-21 0</inkml:trace>
  <inkml:trace contextRef="#ctx0" brushRef="#br0" timeOffset="1">110 0 24575,'0'4'0,"0"11"0,0 1-8191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30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 13 24575,'-4'-2'0,"0"0"0,1 0 0,-1 1 0,0 0 0,0-1 0,0 1 0,0 1 0,0-1 0,0 0 0,0 1 0,0 0 0,0 0 0,0 0 0,0 1 0,0-1 0,0 1 0,0 0 0,0 0 0,1 0 0,-1 1 0,0-1 0,0 1 0,1 0 0,-1 0 0,1 0 0,0 1 0,0-1 0,0 1 0,0-1 0,0 1 0,0 0 0,0 0 0,-3 7 0,-6 9 0,1-1 0,1 2 0,1 0 0,-13 39 0,19-50 0,-3 9 0,-1-2 0,1 0 0,0 0 0,2 0 0,0 1 0,0 0 0,2 0 0,0 0 0,1 30 0,1-46 0,0 0 0,0 0 0,0-1 0,1 1 0,-1 0 0,0 0 0,0-1 0,0 1 0,1 0 0,-1 0 0,0-1 0,1 1 0,-1 0 0,0-1 0,1 1 0,-1 0 0,1-1 0,-1 1 0,1-1 0,0 1 0,-1-1 0,1 1 0,-1-1 0,1 1 0,0-1 0,-1 0 0,1 1 0,0-1 0,0 0 0,-1 1 0,1-1 0,1 0 0,0 0 0,0-1 0,-1 1 0,1 0 0,0-1 0,0 0 0,0 1 0,0-1 0,0 0 0,-1 0 0,1 0 0,0 0 0,1-2 0,42-43 0,-11-3 0,-1-1 0,41-87 0,-51 91 0,-23 46 0,0-1 0,1 0 0,-1 1 0,0-1 0,0 0 0,1 1 0,-1-1 0,0 0 0,1 1 0,-1-1 0,0 1 0,1-1 0,-1 1 0,1-1 0,-1 1 0,1-1 0,0 1 0,-1-1 0,1 1 0,-1 0 0,1-1 0,0 1 0,-1 0 0,1-1 0,0 1 0,4 15 0,-6 38 0,0-46 0,-2 116 0,5-75 0,-4 0 0,-1-1 0,-2 1 0,-2-1 0,-22 74 0,13-68 0,-11 64 0,-5 16 0,25-110 0,2-1 0,-1-1 0,-1 0 0,-1 0 0,-1-1 0,-21 35 0,28-53 0,1 0 0,-1 1 0,0-1 0,0-1 0,0 1 0,0 0 0,0 0 0,0-1 0,0 1 0,0-1 0,-1 0 0,-4 2 0,6-2 0,-1-1 0,1 0 0,-1 0 0,1 0 0,0 0 0,-1 0 0,1 0 0,-1 0 0,1 0 0,0-1 0,-1 1 0,1 0 0,-1-1 0,1 1 0,0-1 0,0 0 0,-1 1 0,-1-2 0,-1-2 0,0 0 0,1 0 0,-1 0 0,1-1 0,0 1 0,0-1 0,0 0 0,1 0 0,-1 0 0,1 0 0,-3-10 0,-2-19-273,1 1 0,1-1 0,2 1 0,1-53 0,6-39-6553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31.3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24575,'-9'333'0,"1"-247"0,-32 149 0,25-184 0,7-42 0,5-16 0,2-23 0,8-28 0,3 1 0,32-111 0,-29 130 0,1 0 0,2 1 0,2 1 0,1 1 0,31-44 0,-38 63 0,0 1 0,23-21 0,-31 32 0,-1 1 0,1 0 0,0 0 0,0 0 0,0 1 0,0-1 0,1 1 0,-1 0 0,1 0 0,-1 0 0,1 1 0,0 0 0,-1 0 0,1 0 0,7 0 0,-10 1 0,1 1 0,-1-1 0,0 1 0,1 0 0,-1 0 0,0 0 0,0 0 0,0 0 0,0 0 0,0 1 0,0-1 0,0 0 0,0 1 0,0 0 0,-1 0 0,1-1 0,-1 1 0,1 0 0,-1 0 0,0 0 0,0 0 0,1 1 0,-2-1 0,1 0 0,0 0 0,0 1 0,0 2 0,2 8 0,0 1 0,-1-1 0,1 19 0,-2-30 0,0 71-81,-15 138 0,6-132-1122,4-35-5623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31.7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237 130 24575,'0'-12'0,"1"0"0,-1-1 0,-1 1 0,0 0 0,-5-23 0,5 33 0,1 0 0,-1 0 0,1 1 0,-1-1 0,0 0 0,1 1 0,-1-1 0,0 1 0,0-1 0,0 1 0,0 0 0,-1-1 0,1 1 0,0 0 0,0 0 0,-1 0 0,1-1 0,-1 1 0,1 1 0,-1-1 0,1 0 0,-1 0 0,0 1 0,1-1 0,-1 1 0,0-1 0,1 1 0,-1 0 0,0-1 0,0 1 0,0 0 0,1 0 0,-1 0 0,0 1 0,0-1 0,1 0 0,-1 1 0,0-1 0,1 1 0,-1-1 0,-3 3 0,0-1 0,0 1 0,-1 0 0,1 1 0,0-1 0,0 1 0,1 0 0,-1 0 0,1 0 0,0 1 0,0 0 0,0 0 0,-4 7 0,-35 70 0,34-60 0,6-17 0,-5 10 0,1 0 0,0 1 0,1 0 0,1 0 0,0 0 0,1 1 0,-2 18 0,6-35 0,0 1 0,0 0 0,-1 0 0,1-1 0,0 1 0,0 0 0,0 0 0,0-1 0,0 1 0,0 0 0,0 0 0,0 0 0,0-1 0,0 1 0,1 0 0,-1 0 0,0-1 0,1 1 0,-1 0 0,0-1 0,1 1 0,-1 0 0,0-1 0,1 1 0,-1 0 0,1-1 0,0 1 0,-1-1 0,1 1 0,-1-1 0,1 1 0,0-1 0,-1 0 0,1 1 0,0-1 0,-1 0 0,1 1 0,0-1 0,0 0 0,-1 0 0,1 0 0,0 0 0,0 0 0,0 0 0,-1 0 0,1 0 0,0 0 0,0 0 0,-1 0 0,1 0 0,0 0 0,0-1 0,-1 1 0,1 0 0,0-1 0,0 1 0,38-27 0,-9-3 0,49-63 0,-16 16 0,-62 75 0,0 1 0,0-1 0,0 1 0,1-1 0,-1 1 0,1-1 0,-1 1 0,1 0 0,0 0 0,-1 0 0,1 0 0,0 0 0,0 0 0,-1 0 0,1 1 0,0-1 0,0 0 0,4 1 0,-5 0 0,0 0 0,0 1 0,0-1 0,0 1 0,0-1 0,0 1 0,-1 0 0,1-1 0,0 1 0,0 0 0,0 0 0,-1 0 0,1-1 0,0 1 0,-1 0 0,1 0 0,-1 0 0,1 0 0,-1 0 0,1 0 0,-1 0 0,0 0 0,1 3 0,1 9 0,0 1 0,-1 0 0,0 26 0,-2-33 0,0 12-113,1 30 354,0-47-320,0 0 1,1 0-1,-1 0 1,0 0-1,1 0 1,0 0-1,-1 0 0,1 0 1,0 0-1,0 0 1,0 0-1,0-1 0,0 1 1,1 0-1,-1-1 1,0 1-1,1-1 1,2 3-1,16 2-6747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32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0 24575,'4'0'0,"1"8"0,1 16 0,-2 24 0,-1 26 0,-10 41 0,-3 48 0,-13 29 0,-2 12 0,-6-8 0,3-16 0,6-27 0,7-30 0,6-28 0,4-31-8191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32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26 24575,'-4'0'0,"-14"0"0,-4-5 0,-3-4 0,4-2-8191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5:53.7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24575,'-1'102'0,"-1"-23"0,3 0 0,21 141 0,23 76 0,13 57 0,-28-222 0,55 283 0,-71-226 0,-3-27 0,0 77 0,-7-214 0,14 45 0,-11-47 0,-1 0 0,5 39 0,-6 197 0,-6-164 0,13 118 0,-2-95 0,10 57 0,-5-69 0,3 129 0,-1-5 0,14 101 0,9 75 0,-9-131-1365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5:55.3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0 227 24575,'322'2'0,"346"-5"0,-566-3 0,-1-5 0,0-4 0,167-49 0,-182 40 0,179-46 0,-203 57 0,1 3 0,85-2 0,582 12 0,-289 5 0,1418-6 0,-1442 14 0,-33 0 0,-316-13 0,374 19 0,462 36 0,-879-55-115,2 1-94,-1-2 1,1 0 0,-1-2 0,1 0-1,32-10 1,-30 2-6618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39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24575,'8'0'0,"16"0"0,16 0 0,14 0 0,6 0 0,-3 0 0,-3-8 0,-10-8 0,-14 0-8191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5:56.5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0 24575,'0'773'0,"-4"-703"0,-2-1 0,-20 86 0,-7 60 0,7-34 0,14-109 0,-6 104 0,21 94 0,-5 119 0,-8-269 0,-4 98 0,27-9 0,0-23 0,-11-145 0,3-1 0,13 57 0,-9-57 0,-2 1 0,2 61 0,-8-52 0,-1 31 0,12 84 0,-2-36 0,-9-89 0,2 0 0,13 65 0,-12-90-108,1 4-101,0 0-1,-2 0 1,0 1-1,-1-1 0,0 24 1,-5-19-6617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03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2469 24575,'24'1'0,"0"-2"0,1 0 0,-2-2 0,1 0 0,31-9 0,115-31 0,14-4 0,-153 37 0,0-2 0,-1-1 0,53-31 0,-80 42 0,48-29 0,-3-2 0,75-65 0,-96 71 0,2 1 0,1 2 0,1 1 0,1 1 0,45-22 0,-18 10 0,-2-1 0,-2-4 0,78-68 0,-72 56 0,-36 31 0,-2-2 0,-1 0 0,0-1 0,-2-1 0,0-1 0,18-33 0,2 2 0,8-14 0,163-299 0,-111 180 0,-46 98 0,129-165 0,-158 230 0,2 2 0,1 1 0,1 2 0,0 0 0,2 2 0,55-25 0,70-15 0,-113 46 0,1-3 0,53-28 0,-58 22 0,1 1 0,1 3 0,0 1 0,1 1 0,65-13 0,-36 18 0,1 3 0,89 2 0,67 5 0,172 4 0,-382-2 0,-1 1 0,1 1 0,-1 1 0,0 1 0,-1 0 0,1 1 0,-1 0 0,0 2 0,18 11 0,-2 1 0,-1 2 0,-1 2 0,32 33 0,24 22 0,-41-41 0,-2 3 0,-3 1 0,39 51 0,18 63 0,-35-65 0,-38-54 0,33 40 0,-51-70 0,25 31 0,3-1 0,60 51 0,33 35 0,-88-88 0,38 44 0,-53-52 0,2-1 0,0-1 0,2-1 0,41 27 0,-30-24 0,-2 2 0,69 66 0,-70-60 0,129 110 0,-102-91 0,-12-8 0,3-3 0,112 71 0,45-11 0,-206-101 0,46 24 0,-33-16 0,1-1 0,0-1 0,36 11 0,115 14 0,-71-11 71,-66-13-549,0-2-1,36 3 0,-34-8-6347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05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1 234 24575,'0'-4'0,"4"-2"0,6-3 0,5-1 0,0-3 0,6 2 0,-1-7 0,1 0 0,-3-1 0,-1 3 0,5-1 0,3 4 0,2 3 0,4 3 0,6-4 0,4-2 0,5-6 0,-7-1-8191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16.0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242 935 24575,'-25'-404'0,"0"54"0,26 329 0,0 0 0,2 0 0,0 0 0,11-33 0,-8 30 0,-4 7 0,-8 16 0,-10 23 0,-87 266 0,60-157 0,19-85 0,8-31 0,15-15 0,1 0 0,-1 0 0,1 0 0,-1 0 0,1 0 0,-1 0 0,1 0 0,-1 0 0,1-1 0,0 1 0,-1 0 0,1 0 0,-1 0 0,1-1 0,-1 1 0,1 0 0,0-1 0,-1 1 0,1 0 0,0-1 0,-1 1 0,1-1 0,0 1 0,-1-1 0,1 1 0,0 0 0,0-1 0,0 1 0,0-1 0,-1 1 0,1-1 0,0 1 0,0-1 0,0 1 0,0-1 0,0 1 0,0-1 0,0 0 0,-2-28-1365,5-7-5461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16.3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24575,'8'0'0,"8"8"0,8 12 0,6 14 0,9 19 0,7 12 0,16 13 0,11 1 0,-8-13-8191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18.3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24575,'-5'0'0,"8"5"0,11 13 0,8 3 0,8 8 0,8-2 0,5 3 0,5-4 0,1 3 0,1-4 0,-7-2 0,-16-5 0,-20 3 0,-29 6 0,-27-2 0,-26 8 0,-18-1 0,8-7-8191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20.2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24575,'4'1'0,"-1"-1"0,1 1 0,0 0 0,-1 0 0,1 0 0,-1 1 0,0-1 0,1 1 0,-1 0 0,0 0 0,0 0 0,0 0 0,0 1 0,-1-1 0,1 1 0,0-1 0,-1 1 0,0 0 0,4 6 0,1 1 0,-1 1 0,0 1 0,-1-1 0,6 17 0,2 16 0,-2 0 0,-2 1 0,5 89 0,-12 134 0,-3-256 0,-1-129 0,1-97 0,2 190 0,2 0 0,0 0 0,2 1 0,0-1 0,2 1 0,15-37 0,-18 52-91,0 0 0,0 0 0,1 1 0,0 0 0,0 0 0,1 0 0,-1 0 0,2 1 0,-1 0 0,1 1 0,-1-1 0,2 1 0,-1 0 0,10-4 0,16-3-6735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20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1 24575,'-8'0'0,"-3"8"0,-8 12 0,-1 14 0,-5 10 0,1 7 0,5 1 0,-2 6 0,1 1 0,6-5 0,3-8 0,14-12 0,9-11 0,8-10 0,-1-7-8191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21.2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1 426 24575,'0'-25'0,"2"0"0,0-1 0,2 1 0,0 0 0,2 1 0,1-1 0,18-41 0,-19 52 0,1 0 0,1 1 0,0 0 0,1 0 0,0 1 0,1 0 0,1 0 0,-1 1 0,2 1 0,0 0 0,0 0 0,0 1 0,27-13 0,-37 20 0,1 1 0,0 0 0,-1-1 0,1 2 0,0-1 0,0 0 0,0 0 0,0 1 0,0 0 0,0-1 0,0 1 0,0 0 0,0 0 0,0 1 0,0-1 0,0 1 0,0 0 0,0-1 0,0 1 0,5 3 0,-3-1 0,-1 0 0,0 0 0,0 1 0,0 0 0,0-1 0,-1 1 0,1 0 0,-1 1 0,0-1 0,0 1 0,2 4 0,5 14 0,-1 1 0,-1-1 0,10 49 0,-18-70 0,46 298 0,-46-298 6,-1 0-1,1-1 0,0 1 1,0 0-1,0-1 0,1 1 1,-1 0-1,0-1 0,1 1 0,-1-1 1,1 1-1,-1-1 0,1 1 1,0-1-1,0 1 0,-1-1 1,1 1-1,0-1 0,0 0 1,0 1-1,3 1 0,-3-4-69,0 0-1,1 1 1,-1-1 0,0 0-1,0 0 1,1 0-1,-1 0 1,0 0-1,0 0 1,0 0-1,0-1 1,-1 1-1,1 0 1,0 0 0,0-1-1,-1 1 1,1-1-1,-1 1 1,1 0-1,-1-1 1,1 1-1,-1-3 1,9-22-6762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21.6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388 0 24575,'0'4'0,"0"11"0,-5 14 0,-4 23 0,-15 29 0,-19 25 0,-19 12 0,-12 2 0,2-15 0,14-17 0,17-23-8191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39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24575,'0'13'0,"0"20"0,0 27 0,0 18 0,0 10 0,0 2 0,0-6 0,0-9 0,0-12 0,0-14 0,0-15-8191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22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 24575,'0'8'0,"-9"15"0,-6 22 0,-10 10 0,-4 0 0,2-8-8191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22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0 24575,'-15'347'0,"14"-336"0,0-1 0,1 1 0,0-1 0,4 21 0,-4-30 0,0 0 0,0-1 0,0 1 0,0 0 0,1-1 0,-1 1 0,0 0 0,1-1 0,-1 1 0,0-1 0,1 1 0,-1 0 0,0-1 0,1 1 0,-1-1 0,1 1 0,-1-1 0,1 0 0,-1 1 0,1-1 0,0 1 0,-1-1 0,1 0 0,-1 1 0,1-1 0,0 0 0,-1 0 0,1 0 0,0 1 0,0-1 0,2-1 0,-1 0 0,0 0 0,0 0 0,1 0 0,-1 0 0,0 0 0,0-1 0,0 1 0,-1-1 0,1 1 0,0-1 0,0 0 0,-1 0 0,2-2 0,9-12 0,-1 0 0,16-33 0,6-7 0,-32 55 0,-1 0 0,1-1 0,-1 1 0,1 1 0,-1-1 0,1 0 0,0 0 0,0 0 0,-1 0 0,1 0 0,0 1 0,0-1 0,0 0 0,0 1 0,0-1 0,0 0 0,0 1 0,0 0 0,0-1 0,0 1 0,1 0 0,0-1 0,-1 1 0,0 1 0,0-1 0,-1 1 0,1-1 0,0 1 0,-1 0 0,1-1 0,0 1 0,-1 0 0,1-1 0,-1 1 0,1 0 0,-1 0 0,1 0 0,-1-1 0,0 1 0,1 0 0,-1 0 0,0 0 0,0 0 0,0 1 0,6 60 0,-6-56 0,-20 349 0,9-232 0,7-60 0,-3-1 0,-2-1 0,-3 0 0,-30 94 0,39-149 0,0 0 0,0-1 0,0 1 0,0-1 0,-1 0 0,0 1 0,0-2 0,0 1 0,-1 0 0,0-1 0,-9 7 0,12-10 0,0 0 0,0 1 0,-1-1 0,1 0 0,0 0 0,-1 0 0,1 0 0,-1-1 0,1 1 0,-1-1 0,0 0 0,1 1 0,-1-1 0,1 0 0,-1-1 0,1 1 0,-1 0 0,0-1 0,1 1 0,-1-1 0,1 0 0,0 0 0,-1 0 0,1 0 0,-1 0 0,1 0 0,0-1 0,0 1 0,0-1 0,0 0 0,-2-2 0,-1-1 0,0-2 0,0 1 0,1 0 0,0-1 0,0 0 0,1 0 0,-1 0 0,2 0 0,-1-1 0,1 1 0,0-1 0,0 1 0,1-1 0,0-10 0,0-8 0,0 0 0,3 0 0,3-26 0,3 2 30,3 0 0,1 2 0,31-78 0,80-131-1515,-68 162-5341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23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360 1 24575,'0'4'0,"0"10"0,4 11 0,1 13 0,0 22 0,0 30 0,-2 33 0,-14 25 0,-22 12 0,-25 5 0,-25-10 0,-19-22 0,8-34-8191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35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0 906 24575,'0'0'0,"0"1"0,0-1 0,0 1 0,0-1 0,0 0 0,1 1 0,-1-1 0,0 1 0,0-1 0,0 0 0,0 1 0,1-1 0,-1 0 0,0 1 0,0-1 0,0 0 0,1 1 0,-1-1 0,0 0 0,1 0 0,-1 1 0,0-1 0,1 0 0,-1 0 0,0 1 0,1-1 0,-1 0 0,1 0 0,-1 0 0,0 0 0,1 0 0,-1 0 0,1 1 0,-1-1 0,0 0 0,1 0 0,-1 0 0,1 0 0,-1-1 0,0 1 0,1 0 0,-1 0 0,1 0 0,-1 0 0,0 0 0,1 0 0,-1-1 0,0 1 0,1 0 0,-1 0 0,0 0 0,1-1 0,-1 1 0,0 0 0,1-1 0,-1 1 0,23-17 0,-8 2 0,-2-2 0,0 1 0,-1-1 0,18-35 0,33-82 0,-47 96 0,14-37 0,-3-1 0,-3-1 0,-4-1 0,12-89 0,-31 154 0,2-1 0,0 0 0,0 0 0,2 1 0,-1 0 0,2 0 0,10-19 0,-16 32 0,0 0 0,0-1 0,0 1 0,0-1 0,1 1 0,-1 0 0,0-1 0,0 1 0,0 0 0,1-1 0,-1 1 0,0 0 0,1 0 0,-1-1 0,0 1 0,1 0 0,-1 0 0,0-1 0,1 1 0,-1 0 0,0 0 0,1 0 0,-1 0 0,0-1 0,1 1 0,-1 0 0,1 0 0,-1 0 0,1 0 0,-1 0 0,0 0 0,1 0 0,5 13 0,-2 23 0,-4-35 0,0 49 0,-13 84 0,0 16 0,11-108 0,0-19 0,1-1 0,1 1 0,7 44 0,-6-62 0,0 0 0,0 0 0,0 0 0,1 0 0,0-1 0,0 1 0,0 0 0,1-1 0,-1 0 0,1 0 0,0 0 0,0 0 0,1 0 0,-1 0 0,1-1 0,0 0 0,0 0 0,0 0 0,0 0 0,0 0 0,1-1 0,-1 0 0,7 2 0,-5-1 14,0-2-1,0 1 0,0-1 0,1 0 1,-1 0-1,0 0 0,1-1 1,10-1-1,-14 0-96,0 1 1,1-1-1,-1 0 1,0 0-1,0-1 1,0 1-1,0 0 1,0-1-1,0 0 1,0 0-1,0 0 1,0 0-1,-1 0 1,1-1-1,-1 1 1,0-1-1,4-4 1,10-21-6744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37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17 24575,'0'-4'0,"4"-2"0,-3 1 0,-1 5 0,-5 2 0,-2 10 0,1 7 0,1-9 0,1-13 0,2-16 0,1-4-8191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38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24575,'0'-4'0,"0"-10"0,8-6 0,3 3 0,-1 14 0,-1 16 0,-8 5 0,-2-4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6:41.9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0 24575,'-4'0'0,"-6"4"0,-1 10 0,2 11 0,-7 9 0,0 8 0,2 5 0,4-2 0,8 1 0,8-8 0,12-11 0,11-9 0,9-21 0,-2-10-8191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7:59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7 24575,'0'0'0,"-1"0"0,1 0 0,0 0 0,0 0 0,0 0 0,0 0 0,-1 0 0,1 1 0,0-1 0,0 0 0,0 0 0,0 0 0,-1 0 0,1 0 0,0 0 0,0 0 0,0 0 0,-1 0 0,1 0 0,0 0 0,0 0 0,0 0 0,-1-1 0,1 1 0,0 0 0,0 0 0,0 0 0,0 0 0,-1 0 0,1 0 0,0 0 0,0 0 0,0-1 0,0 1 0,0 0 0,0 0 0,-1 0 0,1 0 0,0 0 0,0-1 0,0 1 0,0 0 0,0 0 0,0 0 0,0-1 0,0 1 0,0 0 0,0 0 0,0 0 0,0 0 0,0-1 0,0 1 0,0 0 0,0 0 0,0 0 0,0-1 0,0 1 0,0 0 0,0 0 0,0 0 0,0-1 0,0 1 0,0 0 0,-8 16 0,2 22 0,2 0 0,1 1 0,4 61 0,1-27 0,-21 318 0,16-375 78,1-28-1521,1-15-5383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7:59.8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1 174 24575,'8'-5'0,"12"-9"0,14-6 0,14-9 0,8 1 0,2 5 0,-8 2 0,-9 5 0,-7 5 0,-9 4-8191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00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24575,'8'0'0,"12"0"0,10 0 0,9 0 0,6 0 0,3 0 0,-1 0 0,-10 0-8191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41.5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274 120 24575,'0'-6'0,"-1"1"0,0-1 0,0 1 0,-1-1 0,0 1 0,0-1 0,0 1 0,-1 0 0,1 0 0,-1 0 0,0 0 0,-1 0 0,1 1 0,-1 0 0,0 0 0,0 0 0,0 0 0,-1 0 0,1 1 0,-1-1 0,0 1 0,-5-2 0,7 3 0,0 1 0,0-1 0,0 1 0,-1-1 0,1 1 0,0 0 0,-1 1 0,1-1 0,0 1 0,-1-1 0,1 1 0,-1 0 0,1 0 0,-1 0 0,1 1 0,0-1 0,-1 1 0,1 0 0,-1 0 0,1 0 0,0 0 0,0 1 0,0-1 0,0 1 0,0 0 0,0 0 0,0 0 0,1 0 0,-1 0 0,1 1 0,-1-1 0,1 1 0,0 0 0,0 0 0,0-1 0,0 1 0,-1 5 0,-12 24 0,2 0 0,1 1 0,2 1 0,1 0 0,-6 53 0,8-23 0,3 1 0,4 69 0,0-125 0,1 1 0,0 0 0,1-1 0,0 1 0,3 9 0,-5-17 0,1-1 0,-1 1 0,1-1 0,-1 1 0,1-1 0,0 1 0,0-1 0,0 1 0,-1-1 0,1 0 0,0 1 0,1-1 0,-1 0 0,0 0 0,0 0 0,0 0 0,1 0 0,-1 0 0,1 0 0,-1 0 0,1-1 0,-1 1 0,1 0 0,-1-1 0,1 1 0,-1-1 0,1 0 0,0 0 0,-1 1 0,1-1 0,0 0 0,-1 0 0,1 0 0,-1-1 0,1 1 0,0 0 0,2-1 0,2-2 0,0 0 0,1-1 0,-1 0 0,0 0 0,-1 0 0,1 0 0,-1-1 0,0 0 0,0 0 0,0 0 0,-1-1 0,0 0 0,0 0 0,6-11 0,-1 0 0,-1 0 0,-1-1 0,-1 0 0,7-27 0,-5-12 0,-1 0 0,-3-1 0,-8-112 0,4 294 0,5 116 0,-3-225-75,2 26 177,17 65 1,-19-96-218,1 0 0,0 0 0,1-1 0,0 0 0,0 1 0,1-1 0,1-1 0,-1 1 0,1-1 0,1 0 0,-1 0 0,10 7 0,4-2-6711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00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1 24575,'-4'0'0,"-10"0"0,-3 21 0,-10 32 0,-1 32 0,-5 31 0,5 13 0,6-8 0,6-19 0,16-20 0,11-23 0,12-22 0,15-38 0,5-31 0,-5-11-8191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00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24575,'-9'34'0,"3"1"0,1 0 0,1 1 0,2-1 0,3 47 0,-1-20 0,0-49 0,0-1 0,1 0 0,1 1 0,3 17 0,-5-29 0,1 1 0,-1-1 0,0 0 0,0 1 0,1-1 0,-1 1 0,1-1 0,-1 1 0,1-1 0,0 0 0,-1 1 0,1-1 0,0 0 0,0 0 0,0 0 0,0 1 0,0-1 0,0 0 0,0 0 0,0-1 0,1 1 0,-1 0 0,0 0 0,0 0 0,1-1 0,-1 1 0,1-1 0,-1 1 0,0-1 0,1 0 0,-1 1 0,1-1 0,-1 0 0,1 0 0,-1 0 0,1 0 0,-1 0 0,1 0 0,-1-1 0,1 1 0,-1 0 0,1-1 0,-1 1 0,0-1 0,1 1 0,-1-1 0,3-2 0,2-1 0,0 0 0,0-1 0,0 0 0,-1-1 0,0 1 0,0-1 0,0 0 0,-1 0 0,6-11 0,30-64 0,-38 75 0,56-153 0,-54 156 0,-1 13 0,-1 21 0,-2-27 0,1 9 0,0 1 0,1-1 0,1 0 0,0 1 0,1-1 0,7 17 0,-10-26 0,1 0 0,-1-1 0,1 1 0,0-1 0,0 1 0,0-1 0,0 0 0,1 0 0,-1 0 0,1 0 0,0 0 0,0 0 0,0-1 0,0 1 0,0-1 0,1 0 0,-1 0 0,1 0 0,-1-1 0,1 1 0,0-1 0,0 0 0,-1 0 0,1 0 0,8 0 0,-8-2 6,0 0-1,0 0 1,1 0 0,-1-1-1,0 0 1,-1 0-1,1 0 1,0 0 0,0 0-1,-1-1 1,0 0-1,1 1 1,-1-2 0,0 1-1,0 0 1,-1 0-1,1-1 1,-1 1 0,1-1-1,2-7 1,5-7-500,-2-1-1,12-36 1,-5 3-6332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01.2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1 24575,'4'0'0,"6"0"0,13 8 0,4 24 0,-4 36 0,-5 40 0,-6 43 0,-26 43 0,-27 21 0,-32 8 0,-4-34-8191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03.8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0 439 24575,'966'0'0,"-897"-4"0,0-4 0,0-2 0,108-31 0,-102 21 0,1 4 0,119-11 0,-111 24 0,-13 1 0,0-2 0,130-27 0,-89 10 0,161-12 0,-51 9 0,207-8 0,3 34 0,-149 1 0,-136-1 0,-53 1 0,1-3 0,153-22 0,-103-8 0,-62 12 0,1 3 0,123-6 0,318 23 0,-486 0 0,1 2 0,56 13 0,41 4 0,343-13 0,-286-11 0,-188 3-36,10 1 68,-1-1 0,1-1 0,0-1 1,26-5-1,-38 5-107,1 0 1,-1 1-1,0-1 1,0-1-1,1 1 1,-1 0-1,-1-1 1,1 0-1,0 0 1,-1 0-1,0-1 1,1 1-1,-1-1 1,0 1-1,-1-1 1,1 0-1,-1 0 1,0 0-1,3-8 1,9-28-6752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05.5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24575,'0'111'0,"7"377"0,1-349 0,40 206 0,87 452 0,-68-377 0,-39-235 0,56 266 0,-78-436-8,-3-20 4,-2-26-1349,-2-30-5473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06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120 6 24575,'0'-4'0,"0"2"0,0 15 0,-5 21 0,0 23 0,-13 13 0,-3 8 0,-3-2 0,4-4 0,4-28 0,6-21-8191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06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24575,'8'0'0,"3"4"0,4 10 0,8 15 0,8 7 0,12 5 0,2 1 0,-6-8-8191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09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24575,'0'4'0,"0"6"0,0 1-8191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11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2321 24575,'8'0'0,"0"0"0,0 0 0,-1-1 0,1 0 0,0-1 0,0 0 0,0 0 0,-1-1 0,0 1 0,1-2 0,-1 1 0,11-8 0,-8 3 0,-1 0 0,0-1 0,-1 1 0,0-2 0,-1 1 0,1-1 0,9-19 0,6-13 0,-6 12 0,0 0 0,2 2 0,33-38 0,-33 42 0,25-38 0,13-16 0,-48 66 0,0 1 0,-1-1 0,0-1 0,-1 1 0,-1-1 0,9-24 0,17-85 0,-19 65 0,8-7 0,-15 49 0,0-1 0,-2 0 0,6-28 0,-7-5 0,-2-1 0,-3 1 0,-1-1 0,-11-53 0,9 57 0,1 0 0,3-1 0,2 1 0,2 0 0,1-1 0,3 2 0,23-83 0,-21 107 0,1-1 0,1 1 0,1 1 0,0 0 0,25-29 0,4-7 0,-30 38 0,1 0 0,1 2 0,0-1 0,1 1 0,0 1 0,2 1 0,31-24 0,-17 21 0,1 1 0,59-21 0,-51 22 0,52-27 0,-63 26 0,1 2 0,1 1 0,0 1 0,1 2 0,0 0 0,41-5 0,-44 9 0,50-18 0,-58 16 0,0 2 0,1 0 0,-1 1 0,1 1 0,23-1 0,-26 4 0,0 1 0,0 1 0,0 1 0,0 0 0,0 1 0,24 8 0,-35-9 0,-1 1 0,1 0 0,-1 0 0,1 0 0,-1 1 0,0 0 0,-1 0 0,1 1 0,-1 0 0,0 0 0,0 0 0,0 0 0,0 1 0,-1 0 0,0 0 0,-1 0 0,1 0 0,4 14 0,14 32 0,49 81 0,-42-81 0,28 67 0,-38-79 0,2 0 0,39 57 0,13 23 0,-48-76 0,2-1 0,2-1 0,38 41 0,-49-57 0,0 0 0,-2 1 0,17 39 0,28 47 0,33 54 0,-54-91 0,75 157 0,-102-212 0,0 0 0,1-1 0,1-1 0,0 0 0,2-1 0,34 29 0,-36-33 30,2 0 0,0-1 0,37 20 0,-47-29-129,0-1 0,0 0 0,0 0 0,0-1 0,0 0 0,1 0 0,-1 0 0,1-1 0,0 0 0,-1-1 0,1 0 0,-1 0 0,1-1 0,11-1 0,12-9-6727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13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24575,'596'15'0,"-456"-7"0,0-7 0,0-6 0,176-28 0,-205 16-455,1 5 0,178 3 0,-274 10-6371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42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 24575,'58'-6'0,"-45"4"0,0 0 0,0 0 0,0 2 0,1 0 0,19 2 0,-29-1 0,-1-1 0,0 1 0,0 0 0,0 1 0,1-1 0,-1 0 0,0 1 0,-1 0 0,1 0 0,0 0 0,0 0 0,-1 0 0,1 0 0,-1 1 0,0-1 0,0 1 0,0-1 0,0 1 0,0 0 0,0 0 0,-1 0 0,0 0 0,1 0 0,-1 0 0,0 1 0,1 4 0,-1-1 0,0 0 0,0 0 0,-1-1 0,0 1 0,0 0 0,-1 0 0,1-1 0,-1 1 0,-1 0 0,1-1 0,-1 1 0,0-1 0,-1 1 0,0-1 0,0 0 0,0 0 0,-8 10 0,5-7 0,-1-1 0,0 0 0,-1-1 0,0 0 0,0 0 0,0 0 0,-1-1 0,0-1 0,0 1 0,-13 5 0,21-11 0,1 0 0,-1 0 0,0 0 0,1 0 0,-1 0 0,0 0 0,1 1 0,-1-1 0,0 0 0,1 1 0,-1-1 0,0 0 0,1 1 0,-1-1 0,1 1 0,-1-1 0,1 1 0,-1-1 0,1 1 0,-1-1 0,1 1 0,-1-1 0,1 1 0,0 0 0,-1-1 0,1 1 0,0 0 0,0-1 0,0 1 0,-1 0 0,1-1 0,0 1 0,0 0 0,0 1 0,1-1 0,0 0 0,0 0 0,1 1 0,-1-1 0,0 0 0,1 0 0,-1 0 0,1 0 0,-1-1 0,1 1 0,-1 0 0,1 0 0,2 0 0,59 14 0,-25-13-1365,-4-3-5461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18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2 654 24575,'-1'-155'0,"3"-172"0,-1 314 0,0-1 0,1 1 0,1 0 0,0 0 0,9-24 0,-10 32 0,0 1 0,0 0 0,0 0 0,0 0 0,0 0 0,1 0 0,-1 1 0,1-1 0,0 1 0,0 0 0,1 0 0,-1 0 0,1 0 0,-1 0 0,1 1 0,0 0 0,0 0 0,0 0 0,0 0 0,9-2 0,-10 4 0,0 0 0,1 0 0,-1 0 0,0 1 0,0 0 0,1-1 0,-1 1 0,0 0 0,0 1 0,0-1 0,0 0 0,0 1 0,-1 0 0,1 0 0,0-1 0,-1 2 0,1-1 0,-1 0 0,0 0 0,1 1 0,-1-1 0,2 6 0,7 7 0,-1 1 0,13 26 0,-20-37 0,8 20 0,-2 2 0,0-1 0,9 52 0,-13-52 0,1-1 0,1 0 0,1 0 0,14 28 0,-22-52 0,0-1 0,0 1 0,1-1 0,-1 1 0,0 0 0,0-1 0,1 1 0,-1-1 0,0 1 0,1-1 0,-1 1 0,1-1 0,-1 1 0,1-1 0,-1 0 0,1 1 0,-1-1 0,1 1 0,-1-1 0,1 0 0,0 0 0,-1 1 0,1-1 0,-1 0 0,1 0 0,0 0 0,-1 0 0,1 0 0,0 0 0,-1 0 0,1 0 0,0 0 0,0 0 0,16-17 0,6-33 0,2-32 0,-19 58 0,0 0 0,2 0 0,22-44 0,-13 49 0,-16 18 0,0 1 0,-1 0 0,1 0 0,-1-1 0,1 1 0,0 0 0,-1 0 0,1 0 0,0 0 0,-1 0 0,1 0 0,0 0 0,-1 0 0,1 0 0,0 0 0,-1 0 0,1 0 0,0 1 0,-1-1 0,1 0 0,-1 0 0,2 1 0,1 2 0,1 0 0,-1 1 0,1-1 0,-1 1 0,0 0 0,-1 0 0,5 6 0,-5-5 0,1 0 0,0-1 0,0 0 0,0 0 0,1 0 0,-1 0 0,1 0 0,0-1 0,4 4 0,-5-6 0,-1 0 0,1 0 0,-1-1 0,1 1 0,-1 0 0,1-1 0,0 0 0,-1 1 0,1-1 0,0 0 0,-1 0 0,1-1 0,-1 1 0,1-1 0,0 1 0,-1-1 0,1 0 0,-1 0 0,1 0 0,-1 0 0,0 0 0,1 0 0,-1-1 0,0 1 0,0-1 0,0 0 0,3-2 0,5-7 0,-1 0 0,1 0 0,14-25 0,-2 4 0,-15 30 0,-2 13 0,3 26 0,-5-20 0,-1-10 0,0-1 0,1 1 0,0-1 0,0 1 0,1-1 0,0 0 0,6 8 0,-9-13 0,0 0 0,0 0 0,-1 0 0,1 0 0,0 0 0,0 0 0,0-1 0,0 1 0,0 0 0,0 0 0,0-1 0,0 1 0,0 0 0,0-1 0,0 1 0,1-1 0,-1 1 0,0-1 0,0 0 0,1 0 0,-1 0 0,0 1 0,0-1 0,1 0 0,-1 0 0,0-1 0,0 1 0,1 0 0,-1 0 0,0-1 0,0 1 0,0 0 0,1-1 0,-1 1 0,0-1 0,0 0 0,0 1 0,0-1 0,0 0 0,0 0 0,0 1 0,0-1 0,0 0 0,-1 0 0,1 0 0,0 0 0,0 0 0,0-2 0,4-5 0,-1-1 0,0 0 0,-1 0 0,0 0 0,0 0 0,-1 0 0,1-14 0,-1 13 0,-1 0 0,2 0 0,-1 1 0,1-1 0,1 1 0,7-15 0,-11 23 0,0 0 0,0 1 0,1-1 0,-1 0 0,1 0 0,-1 1 0,0-1 0,1 0 0,-1 1 0,1-1 0,0 0 0,-1 1 0,1-1 0,0 1 0,-1-1 0,1 1 0,0-1 0,-1 1 0,1-1 0,0 1 0,0 0 0,-1 0 0,1-1 0,0 1 0,0 0 0,0 0 0,0 0 0,-1 0 0,1 0 0,1 0 0,0 1 0,-1 0 0,0 0 0,0 0 0,0 0 0,0 0 0,0 0 0,0 0 0,0 1 0,-1-1 0,1 0 0,0 1 0,-1-1 0,1 0 0,-1 1 0,1 1 0,12 64 0,-12-63 0,11 98 0,-1 108 0,-11-199 0,0-1 0,0 1 0,1-1 0,1 1 0,-1-1 0,7 20 0,-6-27 0,-1 1 0,1-1 0,0 0 0,0 0 0,0 0 0,0-1 0,1 1 0,-1 0 0,1-1 0,0 0 0,-1 1 0,1-1 0,0 0 0,0-1 0,1 1 0,-1 0 0,0-1 0,0 0 0,1 0 0,-1 0 0,1 0 0,-1 0 0,1-1 0,5 1 0,12-1-55,0-1 1,0-1-1,0-1 0,-1 0 0,1-2 1,-1 0-1,0-2 0,23-10 0,-8 4-817,69-24-5954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21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26 24575,'-4'0'0,"7"0"0,11 0 0,8-4 0,8-1 0,8-1 0,5 2 0,8 1 0,9 1 0,10 1 0,14 1 0,6 0 0,0 0 0,-7 0 0,-10 0 0,-8 1 0,-11-1 0,-15 0-8191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25.3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796 0 24575,'-12'17'0,"-22"30"0,-21 42 0,-22 34 0,-20 25 0,-9 10 0,0-7 0,14-15 0,15-27 0,20-24 0,15-26 0,16-27 0,11-20-8191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25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24575,'0'12'0,"0"13"0,0 6 0,0 3 0,0 2 0,4-3 0,2 4 0,12-3 0,7-8 0,8-9 0,11-11 0,14-23 0,-2-9-8191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26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0 24575,'0'8'0,"0"20"0,-8 34 0,-12 36 0,-10 31 0,-13 19 0,-7-4 0,4-18 0,2-21 0,13-42 0,11-31-8191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27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1 166 24575,'0'0'0,"0"1"0,0-1 0,0 0 0,0 0 0,1 1 0,-1-1 0,0 0 0,0 0 0,1 0 0,-1 1 0,0-1 0,0 0 0,1 0 0,-1 0 0,0 0 0,0 1 0,1-1 0,-1 0 0,0 0 0,1 0 0,-1 0 0,0 0 0,0 0 0,1 0 0,-1 0 0,0 0 0,1 0 0,-1 0 0,0 0 0,1 0 0,-1 0 0,0 0 0,0 0 0,1-1 0,-1 1 0,0 0 0,1 0 0,-1 0 0,0 0 0,0-1 0,1 1 0,-1 0 0,0 0 0,0 0 0,0-1 0,1 1 0,-1 0 0,0 0 0,0-1 0,0 1 0,0 0 0,1-1 0,-1 1 0,0 0 0,0 0 0,0-1 0,0 1 0,0 0 0,0-1 0,0 1 0,0 0 0,0-1 0,16 27 0,-5 12 0,-1 1 0,-3 1 0,4 57 0,-4 125 0,-7-160 0,1 85 0,4-117 0,-5-30 0,0 0 0,0 1 0,1-1 0,-1 0 0,0 0 0,0 0 0,1 0 0,-1 1 0,0-1 0,1 0 0,-1 0 0,0 0 0,1 0 0,-1 0 0,0 0 0,1 0 0,-1 0 0,0 0 0,1 0 0,-1 0 0,0 0 0,0 0 0,1 0 0,-1 0 0,0 0 0,1 0 0,-1 0 0,0 0 0,1 0 0,-1-1 0,0 1 0,0 0 0,1 0 0,-1 0 0,0-1 0,0 1 0,1 0 0,-1 0 0,0 0 0,0-1 0,1 0 0,31-48 0,112-232 22,112-202-1409,-228 436-5439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27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0 24575,'-1'10'0,"-1"0"0,-1-1 0,1 0 0,-1 1 0,-1-1 0,0-1 0,-8 15 0,1 0 0,-44 113 0,49-116 0,0-1 0,2 1 0,0 0 0,2 0 0,-1 25 0,3-42 0,0-1 0,0 0 0,0 1 0,0-1 0,0 0 0,1 1 0,-1-1 0,1 0 0,0 0 0,0 0 0,-1 1 0,1-1 0,1 0 0,-1 0 0,0 0 0,0 0 0,3 2 0,-2-3 0,-1 0 0,1 0 0,-1 0 0,1 0 0,-1-1 0,1 1 0,-1-1 0,1 1 0,0-1 0,-1 0 0,1 1 0,0-1 0,-1 0 0,1 0 0,0 0 0,-1 0 0,1-1 0,3 0 0,1 0 0,0-1 0,0-1 0,0 1 0,0-1 0,-1 0 0,1-1 0,-1 1 0,0-1 0,0 0 0,0-1 0,7-7 0,0-3 15,0-1 0,-1 0 0,-1-1 0,-1 0 0,0-1 0,-1 0 0,5-21 0,-10 30-40,-1-1 0,0 0 0,0 0-1,-1 0 1,0 0 0,-1 0 0,-1-11 0,0 16-61,1 0 1,-1 0-1,-1 0 1,1 0-1,-1 0 0,0 0 1,0 1-1,0-1 1,-1 1-1,0-1 0,1 1 1,-2 0-1,1 0 1,-5-5-1,-18-11-6740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28.1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0 24575,'-4'0'0,"-2"13"0,-8 20 0,-1 18 0,-7 12 0,0 9 0,5-5 0,4-8 0,5-24 0,3-21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28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24575,'0'4'0,"0"10"0,0 11 0,0 5 0,0-2-8191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28.9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260 0 24575,'-4'1'0,"1"0"0,-1 0 0,0 0 0,1 0 0,-1 1 0,1-1 0,0 1 0,-1 0 0,1 0 0,0 0 0,0 0 0,0 0 0,0 1 0,1 0 0,-1-1 0,1 1 0,-1 0 0,1 0 0,0 0 0,-2 4 0,-4 6 0,1 1 0,0-1 0,-7 23 0,8-14 0,1 1 0,0 1 0,2-1 0,1 1 0,2 34 0,0-30 0,-2-1 0,0 1 0,-6 28 0,7-52-45,0 0-1,-1 0 1,1 0-1,-1 0 1,1 0-1,-1 0 1,0 0-1,-1 0 1,1-1-1,-1 1 1,0-1-1,1 0 1,-1 0-1,-1 0 1,1 0-1,0 0 1,-1-1-1,1 0 1,-1 1-1,0-1 1,0-1-1,0 1 1,0 0-1,0-1 0,0 0 1,0 0-1,0 0 1,-1 0-1,-7-1 1,-16 0-6781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43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24575,'4'46'0,"10"48"0,6 42 0,6 89 0,10 198 0,-35-361 0,-2-40 0,1-30 0,-1-49 0,2 0 0,3 1 0,2-1 0,3 1 0,2 0 0,30-88 0,-38 138 0,0 1 0,-1-1 0,2 1 0,-1 0 0,1 0 0,-1 0 0,1 0 0,1 0 0,-1 1 0,1 0 0,0 0 0,-1 0 0,2 0 0,-1 1 0,0 0 0,7-3 0,-10 5 0,1 0 0,0 1 0,-1-1 0,1 0 0,0 1 0,0 0 0,-1 0 0,1-1 0,0 1 0,0 1 0,0-1 0,-1 0 0,1 1 0,0 0 0,0-1 0,-1 1 0,1 0 0,-1 0 0,1 1 0,-1-1 0,1 0 0,-1 1 0,0 0 0,1-1 0,-1 1 0,0 0 0,0 0 0,0 0 0,-1 0 0,1 1 0,-1-1 0,1 0 0,-1 1 0,1-1 0,-1 1 0,1 5 0,3 4 0,-1 1 0,-1-1 0,0 1 0,-1 0 0,0 0 0,-1 0 0,0 0 0,-2 15 0,1-18 0,-1 0 0,0 0 0,-1 1 0,0-1 0,0 0 0,-1-1 0,-1 1 0,0 0 0,0-1 0,-10 17 0,8-19 10,-1 0 0,0-1 0,0 1 0,0-1 0,0 0 0,-1-1 0,0 0 0,-1 0 0,1-1 0,-1 0 0,-17 5 0,23-7-60,-1-1 1,0 0-1,0 0 1,0 0-1,0 0 1,0-1-1,0 1 1,0-1-1,0 0 1,0-1-1,0 1 1,0-1-1,0 1 1,1-1-1,-1 0 1,0-1-1,0 1 1,0-1-1,1 0 1,-1 1-1,1-1 1,0-1-1,-1 1 1,1-1-1,0 1 1,0-1-1,0 0 1,1 0-1,-4-5 1,-13-30-6777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29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0 282 24575,'31'-3'0,"1"-1"0,-2-1 0,1-2 0,-1-1 0,0-1 0,0-2 0,-1-1 0,-1-1 0,39-25 0,-57 32 0,-1 0 0,1-1 0,-2 0 0,1 0 0,-1-1 0,0 0 0,9-14 0,-15 20 0,-1 0 0,1 0 0,-1 0 0,0-1 0,0 1 0,0 0 0,-1-1 0,1 1 0,0-1 0,-1 1 0,1 0 0,-1-1 0,0 1 0,0-1 0,0 1 0,-1-5 0,0 5 0,0-1 0,0 1 0,0 0 0,-1-1 0,1 1 0,-1 0 0,1 0 0,-1 0 0,0 0 0,0 0 0,0 1 0,0-1 0,0 0 0,0 1 0,0 0 0,0-1 0,-1 1 0,1 0 0,-4-1 0,-2-2 0,0 1 0,1 0 0,-1 1 0,-1 0 0,1 0 0,0 1 0,0-1 0,-1 2 0,1-1 0,0 1 0,-1 1 0,1 0 0,0 0 0,0 0 0,-1 1 0,1 0 0,0 1 0,1 0 0,-1 0 0,0 0 0,1 1 0,0 0 0,0 1 0,0 0 0,0 0 0,1 0 0,0 1 0,0 0 0,0 0 0,1 0 0,0 1 0,-5 8 0,-1 5 0,2 1 0,0 0 0,2 1 0,0 0 0,-7 42 0,8-23 0,2 0 0,1 59 0,3-93 0,0 0 0,1 0 0,0-1 0,0 1 0,0 0 0,1-1 0,0 1 0,0-1 0,1 0 0,0 1 0,4 5 0,-5-9 0,0-1 0,0 1 0,0-1 0,1 0 0,-1 0 0,1 0 0,0 0 0,-1 0 0,1 0 0,0-1 0,0 1 0,0-1 0,0 0 0,1 0 0,-1 0 0,0 0 0,0 0 0,1-1 0,-1 0 0,0 1 0,1-1 0,-1 0 0,0-1 0,5 0 0,53-14-1365,-1-8-5461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31.3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24575,'0'-4'0,"5"-1"0,13-1 0,8 2 0,4 1 0,1 1 0,8 1 0,1 1 0,-1 0 0,-4 0 0,1 0 0,2 0 0,8 1 0,9-1 0,6 0 0,-5 0-8191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39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1 673 24575,'1'-9'0,"0"0"0,1 0 0,1 0 0,-1 0 0,1 1 0,1-1 0,6-10 0,6-20 0,11-35 0,59-117 0,-85 189 0,0-1 0,1 1 0,-1-1 0,1 1 0,0 0 0,0 0 0,0 0 0,0 0 0,0 0 0,0 0 0,0 0 0,0 1 0,1-1 0,-1 1 0,1 0 0,4-2 0,-5 2 0,0 1 0,0 0 0,0 0 0,0 0 0,0 0 0,0 1 0,0-1 0,-1 0 0,1 1 0,0-1 0,0 1 0,0 0 0,-1-1 0,1 1 0,0 0 0,-1 0 0,1 0 0,0 0 0,-1 1 0,0-1 0,1 0 0,-1 1 0,0-1 0,0 1 0,1-1 0,0 3 0,14 21 0,-7-11 0,0-1 0,1 0 0,0 0 0,14 13 0,-21-23 0,-1-1 0,1 0 0,-1 0 0,1 0 0,0 0 0,-1-1 0,1 1 0,0-1 0,0 1 0,0-1 0,0 0 0,1 0 0,-1-1 0,0 1 0,0-1 0,0 1 0,1-1 0,-1 0 0,0 0 0,1-1 0,-1 1 0,0 0 0,0-1 0,0 0 0,0 0 0,6-3 0,-6 3 0,0-1 0,0 0 0,0 0 0,-1 0 0,1 0 0,-1 0 0,0-1 0,1 1 0,-1-1 0,0 0 0,0 0 0,-1 1 0,1-1 0,2-6 0,13-52 0,-16 52 0,1 0 0,0 0 0,1 0 0,-1 0 0,2 1 0,-1-1 0,9-12 0,-2 8 0,21-24 0,-29 36 0,0-1 0,-1 1 0,1 0 0,0 0 0,0 0 0,0 0 0,0 1 0,0-1 0,0 0 0,0 1 0,0-1 0,0 1 0,0 0 0,1 0 0,-1 0 0,0 0 0,0 0 0,0 0 0,0 1 0,3 0 0,-1 0 0,-1 1 0,1-1 0,-1 0 0,1 0 0,0 0 0,0 0 0,-1-1 0,1 0 0,0 1 0,0-1 0,0-1 0,-1 1 0,1 0 0,0-1 0,0 0 0,-1 0 0,1 0 0,0 0 0,-1-1 0,1 1 0,-1-1 0,0 0 0,0 0 0,1 0 0,-1-1 0,3-3 0,4-2 0,-4 1 0,0 1 0,0 1 0,1-1 0,0 1 0,8-4 0,-13 8 0,-1 1 0,1-1 0,-1 0 0,1 1 0,0-1 0,-1 1 0,1-1 0,0 1 0,-1 0 0,1 0 0,0 0 0,-1 0 0,1 0 0,0 0 0,-1 0 0,1 1 0,0-1 0,-1 1 0,1-1 0,0 1 0,-1-1 0,1 1 0,-1 0 0,1 0 0,-1 0 0,0 0 0,1 0 0,-1 0 0,0 0 0,0 0 0,2 3 0,-2-2 0,1 0 0,-1-1 0,0 1 0,0 0 0,1-1 0,-1 1 0,1-1 0,0 0 0,-1 1 0,1-1 0,0 0 0,0 0 0,-1 0 0,1 0 0,4 1 0,-5-3 0,1 0 0,0 1 0,0-1 0,0 0 0,0 0 0,-1 0 0,1 0 0,0 0 0,-1 0 0,1-1 0,-1 1 0,1-1 0,-1 1 0,0-1 0,1 1 0,-1-1 0,1-2 0,19-28 0,-18 26 0,1-1 0,0 1 0,0 0 0,0 0 0,1 1 0,0-1 0,0 1 0,0 0 0,0 0 0,8-5 0,-12 10 0,0 0 0,0 0 0,0 0 0,-1 1 0,1-1 0,0 0 0,0 0 0,0 0 0,-1 1 0,1-1 0,0 0 0,-1 1 0,1-1 0,0 1 0,-1-1 0,1 1 0,0-1 0,-1 1 0,1-1 0,-1 1 0,1-1 0,-1 1 0,1 0 0,-1-1 0,1 1 0,-1 0 0,0 0 0,1-1 0,-1 1 0,0 0 0,0 0 0,0-1 0,1 1 0,-1 0 0,0 0 0,0 0 0,0-1 0,0 1 0,0 0 0,-1 1 0,5 40 0,-4-39 0,-3 124 0,1-77 0,6 84 0,-4-131 6,0 0 0,0-1-1,0 1 1,1-1 0,0 1-1,-1 0 1,1-1 0,0 1 0,0-1-1,1 1 1,-1-1 0,0 0-1,1 0 1,-1 1 0,1-1-1,0 0 1,0 0 0,-1-1 0,1 1-1,4 2 1,-5-4-50,1 1 1,-1-1-1,1 0 0,0 0 1,-1 0-1,1 0 0,-1 0 1,1 0-1,0-1 0,-1 1 1,1 0-1,-1-1 0,1 0 1,-1 1-1,1-1 0,-1 0 0,1 1 1,-1-1-1,0 0 0,1 0 1,-1 0-1,0 0 0,0-1 1,0 1-1,0 0 0,0 0 1,0-1-1,0 1 0,0 0 1,0-1-1,-1 1 0,1-1 1,0-1-1,12-21-6782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41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0 595 24575,'0'-469'0,"1"463"0,0 1 0,0-1 0,0 0 0,1 0 0,-1 0 0,1 1 0,1-1 0,-1 1 0,1 0 0,0 0 0,0 0 0,1 0 0,-1 0 0,1 1 0,0-1 0,1 1 0,-1 0 0,1 0 0,-1 1 0,1-1 0,10-4 0,-12 6 0,1 0 0,-1 0 0,0 1 0,1 0 0,-1 0 0,1 0 0,0 0 0,-1 0 0,1 0 0,0 1 0,-1 0 0,1 0 0,0 0 0,-1 0 0,1 1 0,0-1 0,-1 1 0,1 0 0,-1 0 0,1 0 0,-1 1 0,1-1 0,-1 1 0,0 0 0,0 0 0,1 0 0,-1 0 0,-1 0 0,1 1 0,0-1 0,-1 1 0,1 0 0,-1 0 0,0 0 0,0 0 0,2 4 0,4 10 0,-1 0 0,-1 1 0,-1 0 0,0 0 0,-1 0 0,-1 0 0,-1 1 0,0 22 0,0-15 0,0 0 0,2-1 0,9 34 0,-12-57 0,-1 1 0,1-1 0,0 0 0,-1 1 0,1-1 0,0 0 0,1 1 0,-1-1 0,0 0 0,1 0 0,-1 0 0,1 0 0,0 0 0,0 0 0,-1-1 0,1 1 0,0 0 0,0-1 0,1 0 0,-1 1 0,0-1 0,4 1 0,-3-1 0,0-1 0,0 0 0,-1 0 0,1-1 0,0 1 0,0-1 0,0 1 0,-1-1 0,1 0 0,0 0 0,-1 0 0,1 0 0,-1-1 0,1 1 0,-1-1 0,4-2 0,6-6 0,-1-1 0,0 1 0,0-2 0,-1 0 0,-1 0 0,9-14 0,-5 1 0,-9 18 0,0-1 0,0 1 0,1-1 0,-1 1 0,9-8 0,-11 13 0,0 1 0,0-1 0,0 1 0,-1-1 0,1 1 0,1 0 0,-1 0 0,0 0 0,0 0 0,0 1 0,0-1 0,1 0 0,-1 1 0,0 0 0,0-1 0,1 1 0,-1 0 0,0 0 0,1 0 0,-1 1 0,0-1 0,1 0 0,-1 1 0,4 1 0,3 1 0,0 0 0,0-1 0,1 0 0,-1 0 0,1-1 0,-1-1 0,14 0 0,-17 0 0,0-1 0,-1-1 0,1 1 0,-1-1 0,1 0 0,-1 0 0,0-1 0,0 0 0,0 1 0,0-2 0,0 1 0,0-1 0,7-7 0,-6 5 0,-1 1 0,0 0 0,1 0 0,0 0 0,12-7 0,-18 11 0,1 1 0,0-1 0,0 1 0,0-1 0,0 1 0,0 0 0,0 0 0,0-1 0,0 1 0,0 0 0,0 0 0,0 0 0,0 0 0,0 0 0,0 0 0,0 0 0,0 0 0,0 0 0,0 1 0,0-1 0,0 0 0,-1 1 0,1-1 0,0 1 0,0-1 0,0 1 0,0-1 0,0 1 0,-1-1 0,1 1 0,0 0 0,-1 0 0,1-1 0,0 1 0,-1 0 0,1 0 0,-1 0 0,1 0 0,-1-1 0,1 1 0,-1 0 0,0 0 0,1 0 0,-1 2 0,6 18-25,-1 0 0,2 26 0,-5-29 56,0 0 0,2-1-1,0 1 1,1-1 0,12 30-1,-15-43-79,0-1 0,1 1 0,-1-1 0,1 0 0,-1 1 0,1-1-1,0-1 1,0 1 0,0 0 0,1-1 0,-1 1 0,1-1 0,-1 0-1,1 0 1,0 0 0,0-1 0,0 1 0,0-1 0,0 0-1,0 0 1,0-1 0,0 1 0,0-1 0,1 0 0,-1 0 0,0 0-1,0 0 1,0-1 0,7-2 0,32-8-6777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46.4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0 24575,'0'337'0,"-2"-316"0,0 0 0,-1 0 0,-1-1 0,-8 23 0,-9 53 0,13 27 0,8 152 0,3-100 0,-5 23 0,5 220 0,9-288 0,0 53 0,-13 378-1365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48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0 275 24575,'1'-2'0,"-1"0"0,1 0 0,-1 0 0,1 1 0,0-1 0,0 0 0,0 1 0,0-1 0,0 1 0,0-1 0,0 1 0,1 0 0,-1-1 0,1 1 0,-1 0 0,0 0 0,1 0 0,0 0 0,-1 0 0,1 0 0,0 1 0,-1-1 0,1 0 0,0 1 0,0 0 0,3-1 0,56-10 0,-52 10 0,67-5 0,77 3 0,54-3 0,517-11 0,-467 20 0,-213-3 0,3 1 0,0-2 0,1-2 0,72-14 0,192-40 0,-155 26 0,-101 17 0,1 3 0,110-6 0,-122 14 0,0-1 0,53-14 0,-50 9 0,79-6 0,481 14 0,-289 3 0,-293-2-119,-3-1-193,1 2 1,-1 0-1,42 8 1,-45-3-6515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49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24575,'30'-2'0,"-23"1"0,1 0 0,-1 1 0,1 0 0,0 0 0,-1 1 0,1 0 0,-1 0 0,1 0 0,7 4 0,-14-5 0,0 1 0,0 0 0,0 0 0,0 0 0,0 0 0,0 0 0,0 0 0,0 0 0,0 0 0,-1 0 0,1 1 0,0-1 0,-1 0 0,1 0 0,-1 1 0,1-1 0,-1 0 0,0 1 0,0-1 0,1 0 0,-1 1 0,0-1 0,0 0 0,0 1 0,0-1 0,-1 0 0,1 1 0,0-1 0,-1 2 0,-17 46 0,9-30 0,1 7 0,2 1 0,0-1 0,2 1 0,-1 40 0,7 114 0,1-66 0,-3-66 0,1 50 0,-18 140 0,-8 5 0,15-122 0,8 190 0,5-138 0,-3-73 0,15 112 0,-3-5 0,-12-205-91,0 0 0,1 0 0,-1 0 0,1 1 0,-1-1 0,1 0 0,0 0 0,0-1 0,1 1 0,-1 0 0,1 0 0,-1 0 0,1-1 0,3 4 0,5 0-6735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57.7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24575,'0'8'0,"0"16"0,0 16 0,0 18 0,-8 20 0,-3 14 0,0 3 0,-6-1 0,0-4 0,3-6 0,3-7 0,4-10 0,3-11 0,3-11 0,0-39 0,2-41 0,-1-27 0,1-3-8191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58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0 191 24575,'0'-5'0,"9"-13"0,10-3 0,15-12 0,15 0 0,11-2 0,-1 4 0,-9 16 0,-19 19 0,-13 9-8191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58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7 112 24575,'-5'0'0,"4"0"0,5 0 0,11-12 0,11-5 0,14-8 0,4 1 0,-1 4 0,-8 10 0,-10 7-8191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45.5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 1 24575,'0'12'0,"0"18"0,-4 11 0,-2 3 0,1-1 0,1-1 0,1-6-8191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58.8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15 24575,'0'-4'0,"-4"-1"0,-10 0 0,-2 13 0,-12 26 0,0 29 0,-5 25 0,4 9 0,7-3 0,7-9 0,6-15 0,9-20 0,8-17 0,16-19 0,4-13-8191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59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24575,'-2'0'0,"0"0"0,0 1 0,1 0 0,-1-1 0,0 1 0,1 0 0,-1 0 0,1 0 0,-1 0 0,1 0 0,-1 0 0,1 0 0,0 0 0,0 1 0,-1-1 0,1 0 0,0 1 0,0-1 0,0 1 0,1 0 0,-1-1 0,0 1 0,0 0 0,1-1 0,-1 4 0,-13 52 0,12-44 0,0-4 0,-20 126 0,20-121 0,1 0 0,0 0 0,1 0 0,1 0 0,1 0 0,0 0 0,5 19 0,-7-32 0,1 1 0,-1-1 0,1 1 0,-1-1 0,1 0 0,-1 1 0,1-1 0,0 0 0,0 1 0,0-1 0,0 0 0,0 0 0,0 0 0,0 0 0,0 0 0,0 0 0,1 0 0,-1 0 0,0 0 0,1-1 0,-1 1 0,0 0 0,1-1 0,-1 1 0,1-1 0,1 1 0,0-2 0,0 1 0,-1 0 0,1-1 0,0 1 0,0-1 0,0 0 0,0 0 0,-1 0 0,1 0 0,0 0 0,-1-1 0,5-2 0,4-5 0,1 0 0,-2-1 0,1 0 0,12-17 0,-2-2 0,-1-2 0,19-39 0,-1 2 0,-38 67 0,0 1 0,0-1 0,0 1 0,0-1 0,0 1 0,1 0 0,-1-1 0,0 1 0,0-1 0,1 1 0,-1 0 0,0-1 0,1 1 0,-1 0 0,0-1 0,1 1 0,-1 0 0,0-1 0,1 1 0,-1 0 0,1 0 0,-1 0 0,0-1 0,1 1 0,-1 0 0,1 0 0,-1 0 0,1 0 0,-1 0 0,1 0 0,4 13 0,-5 34 0,0-41 0,-2 27 0,0-14 0,1-1 0,0 1 0,2 0 0,3 20 0,-4-36 0,0 0 0,1 0 0,-1 0 0,1 0 0,0 0 0,0 0 0,0 0 0,0-1 0,1 1 0,-1 0 0,1-1 0,-1 1 0,1-1 0,0 0 0,0 0 0,0 1 0,0-1 0,1 0 0,-1-1 0,0 1 0,1 0 0,-1-1 0,1 1 0,0-1 0,0 0 0,-1 0 0,1 0 0,0 0 0,0 0 0,0-1 0,0 1 0,3-1 0,-1 0 7,1-1-1,-1 0 0,0 0 0,-1 0 1,1-1-1,0 0 0,0 1 1,-1-2-1,1 1 0,-1 0 1,1-1-1,-1 0 0,0 0 0,0 0 1,0-1-1,-1 1 0,1-1 1,2-4-1,2-2-218,0 0 0,-1-1 0,0 0-1,-1 0 1,0 0 0,4-14 0,1-11-6614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8:59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 24575,'9'0'0,"6"0"0,10 4 0,0 5 0,4 11 0,-2 13 0,-6 14 0,-7 16 0,-18 18 0,-21 16 0,-23 9 0,-16 3 0,-14-5 0,6-20-8191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9:00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0 24575,'4'0'0,"6"0"0,9 9 0,1 14 0,-2 21 0,-4 24 0,-5 34 0,-8 20 0,-4 6 0,-19 3 0,-17-9 0,-11-16 0,-6-18 0,-1-24 0,1-24 0,9-17-8191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9:01.1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24575,'4'0'0,"14"0"0,21 0 0,16 0 0,7 0 0,6 0 0,0 0 0,-8 0 0,-18-8 0,-25-3 0,-15 0-8191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9:01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0 24575,'0'17'0,"0"31"0,0 32 0,-4 27 0,-2 22 0,-7 9 0,-3-7 0,-6-16 0,1-28-8191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9:09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395 0 24575,'-40'66'0,"-17"79"0,-64 250 0,-20 59 0,117-408 0,24-46 0,0 0 0,0 1 0,0-1 0,0 0 0,-1 1 0,1-1 0,0 0 0,0 0 0,0 1 0,-1-1 0,1 0 0,0 0 0,0 1 0,0-1 0,-1 0 0,1 0 0,0 0 0,0 1 0,-1-1 0,1 0 0,0 0 0,-1 0 0,1 0 0,0 0 0,-1 0 0,1 0 0,0 0 0,0 0 0,-1 0 0,1 0 0,0 0 0,-1 0 0,1 0 0,0 0 0,-1 0 0,1 0 0,-1 0 0,0-25 0,5-14-1365,1-5-5461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9:09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24575,'1'25'0,"1"-1"0,11 43 0,1 9 0,4 296 0,-11-114 0,-7-254 0,10 60 0,-10-62 0,1 0 0,-1 0 0,1-1 0,0 1 0,0 0 0,0-1 0,0 1 0,0 0 0,0-1 0,0 1 0,0-1 0,3 3 0,-3-4 0,0 1 0,-1-1 0,1 0 0,0 1 0,0-1 0,0 0 0,0 0 0,-1 0 0,1 0 0,0 0 0,0 0 0,0 0 0,0 0 0,0 0 0,-1 0 0,1 0 0,0-1 0,0 1 0,0 0 0,0 0 0,-1-1 0,1 1 0,0-1 0,0 1 0,-1-1 0,1 1 0,0-1 0,-1 1 0,2-2 0,5-4 0,0-1 0,0-1 0,-1 0 0,1 1 0,-2-2 0,1 1 0,7-16 0,27-74 0,-22 53 0,137-393 0,-112 323-1365,-28 82-5461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9:09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16 24575,'0'-8'0,"0"1"0,-4 10 0,-2 13 0,-12 17 0,-2 23 0,-8 27 0,2 17 0,-3 4 0,4-8 0,5-16 0,6-13 0,15-17 0,10-18 0,13-19 0,1-11-8191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9:10.4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0 24575,'-3'7'0,"0"-1"0,0 1 0,0-1 0,1 1 0,-1 0 0,2 0 0,-1 0 0,1 0 0,0 0 0,0 0 0,1 8 0,-3 15 0,0-11 0,-2 7 0,1 0 0,0 47 0,4-72 0,0 1 0,0 0 0,0 0 0,0-1 0,0 1 0,0 0 0,1 0 0,-1-1 0,1 1 0,-1 0 0,1-1 0,0 1 0,0-1 0,0 1 0,0-1 0,0 1 0,0-1 0,0 0 0,2 2 0,-2-2 0,0-1 0,0 1 0,0-1 0,0 0 0,0 0 0,0 0 0,0 1 0,1-1 0,-1 0 0,0 0 0,0 0 0,0-1 0,0 1 0,0 0 0,1 0 0,-1-1 0,0 1 0,0 0 0,0-1 0,0 1 0,1-2 0,5-2 0,-1 0 0,0-1 0,0 0 0,0 0 0,-1-1 0,0 1 0,6-9 0,3-8 0,-1-1 0,-1 0 0,11-31 0,8-16 0,-25 64 0,-5 18 0,-4 26 0,3-34 0,-7 48 0,2-11 0,1-1 0,1 1 0,6 69 0,-3-108 0,0 0 0,1-1 0,-1 1 0,0 0 0,1 0 0,-1 0 0,1 0 0,0 0 0,0-1 0,0 1 0,0 0 0,0-1 0,0 1 0,0 0 0,0-1 0,0 0 0,3 3 0,-2-3 0,-1-1 0,0 1 0,1-1 0,-1 1 0,0-1 0,1 0 0,-1 1 0,0-1 0,1 0 0,-1 0 0,1 0 0,-1 0 0,1 0 0,-1 0 0,0-1 0,1 1 0,-1 0 0,3-2 0,2-1 0,0 0 0,0 0 0,-1-1 0,1 1 0,-1-2 0,1 1 0,-1 0 0,-1-1 0,6-6 0,11-18-273,-1-1 0,-2 0 0,-1-1 0,14-35 0,-4 1-6553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46.1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156 0 24575,'9'0'0,"2"9"0,4 2 0,-1 8 0,-2 9 0,-4 4 0,1 5 0,-1 4 0,-2 9 0,-5 16 0,-13 13 0,-20 20 0,-21 12 0,-24 1 0,3-19-8191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49:10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440 0 24575,'5'0'0,"0"4"0,9 2 0,1 3 0,3 5 0,-2 9 0,4 8 0,0 11 0,-4 16 0,-5 19 0,-13 21 0,-22 20 0,-28 14 0,-40 15 0,-32 2 0,-25-10 0,12-30-8191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4:52.8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24575,'4'0'0,"-2"0"0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8:47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3703 24575,'3'-1'0,"0"1"0,0-1 0,0 0 0,-1 0 0,1-1 0,0 1 0,-1 0 0,1-1 0,-1 1 0,0-1 0,0 0 0,1 0 0,-1 0 0,0 0 0,0 0 0,-1-1 0,1 1 0,0-1 0,-1 1 0,0-1 0,3-4 0,25-67 0,-25 62 0,21-55 0,-9 24 0,13-49 0,-23 60 0,3-55 0,-1 10 0,-5 62 0,0 0 0,2 1 0,6-17 0,-6 18 0,0 0 0,-1 0 0,0 0 0,1-17 0,0-20 0,16-268 0,-23 188 0,4-176 0,24 99 0,-15 133 0,-6 41 0,2-48 0,-4 57 0,0 1 0,1-1 0,13-41 0,5-23 0,-17 58 0,40-210 0,-32 190 0,2 0 0,35-81 0,-25 71 0,22-79 0,-31 85 0,55-130 0,-63 154 0,1 1 0,1 0 0,2 0 0,1 1 0,1 1 0,1 0 0,1 1 0,27-32 0,3 2 0,-30 34 0,0 2 0,2 0 0,0 1 0,1 0 0,1 2 0,24-16 0,2 0 0,-36 25 0,0 0 0,0 1 0,1 0 0,0 1 0,0 0 0,22-7 0,101-16 0,-75 8 0,-48 16 0,0 0 0,1 1 0,-1 1 0,15-3 0,54-1 0,149 7 0,-98 3 0,308 16 0,-170-12 0,9 1 0,-181 0 0,-57-6 0,0 2 0,78 18 0,-104-18-119,39 9 372,-50-12-347,-1-1 0,1 0 1,0 0-1,0 0 0,0 0 1,0 0-1,0 0 0,0-1 1,0 0-1,-1 1 0,1-1 1,0 0-1,-1 0 0,1-1 1,3-1-1,2-5-6732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8:40.2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48 101 24575,'-1'-2'0,"-1"0"0,1 0 0,0 0 0,-1 0 0,1 0 0,0 0 0,0 0 0,1-1 0,-1 1 0,0 0 0,1 0 0,-1-1 0,1 1 0,0 0 0,0-3 0,0 4 0,0 0 0,0 0 0,0 0 0,0 0 0,0 0 0,0 0 0,0 1 0,0-1 0,1 0 0,-1 0 0,0 0 0,1 0 0,-1 1 0,0-1 0,1 0 0,-1 0 0,1 1 0,0-1 0,-1 0 0,1 1 0,-1-1 0,1 1 0,0-1 0,-1 1 0,1-1 0,0 1 0,0-1 0,0 1 0,-1-1 0,1 1 0,0 0 0,0 0 0,0-1 0,0 1 0,0 0 0,-1 0 0,1 0 0,0 0 0,0 0 0,2 0 0,-2 1 0,0-1 0,0 1 0,1-1 0,-1 1 0,0-1 0,0 1 0,0 0 0,0 0 0,0-1 0,0 1 0,0 0 0,0 0 0,0 0 0,0 0 0,0 0 0,0 0 0,-1 1 0,1-1 0,-1 0 0,1 0 0,0 0 0,-1 1 0,0-1 0,1 0 0,-1 1 0,0 0 0,17 1 0,-16-3 0,-1 0 0,1 1 0,-1-1 0,1 0 0,0 0 0,-1 1 0,1-1 0,-1 1 0,1-1 0,-1 0 0,0 1 0,1-1 0,-1 1 0,1-1 0,-1 1 0,0-1 0,1 1 0,-1-1 0,0 1 0,0 0 0,1-1 0,-1 1 0,0-1 0,0 1 0,0 0 0,0-1 0,0 1 0,0 0 0,0-1 0,0 1 0,0-1 0,0 1 0,0 0 0,0-1 0,0 1 0,0 0 0,-1-1 0,1 1 0,0-1 0,-1 1 0,1-1 0,-1 2 0,0 0 0,0-1 0,0 1 0,-1-1 0,1 1 0,0-1 0,-1 0 0,1 1 0,-1-1 0,1 0 0,-1 0 0,0 0 0,0 0 0,1 0 0,-1 0 0,0-1 0,0 1 0,0 0 0,0-1 0,0 0 0,0 1 0,0-1 0,0 0 0,0 0 0,0 0 0,0 0 0,0-1 0,-3 0 0,2 1 0,1-1 0,-1 1 0,1-1 0,-1 0 0,1 0 0,0 0 0,-1 0 0,1 0 0,0 0 0,0-1 0,0 1 0,0-1 0,0 0 0,0 1 0,0-1 0,1 0 0,-1 0 0,1 0 0,-1 0 0,1 0 0,-2-5 0,-3-37 0,6 42 0,-1 1 0,1 0 0,0 0 0,0-1 0,0 1 0,0 0 0,0 0 0,0-1 0,1 1 0,-1 0 0,0 0 0,1-1 0,-1 1 0,0 0 0,1 0 0,0 0 0,-1 0 0,1-1 0,0 1 0,-1 0 0,1 0 0,0 0 0,0 1 0,0-1 0,0 0 0,0 0 0,0 0 0,0 1 0,0-1 0,0 0 0,3 0 0,-3 1 0,0 1 0,0-1 0,0 0 0,0 1 0,0-1 0,0 1 0,-1-1 0,1 1 0,0-1 0,0 1 0,0 0 0,0 0 0,-1-1 0,1 1 0,0 0 0,-1 0 0,1 0 0,-1 0 0,1 0 0,-1 0 0,1 0 0,-1-1 0,1 1 0,-1 1 0,0-1 0,0 0 0,1 1 0,6 35 0,-7-31 0,2 2 65,-1-15-1495,-1-7-5396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8:41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24575,'0'4'0,"0"6"0,0 9 0,0 10 0,0 9 0,0-3-8191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8:41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 24575,'0'555'0,"-2"-521"0,-1 0 0,-2 0 0,-9 33 0,5-27 0,-6 62 0,14 92 0,0-6 0,-13-97-1365,10-63-5461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8:42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24575,'0'8'0,"8"4"0,3 2 0,0 5 0,-3 6 0,-2 4 0,-2 1 0,-2-1 0,-1 4 0,-1-9 0,0-12 0,-1-12 0,1-19 0,-1-7-8191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8:42.8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24575,'-2'185'0,"5"198"0,8-250 0,3 63 0,-15 341-1365,1-526-5461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8:51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28 24575,'1170'0'0,"-1004"-13"0,5 0 0,-12 12 0,173 4 0,-304 0 0,0 2 0,-1 1 0,0 2 0,0 0 0,32 16 0,41 11 0,-52-18 0,0 1 0,48 27 0,2 1 0,22 16 0,-108-53-1365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8:54.4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24575,'8'0'0,"0"0"0,0 1 0,0 0 0,0 0 0,0 1 0,0-1 0,0 2 0,-1-1 0,1 1 0,-1 1 0,0-1 0,0 1 0,0 0 0,7 6 0,166 91 0,-115-67 0,71 48 0,-88-50 0,-26-18 0,-1 1 0,38 34 0,-52-42 0,-1-1 0,0 2 0,0-1 0,-1 1 0,0 0 0,-1 0 0,0 0 0,0 0 0,0 1 0,-1 0 0,-1 0 0,3 11 0,18 74 0,-15-67 0,-1 0 0,-1 1 0,3 45 0,-9 62 0,-2-72 0,3-1 0,13 88 0,-9-111 0,0 73 0,-6-82 0,2 1 0,1-1 0,2 0 0,10 45 0,7-6 0,-2 2 0,-4 0 0,8 87 0,-20-129 0,2-1 0,12 43 0,-10-44 0,0 0 0,-2 1 0,2 31 0,9 122 0,-8-110 0,17 117 0,-17-150 0,2-1 0,18 45 0,-16-50 0,-1 0 0,-2 1 0,8 51 0,-14-68 0,0 0 0,1 0 0,1 0 0,1-1 0,0 0 0,1 0 0,0 0 0,2-1 0,9 13 0,-18-26 0,53 97 0,-42-77 0,-1 0 0,-1 0 0,-1 1 0,10 40 0,-13-41 0,1 1 0,1-2 0,1 1 0,0-1 0,15 24 0,-23-44-9,0 1-36,0 0-1,1 0 1,-1 0 0,1 0 0,-1 0 0,1 0-1,0 0 1,-1 0 0,1 0 0,0-1 0,0 1-1,-1 0 1,1 0 0,0-1 0,0 1 0,0 0-1,0-1 1,0 1 0,0-1 0,0 1 0,0-1 0,0 1-1,0-1 1,0 0 0,1 0 0,-1 0 0,0 1-1,0-1 1,2-1 0,6-6-6781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50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399 199 24575,'0'-14'0,"0"1"0,-1 0 0,-1-1 0,0 1 0,-1 0 0,0 0 0,-6-14 0,7 22 0,-1 0 0,1 0 0,-1 1 0,1-1 0,-2 1 0,1 0 0,0 0 0,-1 0 0,0 0 0,1 0 0,-2 1 0,1 0 0,0-1 0,-1 2 0,1-1 0,-1 0 0,0 1 0,0 0 0,0 0 0,-9-2 0,8 3 0,1 0 0,0 1 0,0-1 0,-1 1 0,1 0 0,-1 0 0,1 1 0,0 0 0,0 0 0,-1 0 0,1 0 0,0 1 0,0 0 0,0 0 0,0 0 0,-5 4 0,2 0 0,1-1 0,0 2 0,-1-1 0,2 1 0,-1 0 0,1 0 0,0 1 0,-7 12 0,1 1 0,2 1 0,0 0 0,1 0 0,1 1 0,1 0 0,-5 36 0,-14 49 0,17-77 0,2-1 0,-7 59 0,12-58 0,0 1 0,3 0 0,0 0 0,11 55 0,-9-75 0,1 1 0,0-1 0,1 1 0,0-1 0,1-1 0,0 1 0,1-1 0,0 0 0,1-1 0,0 0 0,1 0 0,0 0 0,0-1 0,15 10 0,-10-8 0,-10-7 0,1 0 0,0 0 0,0-1 0,0 0 0,0 0 0,6 3 0,-9-6 0,0 1 0,0-1 0,0 1 0,0-1 0,0 0 0,0 0 0,0 0 0,1 0 0,-1 0 0,0-1 0,0 1 0,0 0 0,0-1 0,0 0 0,-1 1 0,1-1 0,0 0 0,0 0 0,0 0 0,-1 0 0,1 0 0,2-3 0,31-32-1365,-2-10-5461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8:56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111 141 24575,'-9'0'0,"1"0"0,0-1 0,-1 1 0,1-2 0,0 1 0,0-1 0,-13-5 0,19 6 0,0 0 0,0 0 0,0 0 0,0 0 0,0-1 0,1 1 0,-1-1 0,0 1 0,1-1 0,-1 0 0,1 0 0,0 0 0,-1 0 0,1 0 0,0 0 0,0 0 0,0 0 0,1 0 0,-1 0 0,0 0 0,1-1 0,0 1 0,-1 0 0,1 0 0,0-1 0,0 1 0,0 0 0,0-1 0,1 1 0,-1 0 0,1 0 0,0-3 0,-1 2 0,1 0 0,0 0 0,0 0 0,0 0 0,0 0 0,0 0 0,0 0 0,1 1 0,-1-1 0,1 0 0,0 1 0,0-1 0,0 1 0,0 0 0,0-1 0,1 1 0,-1 0 0,1 1 0,-1-1 0,1 0 0,0 1 0,-1-1 0,1 1 0,0 0 0,0 0 0,0 0 0,0 0 0,0 0 0,0 1 0,0 0 0,0-1 0,1 1 0,-1 0 0,0 0 0,0 1 0,4 0 0,-1 0 0,0 0 0,0 1 0,0 0 0,-1 0 0,1 0 0,0 1 0,-1-1 0,0 1 0,0 1 0,0-1 0,0 1 0,0 0 0,-1 0 0,1 0 0,-1 0 0,0 1 0,0 0 0,3 6 0,-5-5 0,1 1 0,-2-1 0,1 1 0,-1-1 0,0 1 0,1 11 0,-2-16 0,0 0 0,0 0 0,0 0 0,-1 0 0,1 0 0,0 0 0,-1 0 0,1-1 0,-1 1 0,0 0 0,1 0 0,-3 2 0,2-3 0,1 0 0,-1-1 0,0 1 0,1-1 0,-1 1 0,0-1 0,0 0 0,1 1 0,-1-1 0,0 0 0,0 1 0,0-1 0,0 0 0,1 0 0,-1 0 0,0 0 0,0 1 0,0-1 0,0-1 0,0 1 0,0 0 0,1 0 0,-1 0 0,0 0 0,0-1 0,0 1 0,0 0 0,1-1 0,-2 0 0,0 1 0,1-1 0,-1 0 0,1 0 0,0 0 0,-1 0 0,1 0 0,0 0 0,0-1 0,-1 1 0,1 0 0,0 0 0,0-1 0,0 1 0,1-1 0,-1 1 0,0-1 0,1 0 0,-1 1 0,0-1 0,1 1 0,0-1 0,-1 0 0,1 0 0,0 1 0,0-1 0,0 0 0,0 1 0,0-1 0,1 0 0,-1 1 0,0-1 0,1 0 0,-1 1 0,1-1 0,0 0 0,-1 1 0,1-1 0,0 1 0,0 0 0,0-1 0,0 1 0,0 0 0,0-1 0,1 1 0,-1 0 0,0 0 0,1 0 0,-1 0 0,0 0 0,1 0 0,2-1 0,-3 2 0,-1 0 0,1 0 0,0 0 0,0 0 0,0 0 0,-1 0 0,1 0 0,0 0 0,0 0 0,0 0 0,-1 0 0,1 0 0,0 0 0,0 1 0,-1-1 0,1 0 0,0 1 0,-1-1 0,1 1 0,0-1 0,-1 0 0,1 1 0,0-1 0,-1 1 0,1 0 0,-1-1 0,1 1 0,-1-1 0,1 1 0,-1 0 0,0 0 0,1-1 0,-1 1 0,0 0 0,0-1 0,1 1 0,-1 0 0,0 0 0,0 0 0,0-1 0,0 1 0,0 0 0,0 0 0,0-1 0,0 1 0,0 0 0,0 0 0,0 0 0,-1-1 0,1 1 0,0 0 0,-1 0 0,1 0 0,-1 0 0,1 0 0,0 0 0,-1 0 0,1 0 0,-1 0 0,1 0 0,-1 0 0,0 0 0,1 0 0,-1-1 0,0 1 0,1 0 0,-1 0 0,0-1 0,0 1 0,0-1 0,0 1 0,0-1 0,0 1 0,0-1 0,0 1 0,0-1 0,0 0 0,0 1 0,0-1 0,0 0 0,0 0 0,0 0 0,0 0 0,0 0 0,0 0 0,0 0 0,0 0 0,0-1 0,0 1 0,0 0 0,0-1 0,0 1 0,0 0 0,0-1 0,0 1 0,0-1 0,0 0 0,-1 0 0,-1-1 0,0-1 0,1 1 0,-1 0 0,1-1 0,0 1 0,0-1 0,0 0 0,0 0 0,0 1 0,0-1 0,-2-6 0,4 8 0,-1-1 0,0 1 0,1-1 0,-1 0 0,1 1 0,0-1 0,-1 0 0,1 1 0,0-1 0,0 0 0,0 1 0,0-1 0,0 0 0,1 1 0,-1-1 0,0 0 0,1 1 0,-1-1 0,1 0 0,0 1 0,-1-1 0,1 1 0,0-1 0,1-1 0,-1 3 0,-1-1 0,1 1 0,-1-1 0,0 1 0,1 0 0,-1-1 0,1 1 0,-1-1 0,1 1 0,-1 0 0,1 0 0,-1-1 0,1 1 0,0 0 0,-1 0 0,1 0 0,-1-1 0,1 1 0,0 0 0,-1 0 0,1 0 0,-1 0 0,1 0 0,0 0 0,-1 0 0,1 1 0,-1-1 0,1 0 0,-1 0 0,1 0 0,0 0 0,0 1 0,13 19 0,-12-17 0,-1 1 0,0-1 0,0 0 0,0 1 0,0-1 0,-1 1 0,1-1 0,-1 1 0,0-1 0,0 1 0,0-1 0,-2 7 0,2-9 2,0 0 1,-1 0-1,1 0 0,0-1 0,-1 1 0,1 0 0,0 0 1,-1-1-1,1 1 0,-1 0 0,1-1 0,-1 1 1,0-1-1,1 1 0,-1-1 0,0 1 0,1-1 0,-1 1 1,0-1-1,1 1 0,-1-1 0,0 0 0,0 1 1,0-1-1,1 0 0,-1 0 0,0 0 0,0 0 0,0 1 1,0-1-1,1 0 0,-1-1 0,0 1 0,0 0 0,0 0 1,0 0-1,1 0 0,-1-1 0,0 1 0,0 0 1,1-1-1,-1 1 0,0 0 0,0-1 0,1 1 0,-1-1 1,0 1-1,1-1 0,-1 0 0,1 1 0,-1-1 0,1 0 1,-1 1-1,0-2 0,0 1-52,0 0 1,0-1-1,0 1 1,0-1-1,1 1 1,-1-1-1,0 1 1,1-1-1,-1 0 1,1 1-1,-1-1 1,1 0-1,0 1 1,0-1-1,0 0 1,0 0-1,0 1 1,0-1-1,0 0 1,0 1-1,1-1 1,-1 0-1,1 1 1,-1-1-1,1 0 1,0 1-1,-1-1 1,1 1-1,1-2 1,12-10-6777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8:58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80 153 24575,'-8'-8'0,"-8"-7"0,0-6 0,2-7 0,8 1 0,4 1 0,8 5 0,2 15 0,0 16 0,-10 11 0,-13 1 0,1-2 0,6-9 0,9-7 0,4 1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8:34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37 24575,'130'1'0,"431"-16"0,65 3 0,-384 14 0,1793-2 0,-1993 5-29,-36-3-66,0-1-1,0 0 1,0 0-1,0 0 1,1-1-1,-1 0 1,0 0 0,0-1-1,0 1 1,0-1-1,0-1 1,0 1-1,10-4 1,-3-8-6731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8:36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94 199 24575,'-5'0'0,"1"0"0,0-1 0,-1 1 0,1-1 0,0 0 0,0-1 0,0 1 0,0-1 0,0 1 0,0-1 0,0-1 0,0 1 0,1 0 0,-1-1 0,1 0 0,0 0 0,-1 0 0,1 0 0,-2-4 0,3 5 0,0-1 0,1 1 0,-1-1 0,1 0 0,0 0 0,0 1 0,0-1 0,0 0 0,0 0 0,0 0 0,1 0 0,0 0 0,-1 0 0,1 0 0,0 0 0,1 0 0,-1 0 0,0 0 0,1 0 0,0 0 0,0 0 0,0 0 0,0 0 0,0 0 0,0 1 0,1-1 0,-1 0 0,3-2 0,2-2 0,0 0 0,1 0 0,0 1 0,0 0 0,0 0 0,0 1 0,1 0 0,0 0 0,0 1 0,11-4 0,-16 6 0,-1 1 0,0 0 0,1 0 0,-1 1 0,1-1 0,-1 0 0,1 1 0,-1 0 0,1 0 0,-1-1 0,1 1 0,-1 1 0,1-1 0,0 0 0,-1 1 0,1-1 0,-1 1 0,0 0 0,1-1 0,-1 1 0,0 1 0,1-1 0,-1 0 0,0 0 0,0 1 0,0-1 0,0 1 0,0 0 0,0 0 0,0-1 0,-1 1 0,1 0 0,-1 1 0,1-1 0,-1 0 0,0 0 0,0 1 0,0-1 0,0 0 0,0 1 0,0 3 0,2 5 0,-1 1 0,0-1 0,-1 0 0,-1 1 0,0-1 0,-2 19 0,2-26 0,0 1 0,-1 0 0,0 0 0,0 0 0,0 0 0,-1-1 0,0 1 0,0 0 0,0-1 0,0 0 0,-1 1 0,1-1 0,-1 0 0,0 0 0,-1 0 0,1-1 0,-6 6 0,7-9-50,1 1-1,-1 0 1,1 0-1,-1-1 0,1 1 1,-1-1-1,0 0 1,1 1-1,-1-1 1,0 0-1,1 0 0,-1 0 1,0 0-1,0 0 1,1 0-1,-1 0 1,1-1-1,-1 1 0,0-1 1,1 1-1,-1-1 1,1 0-1,-1 1 1,1-1-1,-1 0 1,-2-2-1,-20-15-6775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00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24575,'4'0'0,"2"4"0,7 2 0,7-1 0,8 4 0,-1-1-8191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00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24575,'0'4'0,"4"1"0,10 1 0,7-2 0,8-1 0,-1-1-8191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00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24575,'13'0'0,"12"0"0,6 0 0,7 0 0,4 0 0,-4 0-8191</inkml:trace>
  <inkml:trace contextRef="#ctx0" brushRef="#br0" timeOffset="1">717 50 24575,'4'0'0,"6"0"0,9 0 0,6 0 0,2 0 0,2 0 0,-5 0-8191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01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24575,'8'0'0,"8"0"0,4 0 0,8 0 0,11 0 0,8 0 0,4 0 0,2 0 0,0 0 0,-4 0 0,-3 0 0,-9 0-8191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02.4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24575,'714'0'0,"-680"1"0,-1 2 0,0 2 0,0 1 0,-1 1 0,1 2 0,-2 1 0,1 2 0,53 27 0,-63-29 0,1-2 0,0-1 0,0 0 0,1-2 0,27 3 0,121 3 0,-149-9 0,0 1 0,0 1 0,0 1 0,40 14 0,8 2 0,13 0 0,122 34 0,-167-46 0,1-2 0,-1-2 0,1-2 0,0-1 0,73-7 0,-6 2 0,27 6 0,-44-1 0,97-8 0,-180 5-97,0 0-1,0 0 1,0-1-1,-1 0 1,1 0-1,0-1 1,-1 1-1,0-1 1,0-1-1,0 1 1,0-1-1,0 0 0,6-7 1,6-9-6729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03.9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97 1 24575,'0'4'0,"0"10"0,0 11 0,0 14 0,0 16 0,0 21 0,0 26 0,-4 22 0,-2 9 0,-8 0 0,-2-10 0,3-22 0,-2-28 0,2-44 0,4-38 0,3-19-8191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7:54.0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213 0 24575,'-2'2'0,"-1"0"0,1 0 0,0 0 0,0 0 0,0 0 0,0 1 0,0-1 0,0 1 0,1-1 0,-1 1 0,1-1 0,0 1 0,0 0 0,0 0 0,0 0 0,0 3 0,-40 137 0,25-80 0,-3-1 0,-40 89 0,24-89 0,35-62 0,0 1 0,0-1 0,0 0 0,0 1 0,-1-1 0,1 0 0,0 0 0,0 1 0,0-1 0,0 0 0,-1 0 0,1 1 0,0-1 0,0 0 0,0 0 0,-1 1 0,1-1 0,0 0 0,0 0 0,-1 0 0,1 0 0,0 1 0,-1-1 0,1 0 0,0 0 0,-1 0 0,1 0 0,0 0 0,0 0 0,-1 0 0,1 0 0,0 0 0,-1 0 0,1 0 0,0 0 0,-1 0 0,1 0 0,0 0 0,-1 0 0,1 0 0,0-1 0,0 1 0,-1 0 0,-3-17 0,6-25 0,6 12 0,0-1 0,2 1 0,2 1 0,0 0 0,2 0 0,1 2 0,1 0 0,1 0 0,2 2 0,1 0 0,0 1 0,30-26 0,-47 48 0,-1-1 0,1 1 0,0 0 0,-1 0 0,1 0 0,0 0 0,0 0 0,0 1 0,1-1 0,-1 1 0,0 0 0,0 0 0,1 0 0,-1 0 0,4 1 0,-5 0 0,-1 0 0,1 1 0,0-1 0,-1 1 0,1 0 0,-1-1 0,1 1 0,-1 0 0,1 0 0,-1 0 0,1 0 0,-1 0 0,0 0 0,0 1 0,1-1 0,-1 0 0,0 1 0,0-1 0,0 1 0,-1-1 0,1 1 0,0-1 0,0 1 0,-1 0 0,1-1 0,-1 1 0,0 0 0,1-1 0,-1 1 0,0 0 0,0 2 0,3 36 5,-1 0 1,-3 0-1,-1 0 0,-7 42 0,-1 20-1396,8-64-5435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50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24575,'0'8'0,"0"20"0,0 13 0,0 13 0,0 5 0,0-3 0,0-12-8191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04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82 24575,'0'-5'0,"17"0"0,13-1 0,11-7 0,6-1 0,0 1 0,-17 0 0,-13 1-8191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04.6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24575,'4'0'0,"2"9"0,-1 15 0,0 20 0,-2 19 0,-1 25 0,-1 14 0,-1 1 0,0-7 0,0-16 0,0-22-8191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05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0 24575,'-4'0'0,"-6"0"0,-1 13 0,-7 16 0,0 21 0,-6 18 0,2 18 0,-1 8 0,5 0 0,4-8 0,6-13 0,3-12 0,7-28 0,4-20-8191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05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24575,'-1'105'0,"3"119"0,-2-219 0,0-1 0,0 0 0,0 0 0,1 0 0,0 0 0,0 1 0,0-1 0,0 0 0,1-1 0,-1 1 0,1 0 0,0 0 0,0-1 0,4 5 0,-6-8 0,1 1 0,0 0 0,0 0 0,0-1 0,0 1 0,0-1 0,0 1 0,0-1 0,1 1 0,-1-1 0,0 0 0,0 1 0,0-1 0,0 0 0,1 0 0,-1 0 0,0 0 0,0 0 0,2 0 0,0-1 0,0 0 0,0 0 0,0 0 0,0 0 0,0 0 0,0-1 0,-1 0 0,1 1 0,0-1 0,2-3 0,8-6 0,-1-1 0,-1-1 0,0 0 0,0-1 0,-2 0 0,1 0 0,9-22 0,42-112 0,-54 131 0,0 5 0,-4 20 0,-2 29 0,-1-33 0,-4 233-1365,3-189-5461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06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1 24575,'0'8'0,"0"7"0,-5 10 0,-5 8 0,-9 8 0,-6 0 0,-3-6 0,4-9-8191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06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1 119 24575,'2'0'0,"0"1"0,0-1 0,0 1 0,0-1 0,0 1 0,0 0 0,0 0 0,0 0 0,-1 0 0,1 1 0,0-1 0,-1 0 0,1 1 0,-1-1 0,1 1 0,-1-1 0,1 1 0,-1 0 0,0 0 0,0-1 0,0 1 0,0 0 0,0 0 0,-1 0 0,1 0 0,0 0 0,-1 0 0,0 0 0,1 0 0,-1 1 0,0 1 0,2 13 0,-1-1 0,-1 30 0,0-40 0,-7 92 0,1 47 0,5-142 0,1-1 0,0 0 0,0 0 0,0 1 0,1-1 0,-1 0 0,0 0 0,1 1 0,0-1 0,-1 0 0,1 0 0,0 0 0,0 0 0,0 0 0,1 0 0,-1 0 0,0 0 0,1-1 0,-1 1 0,1 0 0,2 1 0,-2-2 0,0 0 0,0 0 0,1-1 0,-1 1 0,0-1 0,1 1 0,-1-1 0,0 0 0,1 0 0,-1 0 0,0 0 0,1 0 0,-1-1 0,0 1 0,0-1 0,1 0 0,1 0 0,12-6 0,-1 0 0,-1-1 0,0-1 0,24-17 0,0-6 0,-1-1 0,-1-2 0,-2-2 0,-1-1 0,-2-1 0,-2-2 0,46-85 0,-75 126 0,23-55 0,-22 54 0,-1-1 0,1 0 0,0 0 0,-1 0 0,1 0 0,-1 0 0,0 0 0,0 0 0,0 0 0,0 0 0,0 0 0,0 0 0,0 0 0,-1 0 0,1 0 0,-1 0 0,1 0 0,-1 0 0,0 0 0,0 0 0,0 1 0,0-1 0,0 0 0,0 0 0,-2-1 0,4 4-20,-1-1 0,0 0-1,1 1 1,-1-1-1,0 0 1,0 1 0,0-1-1,1 0 1,-1 1-1,0-1 1,0 1 0,0-1-1,0 0 1,0 1 0,0-1-1,0 1 1,0-1-1,0 0 1,0 1 0,0-1-1,0 1 1,0-1 0,0 1-1,0-1 1,0 0-1,0 1 1,0-1 0,-1 1-1,1-1 1,0 0 0,0 1-1,0-1 1,-1 0-1,1 1 1,0-1 0,-1 0-1,1 0 1,0 1 0,-1-1-1,1 0 1,0 0-1,-1 1 1,1-1 0,0 0-1,-1 0 1,1 0-1,-1 0 1,1 1 0,0-1-1,-1 0 1,1 0 0,-1 0-1,1 0 1,0 0-1,-1 0 1,1 0 0,-1 0-1,1 0 1,0 0 0,-1-1-1,1 1 1,-1 0-1,1 0 1,0 0 0,-1 0-1,0-1 1,9 11-6806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06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308 1 24575,'9'4'0,"2"10"0,-1 20 0,-1 32 0,-3 40 0,-2 34 0,-23 32 0,-29 20 0,-32 7 0,-27-14 0,5-39-8191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16.3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24575,'9'0'0,"10"0"0,20 0 0,15 0 0,11 0 0,-1 4 0,-3 2 0,-13 3 0,-9 1 0,-12 7 0,-14 9 0,-10 0-8191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16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24575,'8'0'0,"16"0"0,16 0 0,14 4 0,10 2 0,3-1 0,-2-1 0,-8-1 0,-9-1 0,-12-5 0,-14-2-8191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17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478 29 24575,'0'-1'0,"0"0"0,0-1 0,0 1 0,0 0 0,0 0 0,0 0 0,0 0 0,0 0 0,-1 0 0,1 0 0,0 0 0,-1 0 0,1 0 0,-1 0 0,1 0 0,-1 0 0,0 0 0,1 1 0,-1-1 0,0 0 0,0 0 0,1 0 0,-1 1 0,0-1 0,0 1 0,0-1 0,0 0 0,0 1 0,0-1 0,0 1 0,0 0 0,0-1 0,0 1 0,0 0 0,0 0 0,0 0 0,0 0 0,0 0 0,0 0 0,0 0 0,0 0 0,-1 0 0,1 0 0,0 0 0,-1 1 0,-3 0 0,0 1 0,0-1 0,0 1 0,0 0 0,0 0 0,0 1 0,-7 4 0,5-1 0,1-1 0,0 2 0,1-1 0,-1 1 0,1-1 0,0 1 0,1 1 0,-1-1 0,1 1 0,1 0 0,0-1 0,0 2 0,0-1 0,1 0 0,1 0 0,-2 13 0,0 16 0,1 0 0,5 58 0,0-38 0,-1 1 0,-3 314 0,1-358 0,-1 0 0,-1-1 0,0 1 0,-1 0 0,-1-1 0,0 0 0,0 0 0,-1 0 0,-1 0 0,0-1 0,-1 0 0,-1 0 0,1-1 0,-2 0 0,0 0 0,0-1 0,-15 13 0,10-11-95,-3 5-87,-1-2 1,-1 1-1,-1-2 1,0-1 0,-1-1-1,-35 17 1,23-19-6645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51.5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1 116 24575,'0'-4'0,"8"-6"0,8-1 0,9-7 0,4-1 0,6 4 0,-3-1 0,-3 3 0,-7 3-8191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18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24575,'5'-3'0,"-1"0"0,1 0 0,0 1 0,-1 0 0,1 0 0,0 0 0,0 0 0,0 1 0,1 0 0,-1 0 0,8 0 0,-4 0 0,0 0 0,0 1 0,0 0 0,0 1 0,17 3 0,-21-2 0,-1 0 0,1 0 0,0 0 0,-1 1 0,0-1 0,0 1 0,0 0 0,0 1 0,0-1 0,0 1 0,-1-1 0,0 1 0,0 0 0,0 1 0,0-1 0,0 0 0,-1 1 0,0-1 0,0 1 0,0 0 0,-1 0 0,1 0 0,0 5 0,2 14 0,-1 0 0,-1 0 0,-1 38 0,-1-39 0,-3 44 0,-23 126 0,3-30 0,14-100 0,-3 0 0,-23 75 0,22-84 0,-7 61 0,8-35 0,-10 4 0,17-70 0,0 0 0,1 1 0,1-1 0,1 1 0,0 0 0,0 0 0,1 0 0,3 28 0,0-32 9,1 0 1,0 0-1,1 0 0,0 0 0,1 0 1,0-1-1,0 0 0,1 0 0,0-1 0,1 1 1,0-1-1,16 14 0,-19-18-68,1-1-1,0 0 1,0 0-1,0-1 1,1 1 0,-1-1-1,1 0 1,0-1-1,0 1 1,0-1 0,0 0-1,0-1 1,0 1-1,0-1 1,1-1 0,-1 1-1,0-1 1,1 0-1,-1 0 1,1-1 0,-1 0-1,0 0 1,0 0-1,8-4 1,11-5-6767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21.5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0 24575,'0'70'0,"2"-7"0,-3 0 0,-3 0 0,-13 66 0,-35 161 0,10-178 0,44-108-1365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23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277 0 24575,'-9'0'0,"1"0"0,-1 1 0,1 0 0,-1 0 0,-9 3 0,14-3 0,0 1 0,0 0 0,1 0 0,-1 0 0,1 0 0,-1 0 0,1 1 0,0 0 0,0 0 0,0 0 0,1 0 0,-6 6 0,-14 26 0,0 0 0,3 2 0,1 0 0,1 1 0,3 1 0,1 0 0,1 1 0,3 1 0,1-1 0,2 1 0,2 0 0,1 59 0,3-96-45,-1-1-1,1 1 1,0-1-1,1 1 1,-1-1-1,1 1 1,-1-1-1,1 1 1,0-1-1,0 1 1,1-1-1,-1 0 1,1 0-1,-1 0 1,1 0-1,0 0 1,0 0-1,1 0 1,-1-1-1,0 1 1,1-1-1,0 1 1,-1-1-1,1 0 0,0 0 1,0 0-1,0-1 1,1 1-1,3 1 1,26 6-6781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24.3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 0 24575,'0'0'0,"-1"0"0,0 1 0,0-1 0,1 0 0,-1 0 0,0 1 0,1-1 0,-1 1 0,1-1 0,-1 0 0,0 1 0,1-1 0,-1 1 0,1-1 0,-1 1 0,1-1 0,-1 1 0,1 0 0,0-1 0,-1 1 0,1 0 0,0-1 0,-1 1 0,1 0 0,0-1 0,0 1 0,-1 1 0,-3 24 0,3-18 0,-59 347 0,58-344 0,0-1 0,1 0 0,-1 0 0,1 0 0,1 0 0,0 0 0,2 18 0,-2-28 0,0 1 0,0-1 0,0 1 0,1 0 0,-1-1 0,0 1 0,0 0 0,0-1 0,1 1 0,-1-1 0,0 1 0,1-1 0,-1 1 0,0-1 0,1 1 0,-1-1 0,0 1 0,1-1 0,-1 1 0,1-1 0,-1 0 0,1 1 0,-1-1 0,1 0 0,0 1 0,-1-1 0,1 0 0,-1 0 0,1 1 0,0-1 0,-1 0 0,1 0 0,-1 0 0,1 0 0,0 0 0,-1 0 0,1 0 0,0 0 0,-1 0 0,1 0 0,-1 0 0,1-1 0,0 1 0,-1 0 0,1 0 0,-1-1 0,1 1 0,-1 0 0,1-1 0,-1 1 0,1 0 0,0-1 0,25-24 0,-7-2 0,-2-1 0,-1 0 0,-1-1 0,-1-1 0,16-52 0,15-32 0,-34 98 0,-4 18 0,0 30 0,-15 162 0,-1-18 0,9-170-91,-1-1 0,2 0 0,-1 1 0,1-1 0,-1 1 0,1-1 0,1 0 0,-1 0 0,1 0 0,0 1 0,0-2 0,1 1 0,-1 0 0,5 5 0,13 7-6735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25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24575,'4'9'0,"10"2"0,11 0 0,9-3 0,8-2 0,0 2 0,-2 0 0,-12-2 0,-16-2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25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 24575,'-4'0'0,"7"0"0,11 4 0,16 1 0,12 1 0,6-2 0,8-1 0,3-1 0,-5-1 0,-11-1-8191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26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82 24575,'19'196'0,"-26"-25"0,0 8 0,7-176 0,0 0 0,0 0 0,0 0 0,1 1 0,-1-1 0,1 0 0,0 0 0,0 0 0,0 0 0,0 0 0,0 0 0,1-1 0,0 1 0,-1 0 0,1-1 0,0 1 0,2 2 0,-2-4 0,-1-1 0,1 1 0,0 0 0,-1-1 0,1 1 0,0-1 0,-1 0 0,1 1 0,0-1 0,0 0 0,-1 0 0,1 0 0,0 0 0,0-1 0,-1 1 0,1 0 0,0-1 0,-1 1 0,1-1 0,0 0 0,-1 1 0,1-1 0,-1 0 0,1 0 0,-1 0 0,1 0 0,-1 0 0,0 0 0,1 0 0,-1-1 0,2-1 0,11-11 0,-1-1 0,0 0 0,-1-1 0,-1 0 0,0-1 0,-1 0 0,10-26 0,46-134 0,-60 158 0,3-10 0,2-3 0,-1 0 0,9-53 0,-18 76 0,0 0 0,-1 0 0,1 0 0,-2 0 0,1 0 0,-1 0 0,-1 0 0,1 0 0,-2 1 0,1-1 0,-1 1 0,0-1 0,-1 1 0,-7-13 0,15 24 0,0 0 0,1 0 0,0-1 0,-1 0 0,1 1 0,9 1 0,-5-1 0,18 6-227,-1-2-1,2 0 1,-1-2-1,1-1 1,45 0-1,-29-3-6598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27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24575,'8'0'0,"12"4"0,10 1 0,9 1 0,10-2 0,5-1 0,2 8 0,-5 1 0,-6-1 0,-15 2 0,-13-2-8191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27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24575,'5'0'0,"9"9"0,15 2 0,11 0 0,7-3 0,4-2 0,6-2 0,2-2 0,-10-1-8191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27.9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106 133 24575,'0'-1'0,"0"1"0,0-1 0,0 0 0,0 1 0,0-1 0,0 0 0,0 1 0,0-1 0,0 0 0,0 1 0,0-1 0,0 0 0,-1 1 0,1-1 0,0 0 0,0 1 0,-1-1 0,1 0 0,0 1 0,-1-1 0,1 1 0,-1-1 0,1 1 0,-1-1 0,1 1 0,-1-1 0,1 1 0,-1 0 0,1-1 0,-1 1 0,0-1 0,1 1 0,-1 0 0,1 0 0,-1-1 0,0 1 0,1 0 0,-1 0 0,0 0 0,1 0 0,-1 0 0,0 0 0,0 0 0,1 0 0,-1 0 0,-1 0 0,0 1 0,0 0 0,-1 0 0,1 0 0,0 0 0,0 0 0,0 0 0,0 1 0,0-1 0,0 1 0,0-1 0,0 1 0,1 0 0,-3 3 0,-4 8 0,1 0 0,0 0 0,1 1 0,1 0 0,0 1 0,1-1 0,1 1 0,0 0 0,-2 23 0,3-9 0,1 0 0,1 0 0,2 0 0,6 33 0,-8-59 0,1 1 0,0 0 0,0 0 0,0 0 0,0-1 0,0 1 0,1-1 0,0 1 0,0-1 0,0 0 0,0 1 0,0-1 0,1 0 0,-1 0 0,1-1 0,0 1 0,0 0 0,0-1 0,5 3 0,-3-3 0,-1 0 0,1 0 0,0-1 0,0 0 0,0 0 0,0 0 0,0-1 0,0 1 0,0-1 0,0 0 0,0-1 0,0 1 0,7-3 0,1 0 0,0-1 0,0 0 0,-1-1 0,0-1 0,1 0 0,-2 0 0,1-1 0,-1-1 0,0 0 0,14-14 0,-16 12 0,0-1 0,-1-1 0,0 0 0,-1 0 0,-1 0 0,0-1 0,0 1 0,-1-2 0,-1 1 0,0 0 0,-1-1 0,2-17 0,-1-7 0,-2 1 0,-1-1 0,-6-49 0,5 83-41,0 1 0,0-1-1,0 0 1,-1 1-1,1-1 1,-1 1 0,0-1-1,0 1 1,0-1 0,-1 1-1,1 0 1,-1 0-1,1-1 1,-1 1 0,0 0-1,0 1 1,-1-1 0,1 0-1,-1 0 1,1 1-1,-1 0 1,0-1 0,0 1-1,0 0 1,0 0 0,0 1-1,0-1 1,-1 1-1,1-1 1,0 1 0,-1 0-1,-6-1 1,-20-2-6785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51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0 24575,'0'4'0,"-9"15"0,-2 11 0,-4 9 0,1 16 0,-6 6 0,1 5 0,4-4 0,-1-8 0,3-6 0,4-10-8191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9:59:28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24575,'8'0'0,"7"5"0,2 13 0,-4 21 0,6 24 0,-1 19 0,-3 16 0,-9 12 0,-18 9 0,-27 1 0,-33-12 0,-4-24-8191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0:00:04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0 24575,'-6'167'0,"-58"323"0,9-77 0,46-377 0,9-36 0,0 0-1,0 1 1,0-1 0,0 0-1,0 1 1,0-1-1,0 0 1,-1 1 0,1-1-1,0 0 1,0 0-1,0 1 1,0-1 0,0 0-1,0 0 1,-1 1-1,1-1 1,0 0 0,0 0-1,0 1 1,-1-1-1,1 0 1,0 0 0,0 0-1,-1 0 1,1 1-1,0-1 1,0 0 0,-1 0-1,1 0 1,0 0-1,0 0 1,-1 0 0,1 0-1,0 0 1,-1 0-1,1 0 1,0 0 0,-1 0-1,1 0 1,0 0-1,0 0 1,-1 0 0,1 0-1,0 0 1,-1 0-1,1 0 1,0 0 0,0 0-1,-1-1 1,1 1-1,0 0 1,0 0 0,-1 0-1,1-1 1,0 1-1,0 0 1,0 0 0,-1 0-1,1-1 1,0 1-1,0 0 1,0 0 0,0-1-1,-1 1 1,1 0-1,0-1 1,0 1-1,0-1 1,-7-22-1306,7 23 1275,-9-43-6795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0:00:05.3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24575,'13'8'0,"16"3"0,16 0 0,9-2 0,3 1 0,1-1 0,-5-2 0,-12 7 0,-26 0 0,-15-2-8191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0:00:06.5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32 444 24575,'0'3'0,"0"-1"0,0 0 0,0 0 0,1 1 0,-1-1 0,1 0 0,-1 0 0,1 0 0,0 0 0,-1 0 0,1 0 0,0 0 0,0 0 0,1 0 0,-1 0 0,0 0 0,1 0 0,-1-1 0,1 1 0,-1-1 0,1 1 0,3 1 0,-1-1 0,0 0 0,0 0 0,0-1 0,0 0 0,1 1 0,-1-1 0,1-1 0,-1 1 0,1-1 0,6 0 0,6-1 0,0 0 0,-1-2 0,0 0 0,0-1 0,19-7 0,-2-1 0,-1-2 0,0-1 0,0-1 0,-2-2 0,55-41 0,-74 49 0,0-1 0,0 0 0,-1 0 0,-1-1 0,0 0 0,0 0 0,7-16 0,-12 19 0,0 0 0,0 0 0,-1-1 0,0 1 0,-1-1 0,0 0 0,-1 1 0,0-1 0,0 0 0,-1 0 0,-2-19 0,1 24 0,0 1 0,0-1 0,0 0 0,0 1 0,-1-1 0,0 0 0,0 1 0,0 0 0,0 0 0,-1-1 0,0 1 0,0 1 0,0-1 0,0 0 0,0 1 0,-1-1 0,-6-4 0,4 5 0,0-1 0,0 1 0,0 1 0,-1-1 0,1 1 0,-1 0 0,1 1 0,-1-1 0,1 1 0,-1 0 0,-12 1 0,10 0 0,-1 0 0,1 1 0,0 1 0,0-1 0,0 1 0,0 1 0,1 0 0,-1 0 0,1 0 0,-1 1 0,1 1 0,0-1 0,1 1 0,-1 1 0,1-1 0,0 1 0,0 0 0,1 1 0,-8 8 0,-29 62 0,26-45 0,-26 37 0,13-28 0,1 1 0,2 2 0,-22 47 0,43-76 0,0 1 0,0-1 0,2 1 0,0-1 0,0 1 0,2 1 0,0-1 0,1 0 0,0 0 0,2 1 0,0-1 0,0 0 0,8 30 0,-7-39 5,1 1 0,-1-1 0,2 1 0,-1-1 1,1 0-1,0 0 0,0-1 0,1 1 0,-1-1 0,2 0 0,-1 0 0,1-1 0,0 1 0,0-1 0,0 0 0,0-1 0,1 0 0,0 0 0,0 0 0,0-1 0,1 0 0,11 3 0,1-1-190,0-1 0,0-1 0,0-1 0,1-1 0,-1-1-1,0-1 1,32-5 0,67-14-6641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0:00:07.5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51 24575,'0'-8'0,"4"-3"0,5 0 0,7 3 0,3 2 0,7 2 0,4 2 0,1 1 0,3 5 0,4 2 0,5 0 0,-1-1 0,-8-2-8191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0:00:08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48 24575,'0'-2'0,"1"1"0,-1-1 0,0 0 0,0 1 0,1-1 0,-1 0 0,0 1 0,1-1 0,0 1 0,-1-1 0,1 1 0,0-1 0,0 1 0,0 0 0,0-1 0,0 1 0,0 0 0,0 0 0,0 0 0,1 0 0,-1 0 0,3-2 0,0 1 0,0 0 0,1 0 0,-1 1 0,0-1 0,1 1 0,-1 0 0,1 0 0,5 0 0,5 0 0,1 1 0,-1 1 0,0 0 0,18 4 0,104 27 0,-62-14 0,2-2 0,80 5 0,460-15 0,-347-9 0,-141 2 0,283 12 0,-348 2 0,-53-9 0,1-1 0,-1-1 0,1 0 0,-1-1 0,1 0 0,22-1 0,-17-6-1365,-11-3-5461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0:00:09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0 118 24575,'3'-2'0,"-1"-1"0,0 1 0,1-1 0,0 1 0,0 0 0,-1 0 0,1 0 0,0 0 0,6-2 0,-2 0 0,17-9 0,0 0 0,1 1 0,0 2 0,1 0 0,0 2 0,0 1 0,51-7 0,-74 13 0,1 0 0,-1 1 0,1 0 0,-1 0 0,1 0 0,0 0 0,-1 1 0,1 0 0,-1-1 0,1 1 0,-1 0 0,0 0 0,1 1 0,-1-1 0,0 1 0,0 0 0,0 0 0,0 0 0,0 0 0,0 0 0,-1 1 0,1-1 0,-1 1 0,1 0 0,-1-1 0,2 5 0,-2-3 0,0 1 0,-1 0 0,0-1 0,0 1 0,0 0 0,0 0 0,-1 0 0,0 0 0,0 0 0,0-1 0,-1 1 0,0 0 0,1 0 0,-2 0 0,1-1 0,0 1 0,-1 0 0,-4 6 0,-3 8 0,-2-2 0,0 1 0,-1-2 0,0 1 0,-1-2 0,-1 1 0,-1-2 0,-22 18 0,-3-2 0,-1-3 0,-57 30 0,67-39 0,31-18 0,1 0 0,-1 0 0,0 0 0,0 0 0,1 0 0,-1 0 0,0 0 0,1 0 0,-1 0 0,0 0 0,0 1 0,1-1 0,-1 0 0,0 0 0,0 0 0,0 1 0,1-1 0,-1 0 0,0 0 0,0 0 0,0 1 0,1-1 0,-1 0 0,0 0 0,0 1 0,0-1 0,0 0 0,0 1 0,0-1 0,0 0 0,0 0 0,1 1 0,-1-1 0,0 0 0,0 1 0,0-1 0,-1 0 0,1 0 0,0 1 0,0-1 0,0 0 0,0 1 0,0-1 0,0 0 0,0 0 0,0 1 0,0-1 0,-1 0 0,1 0 0,0 1 0,0-1 0,0 0 0,-1 0 0,1 1 0,0-1 0,0 0 0,-1 0 0,1 0 0,0 0 0,0 1 0,-1-1 0,32 1 0,-28-1 0,224-8-1365,-192 7-5461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0:00:09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52 24575,'7'0'0,"-1"0"0,1 0 0,-1 1 0,1 0 0,-1 1 0,1-1 0,-1 1 0,0 0 0,0 1 0,0-1 0,0 1 0,0 0 0,-1 1 0,1-1 0,-1 1 0,0 1 0,0-1 0,0 0 0,-1 1 0,1 0 0,3 6 0,-1 0 0,-1 0 0,-1 0 0,0 0 0,0 1 0,-1 0 0,-1 0 0,0 0 0,-1 0 0,0 1 0,1 17 0,-3-19 0,0 1 0,-1-1 0,0 1 0,0-1 0,-1 1 0,-1-1 0,0 0 0,0 0 0,-2 0 0,-9 20 0,10-23 0,-1-1 0,0 0 0,0 0 0,-1 0 0,0 0 0,0-1 0,-1 0 0,1 0 0,-1-1 0,0 0 0,-1 0 0,0 0 0,1-1 0,-1 0 0,-9 2 0,13-4 0,1-1 0,0 0 0,-1 0 0,1-1 0,-1 1 0,1-1 0,-1 0 0,0 1 0,1-2 0,-1 1 0,1 0 0,-1-1 0,1 0 0,-1 1 0,1-1 0,-1-1 0,1 1 0,0 0 0,0-1 0,0 0 0,0 0 0,0 0 0,0 0 0,0 0 0,0 0 0,1-1 0,-1 1 0,1-1 0,0 0 0,0 0 0,0 0 0,0 0 0,0 0 0,1 0 0,-1-1 0,-1-5 0,-2-6 0,0 0 0,1 0 0,1-1 0,1 1 0,0-1 0,1 1 0,1-20 0,1 18 10,1 0 0,1-1 0,1 1 0,0 0 0,1 1 0,1-1 0,0 1 0,1 0 0,1 1 0,1-1 0,14-19 0,-18 28-67,0 0 0,1 0 0,-1 1 0,1 0-1,0 0 1,1 0 0,-1 1 0,1 0 0,0 0 0,0 1 0,1 0 0,-1 0-1,1 1 1,0 0 0,0 0 0,0 1 0,1 0 0,-1 0 0,0 1 0,1 0 0,-1 1-1,1-1 1,-1 2 0,0-1 0,11 3 0,19 7-6769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0:00:10.2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24575,'8'0'0,"3"-4"0,4-2 0,3 1 0,-1 9 0,-8 13 0,-9 7 0,-5 8 0,-10-1 0,-3-2 0,7-2 0,13-5 0,18-6 0,28-15 0,9-16 0,-5-5-8191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0:00:11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24575,'-13'176'0,"7"-125"0,2 0 0,4 76 0,0-126 0,0-1 0,0 1 0,0-1 0,0 1 0,0-1 0,0 1 0,0 0 0,0-1 0,0 1 0,0-1 0,0 1 0,0-1 0,0 1 0,0-1 0,0 1 0,1-1 0,-1 1 0,0-1 0,0 1 0,1-1 0,-1 1 0,0-1 0,1 1 0,-1-1 0,0 1 0,1-1 0,-1 0 0,1 1 0,-1-1 0,1 0 0,-1 1 0,1-1 0,-1 0 0,1 0 0,-1 1 0,1-1 0,-1 0 0,1 0 0,17-16 0,10-35 0,-7 0 0,17-69 0,-35 109 0,-1 6 0,-1 1 0,0 0 0,1 1 0,0-1 0,0 0 0,0 0 0,0 1 0,6-7 0,-8 10 0,0-1 0,1 1 0,-1 0 0,0 0 0,1-1 0,-1 1 0,0 0 0,1 0 0,-1-1 0,1 1 0,-1 0 0,0 0 0,1 0 0,-1 0 0,1 0 0,-1 0 0,1-1 0,-1 1 0,0 0 0,1 0 0,-1 0 0,1 0 0,-1 0 0,1 1 0,-1-1 0,0 0 0,1 0 0,-1 0 0,1 0 0,0 1 0,0 0 0,0 0 0,0 1 0,0-1 0,0 0 0,0 1 0,0-1 0,-1 1 0,1-1 0,0 1 0,-1-1 0,1 1 0,-1-1 0,1 3 0,1 15 0,0-1 0,-1 0 0,-1 24 0,-1-30 0,0 1 0,1-1 0,1 1 0,0 0 0,1-1 0,0 0 0,0 1 0,2-1 0,5 16 0,9-8-1365,2-7-5461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52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24575,'8'5'0,"12"8"0,6 21 0,7 28 0,-2 34 0,7 33 0,-4 17 0,-7-17-8191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0:00:12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24575,'5'0'0,"9"0"0,6 0 0,5 4 0,-2 10 0,-5 11 0,-6 5 0,-13 6 0,-15 2 0,-1-7 0,16-8 0,16-8 0,14-6 0,14-5 0,9-12 0,-5-4-8191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0:00:13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24575,'4'0'0,"10"0"0,15 0 0,12 0 0,1 0 0,4 0 0,-3 0 0,-17 0 0,-12 0-8191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0:00:13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1 24575,'0'4'0,"0"10"0,0 15 0,0 15 0,0 17 0,-8 7 0,-4-5 0,2-4 0,1-8 0,3-13-8191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0:00:13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44 24575,'-2'29'0,"-1"1"0,-1-1 0,-17 55 0,-2 22 0,22-103 0,0 0 0,1 0 0,0-1 0,-1 1 0,1 0 0,0 0 0,0-1 0,1 1 0,-1 0 0,1-1 0,-1 1 0,1 0 0,0-1 0,0 1 0,0 0 0,0-1 0,2 3 0,-2-4 0,0 0 0,0 0 0,0 0 0,1 0 0,-1 0 0,0-1 0,1 1 0,-1-1 0,0 1 0,1-1 0,-1 1 0,1-1 0,-1 0 0,1 1 0,-1-1 0,0 0 0,1 0 0,-1 0 0,1 0 0,-1-1 0,1 1 0,2-1 0,4-2 0,0 0 0,0 0 0,0-1 0,0 0 0,-1 0 0,1-1 0,-1 0 0,0 0 0,6-7 0,2-3 0,0 0 0,-1-1 0,-1-1 0,-1 0 0,0 0 0,-1-1 0,-1-1 0,-1 0 0,0 0 0,-2-1 0,0 0 0,-1-1 0,6-39 0,-12 58 0,-1 0 0,1 1 0,0-1 0,0 0 0,0 0 0,0 1 0,1-1 0,-1 0 0,0 0 0,1 1 0,-1-1 0,1 0 0,0 1 0,0-1 0,-1 1 0,1-1 0,0 0 0,0 1 0,0 0 0,1-1 0,-1 1 0,2-2 0,0 3 0,0 0 0,0 0 0,0 1 0,0-1 0,0 1 0,-1 0 0,1 0 0,0 0 0,-1 0 0,1 0 0,0 0 0,3 3 0,10 3-1365,-2-3-5461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0:00:14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24575,'9'0'0,"6"0"0,1 9 0,-2 6 0,-4 10 0,-3 8 0,-3 8 0,-15-4 0,-5 5 0,0-1 0,2-3 0,13-8 0,18-9 0,28-16 0,18-14 0,0-5-8191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0:00:21.6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0 24575,'0'9'0,"-4"14"0,-6 17 0,-9 6 0,-2-6-8191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0:00:19.8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11 24575,'-4'0'0,"-1"-4"0,-5-2 0,0 5 0,-6 15 0,-1 22 0,-6 26 0,1 23 0,4 26 0,1 16 0,4 7 0,3-7 0,4-16 0,3-23 0,18-27 0,16-36 0,2-22-8191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0:00:21.2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30 571 24575,'-1'1'0,"0"-1"0,0 1 0,0-1 0,0 1 0,0 0 0,0-1 0,0 1 0,1 0 0,-1 0 0,0-1 0,0 1 0,1 0 0,-1 0 0,1 0 0,-1 0 0,1 0 0,-1 0 0,1 0 0,0 0 0,-1 0 0,1 0 0,0 0 0,0 0 0,0 2 0,-4 28 0,3-29 0,1 0 0,-1 0 0,1 0 0,0 0 0,0 0 0,0 0 0,0 0 0,0 0 0,0 0 0,0 0 0,1 0 0,-1 0 0,1-1 0,0 1 0,-1 0 0,1 0 0,0 0 0,0 0 0,0-1 0,0 1 0,0-1 0,1 1 0,-1 0 0,0-1 0,1 0 0,-1 1 0,1-1 0,0 0 0,-1 0 0,1 0 0,0 0 0,0 0 0,-1 0 0,1 0 0,0-1 0,0 1 0,0-1 0,0 1 0,0-1 0,0 0 0,0 0 0,0 0 0,0 0 0,3 0 0,1-1 0,1-1 0,-1 1 0,1-1 0,-1 0 0,0 0 0,0-1 0,0 0 0,0 0 0,0 0 0,0-1 0,-1 0 0,6-5 0,4-7 0,0-1 0,-1 0 0,-1-1 0,21-38 0,33-86 0,-47 96 0,-16 37 0,-1 0 0,0 0 0,0 0 0,-1-1 0,0 1 0,-1-1 0,0 1 0,-1-1 0,0 1 0,0-1 0,-1 1 0,0-1 0,-1 1 0,0-1 0,0 1 0,-1 0 0,0 0 0,-1 0 0,0 0 0,0 1 0,-1-1 0,0 1 0,-1 0 0,1 1 0,-2-1 0,1 1 0,-1 0 0,0 1 0,-8-6 0,8 5 0,-1 0 0,0 1 0,0 0 0,0 1 0,-1 0 0,0 0 0,0 1 0,0 0 0,0 0 0,-1 1 0,1 1 0,-1-1 0,0 1 0,-18 0 0,-42 0-1365,38 3-5461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0:00:22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 24575,'8'4'0,"16"2"0,16-1 0,9 0 0,6-2 0,1-1 0,-5-1 0,-10-5 0,-13-6 0,-16-1 0,-8 1-8191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0:00:22.7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343 0 24575,'-4'4'0,"-2"10"0,-12 24 0,-11 34 0,-10 38 0,-6 39 0,-4 32 0,7 14 0,1 3 0,9-19 0,9-32 0,8-36 0,16-38 0,16-39 0,12-38 0,3-19-8191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53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86 24575,'8'0'0,"12"-8"0,10-3 0,9 0 0,6-2 0,4 2 0,-3 2 0,-4 2 0,-10-1 0,-10 1-8191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0:00:23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98 0 24575,'3'0'0,"0"0"0,-1 0 0,1 1 0,0-1 0,-1 1 0,1-1 0,-1 1 0,1 0 0,-1 0 0,1 0 0,-1 0 0,1 0 0,-1 1 0,0-1 0,0 1 0,0 0 0,0-1 0,0 1 0,3 4 0,-2-1 0,0-1 0,0 1 0,0 0 0,-1 0 0,0 1 0,0-1 0,-1 0 0,1 1 0,0 6 0,0 14 0,-1-1 0,0 1 0,-5 35 0,3-47 0,-11 69 0,-2-1 0,-44 135 0,2-9 0,38-134 0,11-61 0,3-22 0,2-28 0,5-3 0,2 0 0,2 1 0,1-1 0,2 1 0,1 1 0,2 0 0,2 1 0,2 0 0,1 1 0,1 1 0,3 1 0,26-34 0,-39 57 0,1 0 0,0 1 0,0 0 0,15-10 0,-22 18 0,-1-1 0,1 1 0,0 1 0,1-1 0,-1 0 0,0 1 0,0-1 0,1 1 0,-1 0 0,0 0 0,1 0 0,-1 1 0,1-1 0,0 1 0,-1 0 0,1 0 0,-1 0 0,1 0 0,-1 1 0,1-1 0,-1 1 0,4 1 0,-4-1 0,-1 1 0,0 0 0,0-1 0,0 1 0,0 0 0,0 0 0,0 0 0,-1 0 0,1 1 0,-1-1 0,1 0 0,-1 1 0,0-1 0,0 1 0,0-1 0,0 1 0,-1-1 0,1 1 0,0 3 0,4 58 0,-5-53 0,-1 31 0,-3 1 0,-1-1 0,-10 42 0,-3 13 0,18-94 0,-1 1 0,1 0 0,-1-1 0,1 1 0,0 0 0,0 0 0,1 0 0,-1-1 0,1 1 0,0 0 0,0-1 0,2 5 0,-2-6 0,0 0 0,0-1 0,1 1 0,-1-1 0,1 0 0,-1 1 0,1-1 0,-1 0 0,1 0 0,0 0 0,-1 0 0,1 0 0,0 0 0,0-1 0,0 1 0,0-1 0,0 1 0,0-1 0,-1 0 0,1 1 0,0-1 0,0 0 0,0 0 0,3-1 0,12 0 0,0-2 0,0 0 0,-1 0 0,0-2 0,0 0 0,0-1 0,0 0 0,-1-1 0,0-1 0,0 0 0,-1-1 0,23-19 0,-18 11 0,0 0 0,-1-1 0,-1-1 0,-1 0 0,-1-1 0,0-1 0,21-42 0,-31 52 0,-1 0 0,0 0 0,-1 0 0,0 0 0,-1 0 0,0-1 0,-1 1 0,-1-22 0,0 30 0,0 1 0,0-1 0,0 1 0,-1-1 0,0 1 0,1-1 0,-1 1 0,0 0 0,0-1 0,0 1 0,0 0 0,-1 0 0,1 0 0,0 0 0,-1 0 0,0 0 0,1 0 0,-4-2 0,2 3 0,1 0 0,-1 0 0,0 0 0,1 0 0,-1 1 0,0-1 0,0 1 0,1 0 0,-1 0 0,0 0 0,0 0 0,0 0 0,1 1 0,-1-1 0,0 1 0,0 0 0,1 0 0,-1 0 0,1 0 0,-5 3 0,-2 1 0,0 0 0,0 1 0,1 1 0,0-1 0,0 1 0,1 1 0,0-1 0,0 1 0,1 0 0,0 1 0,0-1 0,1 1 0,0 1 0,-4 9 0,-2 8 0,0 1 0,2 0 0,-9 50 0,16-71 0,-1 12 0,0 0 0,1 1 0,0 25 0,2-41 0,1 0 0,-1 0 0,1 0 0,0 0 0,0 0 0,0 0 0,0 0 0,1 0 0,3 6 0,-4-8 0,0-1 0,0 0 0,0 1 0,1-1 0,-1 0 0,0 0 0,1 0 0,-1 0 0,1 0 0,-1 0 0,1 0 0,-1 0 0,1 0 0,0-1 0,-1 1 0,1-1 0,0 1 0,0-1 0,-1 0 0,1 0 0,0 0 0,3 0 0,34-9-1365,1-8-5461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0:00:23.9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24575,'0'610'0,"0"-567"0,34-134 0,-9 11 0,3 0 0,3 2 0,50-88 0,-78 160-170,1 0-1,0 1 0,1-1 1,-1 1-1,1 0 0,0 0 1,10-8-1,6 1-6655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10:00:25.0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268 1 24575,'-12'0'0,"0"0"0,0 2 0,1-1 0,-1 1 0,1 1 0,-1 0 0,1 0 0,0 1 0,0 1 0,1 0 0,-1 0 0,1 1 0,0 1 0,1-1 0,-1 2 0,-10 10 0,17-16 0,0 1 0,0 0 0,0-1 0,0 1 0,1 0 0,-1 0 0,1 1 0,0-1 0,0 0 0,0 1 0,0 0 0,1-1 0,-1 1 0,1 0 0,0-1 0,0 1 0,1 0 0,-1 7 0,1-8 0,1 0 0,0 0 0,0-1 0,0 1 0,0 0 0,0 0 0,1 0 0,-1-1 0,1 1 0,0-1 0,0 1 0,0-1 0,0 1 0,0-1 0,1 0 0,-1 0 0,1 0 0,-1-1 0,1 1 0,-1-1 0,1 1 0,0-1 0,0 0 0,4 1 0,13 6 0,-2-1 0,0 1 0,0 0 0,31 21 0,-43-24 0,0 0 0,0 0 0,-1 0 0,0 1 0,0 0 0,-1 0 0,1 0 0,-1 0 0,0 1 0,-1 0 0,0 0 0,0 0 0,3 13 0,-3-8 0,-1 0 0,0 0 0,-1 0 0,0 1 0,-1-1 0,-1 0 0,0 0 0,0 1 0,-1-1 0,-1 0 0,-5 16 0,6-21 0,0-1 0,-1 1 0,0-1 0,0 0 0,-1 0 0,1 0 0,-1 0 0,0-1 0,-1 1 0,0-1 0,1 0 0,-2-1 0,1 1 0,0-1 0,-1 0 0,0 0 0,0-1 0,0 1 0,0-2 0,-1 1 0,-12 3 0,15-5 4,1 0 0,-1-1 0,1 0 0,-1 0 0,0 0-1,1 0 1,-1-1 0,1 1 0,-1-1 0,1 0 0,-1 0 0,1 0-1,0 0 1,-1-1 0,1 1 0,0-1 0,0 0 0,0 0 0,0 0-1,-5-5 1,1-1-245,0 0 0,0 0 0,1-1 0,0 1 0,-8-18 0,-18-43-6585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53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 24575,'9'-4'0,"10"-2"0,11-3 0,9-1 0,6 2 0,3 1 0,-1 3 0,-10 2-8191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59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354 170 24575,'-30'-39'0,"23"26"0,0 1 0,-1 0 0,0 0 0,0 1 0,-1 0 0,-1 1 0,-17-16 0,24 24 0,0 0 0,0-1 0,0 1 0,0 0 0,0 0 0,0 1 0,-1-1 0,1 1 0,0-1 0,-1 1 0,0 0 0,1 1 0,-1-1 0,1 0 0,-1 1 0,0 0 0,0 0 0,1 0 0,-1 0 0,0 1 0,1-1 0,-1 1 0,1 0 0,-1 0 0,1 1 0,-1-1 0,1 1 0,0-1 0,-1 1 0,1 0 0,0 0 0,0 1 0,-5 4 0,-1 3 0,1 0 0,-1 1 0,2 0 0,-1 0 0,2 1 0,-1 0 0,2 0 0,-1 1 0,2-1 0,-5 22 0,-2 12 0,-5 75 0,13-94 0,-2 12 0,1 0 0,2 0 0,2 0 0,1 0 0,7 41 0,-7-78 0,-1 0 0,0 1 0,1-1 0,0 1 0,-1-1 0,1 0 0,0 1 0,0-1 0,0 0 0,1 0 0,-1 0 0,0 0 0,1 0 0,-1 0 0,1 0 0,0 0 0,0-1 0,0 1 0,-1-1 0,1 1 0,1-1 0,-1 0 0,0 0 0,0 0 0,0 0 0,1 0 0,-1 0 0,0 0 0,1-1 0,-1 1 0,1-1 0,-1 0 0,1 0 0,-1 0 0,1 0 0,-1 0 0,0 0 0,1-1 0,-1 1 0,1-1 0,-1 0 0,0 0 0,3-1 0,4-2 0,1 0 0,-1-1 0,0 0 0,0 0 0,-1-1 0,0 0 0,0-1 0,0 0 0,6-8 0,7-10 0,-2-1 0,-1-1 0,-1-1 0,-1 0 0,-2-1 0,0 0 0,-2-1 0,-2-1 0,-1 0 0,-1 0 0,-1-1 0,-2 0 0,2-50 0,-12 233 0,4 136 0,2-281-124,-1 0 0,1 0 0,0 0 0,1 0 0,-1 0 0,1-1-1,0 1 1,1 0 0,-1-1 0,6 8 0,8 5-6702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4:59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24575,'0'4'0,"0"15"0,0 19 0,0 17 0,0 8 0,0-4 0,0-7 0,-4-12 0,-2-13-8191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5:00.5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24575,'12'-4'0,"13"-2"0,11 0 0,7 2 0,1 1 0,1 1 0,-3 1 0,-5 1 0,-7-4 0,-11-2-8191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5:02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1 607 24575,'69'-199'0,"59"-203"0,-127 397 0,0 8 0,-1 17 0,-4 32 0,-6 5 0,3 0 0,2 1 0,4 98 0,5-132-1365,1-5-5461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7:54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 24575,'0'8'0,"0"8"0,0 8 0,0 14 0,-8 8 0,-3 9 0,-4 8 0,1 9 0,-6 15 0,1 8 0,-5 1 0,1-8 0,6-10 0,4-39 0,6-43 0,3-22-8191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5:02.8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5:04.2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24575,'2'3'0,"1"0"0,-1 1 0,0-1 0,0 1 0,-1-1 0,1 1 0,-1 0 0,1-1 0,-1 1 0,-1 0 0,2 7 0,1 49 0,-2-41 0,0 499 0,-2-350 0,-1-254 0,2-79 0,1 143 0,1 0 0,2 1 0,0-1 0,1 1 0,10-27 0,-10 37 0,0 1 0,1 0 0,0 1 0,0 0 0,1 0 0,1 0 0,-1 1 0,1 0 0,15-11 0,-18 15 0,0 0 0,0 0 0,0 1 0,1-1 0,-1 1 0,1 1 0,0-1 0,0 1 0,0 0 0,0 1 0,0-1 0,1 1 0,-1 0 0,0 1 0,1-1 0,-1 1 0,0 1 0,11 1 0,-13-1 0,0 1 0,0 0 0,0 0 0,-1 0 0,1 1 0,-1-1 0,0 1 0,0 0 0,1 0 0,-2 0 0,1 0 0,0 0 0,-1 1 0,1-1 0,-1 1 0,0 0 0,0 0 0,-1-1 0,1 1 0,-1 0 0,0 1 0,0-1 0,0 0 0,0 5 0,3 15 0,-2 0 0,-1 0 0,-1 24 0,0-37 0,-1 8 0,1 8 0,-1-1 0,-1 0 0,-10 47 0,11-66 0,-1-1 0,0 1 0,-1-1 0,0 0 0,0 0 0,0 0 0,0 0 0,-1 0 0,0-1 0,0 0 0,-1 0 0,1 0 0,-1 0 0,0 0 0,-1-1 0,1 0 0,-1 0 0,0-1 0,-11 6 0,14-8 4,1 0 0,0 0 0,-1 0 0,1-1 0,-1 1 0,1-1 0,-1 1 0,1-1 0,-1 0-1,1 0 1,-1 0 0,1 0 0,-1-1 0,1 1 0,-1-1 0,1 1 0,0-1 0,-1 0 0,1 0 0,0 0 0,-1 0-1,1-1 1,-2-1 0,0 0-150,0-1 0,0 0 0,1 0 1,-1 0-1,1 0 0,0-1 0,0 1 0,1-1 0,-4-9 0,-12-38-6680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5:05.2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24575,'0'5'0,"0"8"0,-9 17 0,-2 14 0,0 13 0,3 1 0,2-6 0,2-7 0,2-11-8191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01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24575,'9'0'0,"6"0"0,9 0 0,10 0 0,6 0 0,10 0 0,0 0 0,-4 0 0,-6 0 0,-1 0 0,-3 0 0,-3-4 0,0-2 0,-4-8 0,-8-1-8191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02.0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24575,'6'125'0,"35"198"0,-12-164 0,-10-60 0,9 142 0,-25-197 0,-1-16 0,0-1 0,-2 1 0,-7 49 0,7-76-62,0 0 0,0 0 0,-1 0 0,1-1 0,0 1 0,0 0 0,-1 0 0,1 0 0,-1 0 0,1-1 0,-1 1 0,1 0-1,-1-1 1,1 1 0,-1 0 0,0-1 0,1 1 0,-1 0 0,0-1 0,0 1 0,0 0 0,-16-2-6764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02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24575,'-5'0'0,"0"4"0,-1 6 0,-7 14 0,-1 15 0,2 13 0,2 15 0,3 13 0,4 14 0,1 7 0,1 0 0,1-10 0,1-11 0,8-20 0,3-19-8191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03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18 318 24575,'-1'-1'0,"0"1"0,0-1 0,0 1 0,0-1 0,0 0 0,0 0 0,1 0 0,-1 0 0,0 1 0,0-1 0,0 0 0,1 0 0,-1 0 0,1 0 0,-1-1 0,1 1 0,-1 0 0,1 0 0,0 0 0,-1 0 0,1-1 0,0 1 0,0 0 0,0 0 0,0-3 0,-3-33 0,5 19 0,0 0 0,0 1 0,2-1 0,0 1 0,1 0 0,1 0 0,1 1 0,0-1 0,1 1 0,1 1 0,15-22 0,-22 35 0,-1-1 0,1 1 0,0 0 0,0 0 0,0 0 0,1 0 0,-1 0 0,0 0 0,1 1 0,-1-1 0,1 1 0,0 0 0,-1-1 0,1 1 0,0 0 0,0 1 0,3-2 0,-4 2 0,0 1 0,0-1 0,0 0 0,0 1 0,0 0 0,0-1 0,0 1 0,0 0 0,-1 0 0,1 0 0,0 0 0,-1 0 0,1 0 0,-1 0 0,1 1 0,-1-1 0,1 0 0,-1 1 0,0 0 0,0-1 0,0 1 0,0 0 0,0-1 0,0 1 0,1 4 0,8 18 0,-1 0 0,-1 1 0,-1 1 0,3 27 0,9 111 0,-13-104 0,16 126 0,-17-175 19,-3-26-1403,-1-14-5442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03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220 0 24575,'-9'0'0,"-2"9"0,-3 14 0,-1 21 0,-8 24 0,-2 13 0,-9 5 0,2-4 0,6-11 0,7-9 0,7-16-8191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03.7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24575,'0'4'0,"0"10"0,0 11 0,0 5 0,0 7 0,-4 0 0,-2-6-8191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04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24575,'1'30'0,"1"0"0,1 0 0,1-1 0,2 1 0,1-1 0,2-1 0,15 39 0,-23-65 0,-1 0 0,1 0 0,0 0 0,0 0 0,0-1 0,0 1 0,1 0 0,-1 0 0,0-1 0,1 1 0,-1-1 0,1 1 0,0-1 0,0 1 0,-1-1 0,1 0 0,0 0 0,0 0 0,0 0 0,2 1 0,-2-2 0,0 0 0,0-1 0,-1 1 0,1 0 0,0 0 0,-1-1 0,1 1 0,0-1 0,-1 0 0,1 1 0,0-1 0,-1 0 0,1 0 0,-1 0 0,0 0 0,1 0 0,-1 0 0,0 0 0,2-2 0,6-8 0,-1 0 0,0-1 0,0 1 0,10-24 0,18-52 0,-23 54 0,30-57 0,-43 90 0,0-1 0,0 1 0,0 0 0,0 0 0,0 0 0,0-1 0,0 1 0,0 0 0,0 0 0,0 0 0,1-1 0,-1 1 0,0 0 0,0 0 0,0 0 0,0 0 0,0-1 0,1 1 0,-1 0 0,0 0 0,0 0 0,0 0 0,0 0 0,1-1 0,-1 1 0,0 0 0,0 0 0,0 0 0,1 0 0,-1 0 0,0 0 0,0 0 0,0 0 0,1 0 0,-1 0 0,0 0 0,0 0 0,1 0 0,-1 0 0,0 0 0,0 0 0,0 0 0,1 0 0,-1 0 0,0 0 0,1 1 0,3 12 0,-2 21 0,-2-33 0,0 3 0,-3 447 0,-31-2 0,31-422 0,-15 50 0,15-67 0,0-1 0,-1 0 0,0 0 0,0 0 0,-1-1 0,-1 0 0,1 0 0,-11 11 0,15-17 0,0-1 0,0 1 0,0-1 0,-1 0 0,1 0 0,-1 0 0,1 1 0,-1-1 0,1-1 0,-1 1 0,1 0 0,-1 0 0,0-1 0,0 1 0,1-1 0,-1 1 0,0-1 0,0 0 0,1 1 0,-1-1 0,0 0 0,0 0 0,0 0 0,-2-1 0,2 0 0,-1 0 0,0-1 0,1 1 0,-1-1 0,1 0 0,0 1 0,-1-1 0,1 0 0,0 0 0,0 0 0,0-1 0,0 1 0,-2-5 0,-3-5 0,0-1 0,1 0 0,0-1 0,1 1 0,-3-18 0,0-7-341,3 0 0,1 0-1,1-62 1,8-13-6485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7:54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 24575,'4'0'0,"10"0"0,11 8 0,1 7 0,-4 6 0,-6 7 0,-5 3 0,-9 0 0,-9 4 0,-7 0 0,-10 2 0,-5-1 0,-6-6 0,-1-8 0,5-13 0,9-7-8191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04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0 24575,'4'0'0,"10"0"0,11 0 0,1 4 0,5 15 0,-4 15 0,3 20 0,-4 29 0,-6 27 0,-12 19 0,-14 13 0,-19 11 0,-23 1 0,-15-13 0,-9-30 0,6-35-8191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05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24575,'4'0'0,"10"-9"0,15-2 0,20 0 0,17 3 0,16-2 0,5 0 0,-3 3 0,-12 2 0,-14 2 0,-21 2 0,-17 0-8191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05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20 24575,'-8'0'0,"1"0"0,10 0 0,18 0 0,17 0 0,15 0 0,11 0 0,7 0 0,0 0 0,-8 0 0,-6 0 0,-21-9 0,-17-2-8191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06.1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24575,'12'0'0,"22"0"0,25 4 0,19 2 0,10 16 0,2 8 0,-10 9 0,-15 1 0,-17 2 0,-18 2 0,-22 11 0,-26 8 0,-25 11 0,-19 1 0,-11-5 0,-1-13 0,11-17-8191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07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24575,'1'1'0,"0"-1"0,0 1 0,0-1 0,0 1 0,0-1 0,0 1 0,-1 0 0,1-1 0,0 1 0,0 0 0,-1 0 0,1 0 0,-1 0 0,1-1 0,0 1 0,-1 0 0,0 0 0,1 0 0,-1 0 0,0 0 0,1 0 0,-1 0 0,0 0 0,0 0 0,0 2 0,5 33 0,-5-30 0,10 208 0,6 59 0,0-84 0,-7 0 0,-18 201 0,2-218 0,-19 237 0,-4 446 0,31-800 0,-8 109 0,-28 168 0,33-318 0,-1 2-16,2-17 45,-1-25-1296,2 25 1156,-1-52-6715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08.8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24575,'587'-3'0,"653"6"0,-663 35 0,0 33 0,-215-25 0,-226-29-1365,-113-13-5461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09.8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24575,'0'4'0,"0"14"0,0 21 0,0 21 0,0 16 0,0 13 0,0 7 0,0 13 0,0 5 0,0-5 0,0-13 0,4-17 0,10-32 0,2-35 0,-1-21-8191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10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24575,'8'0'0,"0"0"0,-1 1 0,1 0 0,0 1 0,-1 0 0,1 0 0,-1 0 0,0 1 0,0 0 0,0 1 0,0 0 0,9 6 0,-6-2 0,0 0 0,-1 1 0,0 0 0,0 0 0,-1 1 0,-1 0 0,7 12 0,0 3 0,-1 1 0,-1 1 0,-1 0 0,-2 0 0,12 56 0,-15-47 0,-1-1 0,-1 1 0,-2-1 0,-2 1 0,-5 42 0,3-58 0,-2 0 0,0-1 0,-1 1 0,-1-1 0,-1 0 0,-1 0 0,0-1 0,-1 0 0,-1-1 0,-19 25 0,26-37-85,-1-1 0,1 1-1,-1-1 1,0 0 0,0-1-1,-1 1 1,1-1 0,-1 0-1,1 0 1,-1 0 0,0 0-1,0-1 1,-1 0 0,1 0-1,-7 1 1,-28 0-6741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10.9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99 0 24575,'-4'0'0,"-6"13"0,-1 20 0,2 22 0,1 27 0,3 20 0,2 9 0,2 12 0,1-3 0,-9-10 0,-1-14 0,-1-20 0,3-39 0,2-39 0,3-19-8191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12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24575,'4'0'0,"10"0"0,11 0 0,9-4 0,8-2 0,0 1 0,2 1 0,-6 1-8191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7:55.8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32 24575,'-9'167'0,"0"-3"0,8-162 0,1 0 0,0 0 0,0 0 0,0 0 0,1 0 0,-1 0 0,0 0 0,1 0 0,-1 0 0,1 0 0,0 0 0,-1 0 0,1-1 0,0 1 0,0 0 0,2 2 0,-2-4 0,-1 1 0,1-1 0,0 0 0,0 0 0,-1 1 0,1-1 0,0 0 0,0 0 0,0 0 0,-1 0 0,1 0 0,0 0 0,0 0 0,0 0 0,-1 0 0,1 0 0,0 0 0,0-1 0,-1 1 0,1 0 0,0 0 0,0-1 0,-1 1 0,1-1 0,0 1 0,-1-1 0,2 0 0,6-6 0,0 0 0,0-1 0,0 1 0,9-15 0,127-197 0,-115 171 0,-27 45 0,18-25 0,-20 27 0,0 1 0,0 0 0,0-1 0,0 1 0,1 0 0,-1-1 0,0 1 0,0 0 0,1-1 0,-1 1 0,0 0 0,1 0 0,-1-1 0,0 1 0,1 0 0,-1 0 0,0 0 0,1 0 0,-1-1 0,0 1 0,1 0 0,-1 0 0,1 0 0,-1 0 0,0 0 0,1 0 0,-1 0 0,1 0 0,-1 0 0,0 0 0,1 0 0,-1 0 0,1 0 0,-1 0 0,0 1 0,1-1 0,-1 0 0,0 0 0,1 0 0,-1 0 0,0 1 0,1-1 0,-1 0 0,0 0 0,1 1 0,-1-1 0,0 0 0,0 1 0,1-1 0,-1 0 0,0 1 0,0-1 0,0 0 0,1 1 0,-1-1 0,0 0 0,0 1 0,0-1 0,0 1 0,0-1 0,0 0 0,0 1 0,0-1 0,0 1 0,0-1 0,0 1 0,3 16 0,-1 0 0,-1 0 0,-1 1 0,0-1 0,-1 0 0,-4 19 0,-27 108 0,14-70 0,11-42 0,3-19 0,1 0 0,0 1 0,1-1 0,1 1 0,0 27 0,1-40 0,0 0 0,0 0 0,0 0 0,0 0 0,0 0 0,0 0 0,0 0 0,1 0 0,-1 0 0,0 0 0,1 0 0,-1 0 0,0 0 0,1 0 0,-1 0 0,1 0 0,0 0 0,-1-1 0,1 1 0,0 0 0,-1 0 0,1-1 0,0 1 0,0 0 0,0-1 0,0 1 0,0-1 0,0 1 0,0-1 0,0 1 0,0-1 0,0 0 0,0 1 0,0-1 0,0 0 0,0 0 0,0 0 0,0 0 0,0 0 0,0 0 0,0 0 0,0 0 0,0 0 0,0 0 0,0-1 0,0 1 0,0 0 0,0-1 0,0 1 0,0-1 0,0 1 0,0-1 0,1 0 0,7-4 0,-1-1 0,0 1 0,1-1 0,10-11 0,70-74 0,89-117 0,-109 124 0,-54 63 0,-1 0 0,-1 0 0,17-39 0,-18 35 0,-26 108 0,2-35 0,3 1 0,1 1 0,3-1 0,2 1 0,6 90 0,-2-134 17,0 0 0,0 1 1,1-1-1,0 0 0,0 0 0,4 9 0,-5-14-54,0 0 0,-1 0 0,1 0-1,0 0 1,-1-1 0,1 1 0,0 0 0,0 0 0,0 0 0,0 0 0,-1-1-1,1 1 1,0 0 0,0-1 0,1 1 0,-1-1 0,0 1 0,0-1 0,0 0-1,0 0 1,0 1 0,0-1 0,1 0 0,-1 0 0,0 0 0,0 0 0,0 0-1,1 0 1,-1 0 0,0-1 0,0 1 0,0 0 0,0-1 0,0 1 0,0 0-1,0-1 1,0 0 0,0 1 0,2-2 0,14-10-6789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13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24575,'4'0'0,"10"0"0,11 0 0,13 0 0,14 0 0,5 0 0,7 0 0,4 0 0,-9 0-8191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13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1 118 24575,'4'0'0,"10"-8"0,19-3 0,30 0 0,24-6 0,19 0 0,-1 2 0,-9 5 0,-13 3 0,-20-1 0,-30 0 0,-20 3-8191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13.9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24575,'0'4'0,"0"15"0,0 24 0,0 30 0,0 24 0,0 16 0,0 10 0,0-3 0,0-18 0,0-23 0,0-23-8191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15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24575,'8'0'0,"-1"4"0,-10 1 0,-5 9 0,-9 1 0,-6-1 0,1-8 0,4-4-8191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16.3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24575,'63'0'0,"82"-1"0,165 22 0,167 13 0,2-35 0,-209-2 0,76 0 0,455 6 0,-748 3 0,-43-4 0,1 0 0,-1-1 0,1-1 0,-1 0 0,1 0 0,12-2 0,-23 2-42,0 0-1,1 0 0,-1 0 1,0 0-1,1-1 0,-1 1 1,0 0-1,1 0 0,-1 0 1,0 0-1,1-1 0,-1 1 1,0 0-1,1 0 0,-1-1 1,0 1-1,1 0 0,-1 0 1,0-1-1,0 1 0,0 0 1,1-1-1,-1 1 0,0 0 1,0-1-1,0 1 0,0 0 1,0-1-1,0 1 0,1-1 1,-1 0-1,-4-12-6783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17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267 0 24575,'-10'45'0,"1"-16"0,-6 74 0,4 1 0,6 203 0,-4 54 0,-56 435 0,34-508 0,16-168 0,-7 35 0,8-70 0,-4 137 0,18-127 0,-17 136 0,17-229 5,0 0 0,0 0 0,0 0 0,-1-1 0,1 1 0,-1 0 0,1 0 0,-1 0 0,0 0 0,1 0 0,-1-1 0,0 1 0,0 0 0,-2 2 0,2-5-77,0 0 0,0 0 0,0 0 0,0-1 0,0 1 0,0 0 0,1 0 0,-1-1 0,1 1 0,-1 0 0,1-1 0,-1 1 0,1 0 0,0-1 0,-1 1 0,1-1 0,0 1 0,0-1 0,1-2 0,-7-42-6754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20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24575,'35'1'0,"0"1"0,0 2 0,-1 2 0,1 1 0,-1 2 0,35 13 0,-27-9 0,1-2 0,0-2 0,0-2 0,50 2 0,179-7 0,-14-1 0,672 5 0,-608-10 0,-237 8 0,146 24 0,-203-23-85,-17-2-128,1 0-1,0-1 1,0-1 0,0 0-1,23-1 1,-4-8-6613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21.8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189 1 24575,'-2'0'0,"1"0"0,-1 0 0,0 1 0,1-1 0,-1 1 0,1-1 0,-1 1 0,1-1 0,-1 1 0,1 0 0,0 0 0,-1 0 0,1 0 0,0 0 0,0 0 0,-1 0 0,1 0 0,0 0 0,0 0 0,0 1 0,0-1 0,1 0 0,-1 1 0,0-1 0,0 3 0,-13 42 0,12-34 0,-66 377 0,4-21 0,56-339 85,8-48-1535,4-16-5376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22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24575,'9'0'0,"6"0"0,10 0 0,8-8 0,12-3 0,6 0 0,-1 3 0,-5 2 0,-11 2-8191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22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24575,'4'0'0,"10"0"0,11-4 0,10-1 0,7 0 0,9-4 0,0 0 0,-5 2 0,-9 2-8191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7:56.1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24575,'0'-4'0,"8"-2"0,16 1 0,8 1 0,2 1 0,4 1 0,-4 5 0,-9 6 0,-7 6 0,-8 1-8191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22.9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0 24575,'-8'0'0,"-8"4"0,0 6 0,-7 10 0,2 13 0,-5 14 0,2 12 0,-3 12 0,3 3 0,6-3 0,6-9 0,9-8 0,13-11 0,5-19 0,1-13-8191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23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 1 24575,'-10'196'0,"0"30"0,10-223 0,0 0 0,0 0 0,0 1 0,0-1 0,1 0 0,0 0 0,-1 0 0,1 0 0,0 1 0,1-1 0,-1-1 0,1 1 0,-1 0 0,1 0 0,0 0 0,0-1 0,2 3 0,-3-4 0,0 0 0,0-1 0,0 1 0,0-1 0,0 0 0,0 1 0,0-1 0,0 0 0,0 1 0,0-1 0,0 0 0,0 0 0,0 0 0,0 0 0,0 0 0,0 0 0,0 0 0,0 0 0,0-1 0,2 1 0,-1-1 0,1-1 0,0 1 0,0-1 0,-1 1 0,1-1 0,0 0 0,-1 0 0,0 0 0,4-4 0,6-8 0,-1-1 0,0 0 0,-1-1 0,-1 0 0,10-24 0,33-96 0,-34 86 0,6-13 0,-24 63 0,0 0 0,0 0 0,0 0 0,1 0 0,-1 0 0,0 0 0,0 0 0,1 0 0,-1 0 0,0 0 0,0 0 0,1 0 0,-1 0 0,0 0 0,0 0 0,0 0 0,1 0 0,-1 1 0,0-1 0,0 0 0,0 0 0,1 0 0,-1 0 0,0 1 0,0-1 0,0 0 0,0 0 0,0 0 0,1 1 0,-1-1 0,0 0 0,0 0 0,0 0 0,0 1 0,0-1 0,0 0 0,0 0 0,0 1 0,0-1 0,0 0 0,0 0 0,0 1 0,0-1 0,0 0 0,0 0 0,0 1 0,0-1 0,0 0 0,0 0 0,0 0 0,-1 1 0,4 18 0,-3 167-82,-2-125-1201,2-23-5543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23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 24575,'0'4'0,"0"6"0,0 5 0,-4 8 0,-10 14 0,-6 3 0,-9-4 0,-3-8 0,3-9-8191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24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83 24575,'2'-10'0,"4"16"0,4 21 0,-6 18 0,-4 55 0,-1-67 0,1 0 0,2 1 0,9 56 0,-10-85 0,1 0 0,-1 0 0,1 0 0,0 0 0,1 0 0,-1-1 0,1 1 0,3 5 0,-5-9 0,0 0 0,0 0 0,0 0 0,0-1 0,0 1 0,0 0 0,0 0 0,0 0 0,0-1 0,1 1 0,-1-1 0,0 1 0,0-1 0,1 1 0,-1-1 0,0 0 0,1 0 0,-1 1 0,0-1 0,1 0 0,-1 0 0,0 0 0,1-1 0,-1 1 0,0 0 0,1 0 0,-1-1 0,0 1 0,0-1 0,1 1 0,-1-1 0,0 1 0,0-1 0,0 0 0,0 0 0,0 1 0,2-3 0,9-8 0,-1-1 0,-1-1 0,0 0 0,0 0 0,-1-1 0,-1-1 0,0 1 0,-1-1 0,7-22 0,-3 10 0,77-199 0,-85 217 20,0 0 0,1 0 0,0 0 0,1 0 0,5-8 0,-9 16-64,0-1 1,0 1-1,0 0 0,1-1 1,-1 1-1,0 0 0,1 0 1,-1-1-1,1 1 0,-1 0 1,1 1-1,-1-1 0,1 0 1,-1 0-1,1 1 0,0-1 0,0 1 1,-1-1-1,1 1 0,0 0 1,0-1-1,-1 1 0,1 0 1,0 0-1,0 1 0,0-1 1,-1 0-1,1 0 0,0 1 1,-1-1-1,1 1 0,0 0 1,2 1-1,13 9-6782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24.6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0 24575,'8'0'0,"8"0"0,4 0 0,-1 13 0,5 16 0,-2 29 0,-17 38 0,-30 40 0,-32 27 0,-7-15-8191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26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24575,'0'4'0,"5"2"0,13 3 0,12 1 0,5-2 0,2 11 0,1 2 0,4-3 0,-1-4 0,-4-1 0,1-2 0,-11-3 0,-14-11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28.2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470 0 24575,'-47'719'0,"-29"-145"0,0-29 0,28-311 0,32-164 0,-11 35 0,11-48 0,-10 72 0,7 26 0,-45 284 0,53-380 0,-10 46 0,21-105 0,0 0-1,1 1 0,-1-1 1,0 0-1,0 1 1,0-1-1,0 1 0,0-1 1,0 0-1,-1 1 0,1-1 1,0 1-1,0-1 1,0 0-1,0 1 0,0-1 1,0 0-1,-1 1 1,1-1-1,0 0 0,0 1 1,-1-1-1,1 0 0,0 1 1,0-1-1,-1 0 1,1 0-1,0 1 0,-1-1 1,1 0-1,0 0 1,-1 0-1,1 0 0,0 1 1,-1-1-1,1 0 0,0 0 1,-1 0-1,1 0 1,-1 0-1,-5-18 61,0-32-1460,3-10-5426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33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82 14 24575,'49'1'0,"4"0"0,85-8 0,-137 8 0,0-1 0,1 0 0,-1-1 0,0 1 0,0 0 0,0 0 0,1 0 0,-1-1 0,0 1 0,0 0 0,0-1 0,0 1 0,0-1 0,0 0 0,0 1 0,0-1 0,0 0 0,0 1 0,1-2 0,-3 2 0,-1 0 0,1 0 0,0 0 0,0 1 0,-1-1 0,1 1 0,0-1 0,0 1 0,0-1 0,-1 1 0,1-1 0,0 1 0,0 0 0,0 0 0,0-1 0,0 1 0,-1 2 0,-7 6 0,0 0 0,0 1 0,1 0 0,1 1 0,-1 0 0,2 0 0,0 0 0,-9 21 0,-29 109 0,26-75 0,3-17 0,-43 123 0,48-149 0,0 0 0,-2-1 0,-1-1 0,0 0 0,-22 25 0,19-22 0,16-23 0,0-1 0,-1 1 0,1 0 0,0-1 0,0 1 0,0-1 0,0 1 0,0 0 0,0-1 0,0 1 0,0-1 0,0 1 0,0 0 0,0-1 0,0 1 0,0 0 0,1-1 0,-1 1 0,0-1 0,0 1 0,1-1 0,-1 1 0,1 0 0,2 1 0,-1 0 0,1-1 0,0 0 0,0 0 0,0 0 0,0 0 0,1 0 0,-1 0 0,0-1 0,0 1 0,0-1 0,1 0 0,3-1 0,39 4 0,54 9 0,-68-9-1365,-10-5-5461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34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102 1 24575,'0'31'0,"-20"427"0,14-412 0,-49 302 0,46-315 0,9-33-1,0 0 0,0 0 0,0-1 0,0 1-1,0 0 1,0 0 0,-1 0 0,1 0 0,0-1 0,0 1-1,0 0 1,0 0 0,0 0 0,0 0 0,0 0 0,0 0-1,0-1 1,-1 1 0,1 0 0,0 0 0,0 0 0,0 0 0,0 0-1,0 0 1,-1 0 0,1 0 0,0 0 0,0 0 0,0 0-1,0 0 1,-1 0 0,1 0 0,0 0 0,0 0 0,0 0-1,0 0 1,0 0 0,-1 0 0,1 0 0,0 0 0,0 0-1,0 0 1,0 0 0,-1 0 0,1 0 0,0 0 0,0 0-1,0 0 1,0 0 0,0 0 0,0 1 0,-1-1 0,1 0 0,0 0-1,0 0 1,0 0 0,-3-17-1298,1-17-5527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34.6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26 145 24575,'1'-6'0,"0"0"0,1 1 0,0-1 0,-1 0 0,2 0 0,-1 1 0,1-1 0,0 1 0,0 0 0,0 0 0,1 0 0,-1 0 0,1 1 0,0 0 0,1-1 0,-1 1 0,1 1 0,0-1 0,0 1 0,0 0 0,7-3 0,-3 0 0,1 1 0,0 0 0,0 1 0,0 0 0,0 1 0,1 0 0,-1 0 0,1 1 0,0 1 0,0 0 0,12 0 0,-18 2 0,0-1 0,-1 1 0,1 0 0,-1 0 0,1 1 0,-1 0 0,1-1 0,-1 1 0,0 1 0,0-1 0,0 1 0,0-1 0,0 1 0,-1 0 0,1 1 0,-1-1 0,0 0 0,0 1 0,0 0 0,-1 0 0,1 0 0,-1 0 0,0 0 0,0 0 0,0 1 0,0-1 0,-1 1 0,1 6 0,3 12 0,-2 1 0,0 0 0,-2 0 0,-2 34 0,0-26 0,1-1 0,0 35 0,-13 96 0,10-140 0,-2 1 0,-1-1 0,0 1 0,-2-2 0,0 1 0,-2-1 0,-22 37 0,23-44 0,-1 0 0,0-1 0,0 0 0,-1 0 0,-1-1 0,0-1 0,-1 0 0,0-1 0,0 0 0,-23 11 0,34-19-42,0-1-1,-1 0 0,1 0 1,-1 0-1,1 0 0,-1 0 1,0-1-1,1 1 0,-1-1 1,0 0-1,0 1 0,1-1 1,-1-1-1,0 1 0,1 0 1,-1-1-1,0 1 0,1-1 1,-1 0-1,0 0 0,1 0 1,-1 0-1,1 0 0,0 0 1,-1-1-1,1 1 0,0-1 1,0 0-1,0 0 0,0 0 1,-2-2-1,-25-35-6783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15.3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34 24575,'-1'-3'0,"0"1"0,0 0 0,0 0 0,-1 0 0,1 0 0,-1 0 0,0 0 0,1 1 0,-1-1 0,0 0 0,0 1 0,0 0 0,0-1 0,0 1 0,0 0 0,-1 0 0,1 0 0,0 0 0,-1 1 0,1-1 0,0 0 0,-1 1 0,1 0 0,-1-1 0,1 1 0,-1 0 0,-2 1 0,1 0 0,-1-1 0,1 1 0,0 1 0,0-1 0,0 1 0,0-1 0,0 1 0,0 0 0,0 1 0,0-1 0,1 1 0,0-1 0,-1 1 0,-3 4 0,-4 7 0,0 0 0,1 1 0,1 0 0,0 1 0,1 0 0,1 0 0,1 1 0,-8 28 0,8-23 0,2 1 0,0 0 0,1 0 0,2 0 0,0 0 0,3 27 0,-2-46 0,1-1 0,-1 1 0,1-1 0,0 0 0,0 0 0,0 1 0,1-1 0,-1 0 0,1 0 0,-1 0 0,1 0 0,0 0 0,0-1 0,0 1 0,1-1 0,-1 1 0,1-1 0,-1 0 0,1 0 0,0 0 0,0 0 0,0 0 0,0 0 0,0-1 0,0 0 0,0 0 0,1 0 0,-1 0 0,0 0 0,1 0 0,-1-1 0,0 0 0,1 0 0,-1 0 0,7 0 0,-3-1 0,0 1 0,-1-1 0,1-1 0,-1 1 0,1-1 0,-1 0 0,0 0 0,0-1 0,0 0 0,0 0 0,0 0 0,-1-1 0,1 0 0,-1 0 0,0 0 0,0-1 0,8-9 0,-6 2 12,-1 1-1,0-2 0,-1 1 1,0-1-1,-1 0 0,0 0 1,-1 0-1,-1 0 1,1-17-1,0-17-654,-5-58 1,2 98 448,-1-25-6632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35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1 24575,'-5'86'0,"-4"1"0,-20 86 0,26-157 0,-95 520 0,93-519-35,2-24 114,3-29-1077,0 32 587,0-41-6415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35.8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24575,'0'-8'0,"8"-3"0,12-4 0,14 1 0,11 3 0,1 3 0,-3 3 0,0 2 0,-16 10 0,-13 4-8191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36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 24575,'12'0'0,"13"0"0,11 0 0,7 0 0,5-5 0,2 0 0,-7-1-8191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36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24575,'4'0'0,"10"0"0,15 0 0,15 0 0,13 0 0,5 0 0,5 0 0,-6 0 0,-20 0 0,-31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36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222 0 24575,'0'9'0,"0"10"0,-9 15 0,-2 19 0,-8 25 0,-9 25 0,-8 15 0,1 9 0,4-4 0,6-20 0,8-22 0,7-26-8191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39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24575,'0'-1'0,"0"0"0,0 0 0,0 0 0,0 0 0,1 0 0,-1 0 0,0 0 0,0 0 0,1 0 0,-1 0 0,1 0 0,-1 0 0,1 0 0,-1 0 0,1 0 0,-1 0 0,1 0 0,0 0 0,-1 1 0,1-1 0,0 0 0,0 0 0,0 1 0,0-1 0,0 1 0,1-2 0,1 1 0,0 1 0,0-1 0,0 0 0,0 1 0,0 0 0,0 0 0,0-1 0,0 2 0,6 0 0,6 2 0,1 0 0,28 12 0,-39-13 0,272 73 0,-106-33 0,214 41 0,-255-62 0,8 2 0,229 10 0,909-34 0,-1271 0 0,1 1 0,-1 1 0,0-1 0,0 1 0,1 0 0,-1 0 0,0 0 0,0 1 0,0-1 0,0 1 0,-1 1 0,1-1 0,0 1 0,6 4 0,-8-4 0,0 1 0,0 0 0,0 0 0,0 0 0,0 0 0,-1 0 0,0 0 0,0 1 0,0-1 0,0 1 0,-1-1 0,0 1 0,0 0 0,0 0 0,0-1 0,-1 7 0,2 26 0,-3-1 0,0 1 0,-3-1 0,-9 47 0,-47 142 0,10-41 0,30-98 0,-1-2 0,-16 138 0,14 213 0,23-387 0,2 46 0,-5-1 0,-26 176 0,2-145 0,-32 164 0,-16 71 0,29-153 0,35-174-1365,9-41-5461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40.0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24575,'662'38'0,"-20"0"0,-565-38 0,376 18 0,-260-1 0,102 12 0,-213-18 0,122 35 0,-195-44-115,40 10 364,-49-12-277,1 1-1,0-1 1,0 0 0,-1 0 0,1 0-1,0 0 1,-1 1 0,1-1-1,0 0 1,0 0 0,-1 0 0,1-1-1,0 1 1,-1 0 0,1 0-1,0 0 1,0 0 0,-1-1 0,1 1-1,0 0 1,-1-1 0,1 1-1,-1 0 1,1-1 0,0 1 0,-1-1-1,1 1 1,-1-1 0,1 1 0,-1-1-1,0 0 1,1 1 0,-1-1-1,1 1 1,-1-1 0,0 0 0,0 1-1,1-1 1,-1 0 0,0 0-1,0 1 1,0-1 0,0 0 0,0 1-1,0-1 1,0 0 0,0 0-1,0 1 1,0-1 0,0 0 0,0 1-1,-1-2 1,-9-23-6798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41.2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24575,'8'0'0,"12"0"0,6 0 0,3 0 0,-4 5 0,3 0 0,-4 9 0,-6 10 0,-5 5 0,-6 6 0,-8 6 0,-8 7 0,-15 6 0,-7-4 0,-3-9 0,-5-13 0,6-10-8191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42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24575,'4'0'0,"10"4"0,11 2 0,14-1 0,8 4 0,5-1 0,6-1 0,-2 7 0,-7 0 0,-4-1 0,-4 1 0,-10-3-8191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42.8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24575,'4'0'0,"6"0"0,5 0 0,9 0 0,8 0 0,3 0 0,0 0 0,3 0 0,2 0 0,-5 4 0,-13 14 0,-14 8 0,-17 8 0,-15-1 0,-20 1 0,-16-5 0,3-6-8191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16.6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64 24575,'0'0'0,"0"0"0,0 0 0,0-1 0,0 1 0,0 0 0,0 0 0,0-1 0,0 1 0,0 0 0,0 0 0,0-1 0,0 1 0,0 0 0,0 0 0,0-1 0,0 1 0,0 0 0,0-1 0,0 1 0,0 0 0,0 0 0,0-1 0,0 1 0,0 0 0,-1 0 0,1 0 0,0-1 0,0 1 0,0 0 0,-1 0 0,1 0 0,0-1 0,0 1 0,0 0 0,-1 0 0,1 0 0,0 0 0,0 0 0,-1-1 0,1 1 0,0 0 0,0 0 0,-1 0 0,1 0 0,0 0 0,0 0 0,-1 0 0,1 0 0,-14 12 0,-9 20 0,17-18 0,0 1 0,1 0 0,-6 27 0,10-36 0,0 0 0,0 0 0,0 1 0,0-1 0,1 0 0,0 1 0,1-1 0,0 0 0,0 0 0,0 1 0,4 10 0,-5-16 0,1 0 0,0 0 0,0 0 0,-1 0 0,1 0 0,0 0 0,0 0 0,0 0 0,0-1 0,0 1 0,0 0 0,1-1 0,-1 1 0,0 0 0,0-1 0,0 0 0,1 1 0,-1-1 0,0 0 0,1 1 0,-1-1 0,0 0 0,0 0 0,1 0 0,-1 0 0,0 0 0,1 0 0,-1-1 0,0 1 0,0 0 0,1-1 0,-1 1 0,0-1 0,0 1 0,0-1 0,1 0 0,-1 1 0,0-1 0,0 0 0,0 0 0,1-1 0,43-39 0,-11 1 0,-22 24 0,1 0 0,30-27 0,-43 43 0,0 0 0,1-1 0,-1 1 0,0-1 0,0 1 0,1 0 0,-1-1 0,0 1 0,1 0 0,-1-1 0,0 1 0,1 0 0,-1 0 0,1-1 0,-1 1 0,0 0 0,1 0 0,-1 0 0,1-1 0,-1 1 0,1 0 0,-1 0 0,1 0 0,-1 0 0,1 0 0,-1 0 0,0 0 0,1 0 0,-1 0 0,1 0 0,-1 0 0,1 0 0,-1 1 0,1-1 0,-1 0 0,1 0 0,-1 0 0,0 0 0,1 1 0,-1-1 0,1 0 0,-1 1 0,0-1 0,1 0 0,-1 1 0,0-1 0,0 0 0,1 1 0,-1-1 0,0 0 0,0 1 0,1-1 0,-1 1 0,0-1 0,0 1 0,0-1 0,0 1 0,0-1 0,1 0 0,-1 1 0,0-1 0,0 1 0,0-1 0,0 1 0,-1-1 0,1 1 0,0 0 0,-4 39 0,3-35 0,-14 57 0,11-51 0,0 1 0,1 0 0,0 0 0,1 1 0,1-1 0,0 0 0,1 18 0,0-28 0,0-1 0,0 1 0,0-1 0,1 1 0,-1-1 0,0 0 0,1 1 0,-1-1 0,1 1 0,0-1 0,-1 0 0,1 0 0,0 1 0,0-1 0,0 0 0,0 0 0,0 0 0,0 0 0,0 0 0,0 0 0,0 0 0,0 0 0,1 0 0,-1-1 0,0 1 0,1-1 0,-1 1 0,3 0 0,-1-1 0,1 0 0,-1 0 0,0 0 0,1-1 0,-1 1 0,0-1 0,0 0 0,1 0 0,-1 0 0,0 0 0,0-1 0,3-1 0,10-7 0,0 0 0,-1-1 0,18-17 0,-6 0 0,-2-1 0,0-1 0,-2-1 0,-2-1 0,0-1 0,-3-1 0,22-53 0,-34 79 0,-4 13 0,-2 18 0,-37 164 0,13-80 0,-17 81 0,40-182-112,-1 13 353,2-19-269,0 0 1,0 1-1,0-1 0,0 0 1,1 0-1,-1 1 0,0-1 1,0 0-1,0 0 0,0 0 1,0 1-1,0-1 0,1 0 1,-1 0-1,0 1 0,0-1 1,0 0-1,0 0 0,1 0 1,-1 0-1,0 0 0,0 1 1,1-1-1,-1 0 0,0 0 1,0 0-1,1 0 0,-1 0 1,0 0-1,0 0 0,1 0 1,-1 0-1,0 0 0,0 0 1,1 0-1,-1 0 0,0 0 1,0 0-1,1 0 0,-1 0 1,0 0-1,0 0 0,1 0 1,-1 0-1,0 0 0,0-1 1,1 1-1,-1 0 0,0 0 1,0 0-1,0 0 0,1-1 1,-1 1-1,17-12-6798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45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24575,'5'0'0,"9"0"0,15 0 0,15 0 0,9 0 0,3 0 0,5 0 0,-8-4 0,-13-2-8191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45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324 1 24575,'-2'0'0,"0"0"0,0 1 0,0-1 0,0 1 0,0 0 0,0 0 0,1-1 0,-1 1 0,0 0 0,0 1 0,1-1 0,-1 0 0,1 0 0,-1 1 0,1-1 0,-1 1 0,1-1 0,0 1 0,0 0 0,0-1 0,0 1 0,0 0 0,0 0 0,0 0 0,1 0 0,-1 0 0,0 3 0,-11 68 0,9-49 0,-27 114 0,18-91 0,2 0 0,2 1 0,-4 85 0,14-88 0,-1-9 0,-1 0 0,-1-1 0,-10 55 0,10-81 0,-1 0 0,-1-1 0,1 1 0,-1-1 0,-1 0 0,0 0 0,0 0 0,0 0 0,-1-1 0,0 1 0,0-1 0,-1-1 0,0 1 0,0-1 0,-1 0 0,0 0 0,0-1 0,0 0 0,-13 7 0,17-10-105,-1-1 0,0 0 0,0 1 0,1-1 0,-1-1 0,0 1 0,0-1 0,0 1 0,0-1 0,0 0 0,0 0 0,-7-2 0,-11-4-6721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46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1 24575,'-4'0'0,"-10"8"0,-3 12 0,-6 18 0,-8 21 0,-7 20 0,-6 14 0,5 3 0,9-5 0,10-15 0,8-16 0,14-18 0,16-16 0,4-13-8191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47.4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1 310 24575,'2'-22'0,"1"1"0,2-1 0,0 1 0,1 0 0,13-31 0,-13 38 0,-3 6 0,27-65 0,-28 68 0,1 0 0,-1 1 0,1-1 0,0 1 0,0-1 0,0 1 0,1 0 0,0 0 0,-1 1 0,1-1 0,8-4 0,-11 7 0,-1 1 0,1 0 0,0 0 0,-1 0 0,1 0 0,0 0 0,-1 0 0,1 0 0,-1 0 0,1 0 0,0 1 0,-1-1 0,1 0 0,0 0 0,-1 0 0,1 1 0,-1-1 0,1 0 0,0 1 0,-1-1 0,1 0 0,-1 1 0,1-1 0,-1 1 0,0-1 0,1 1 0,-1-1 0,1 1 0,-1-1 0,0 1 0,1 0 0,-1-1 0,0 1 0,0-1 0,1 1 0,-1 0 0,0-1 0,0 1 0,0 0 0,0-1 0,0 2 0,6 33 0,-5-29 0,4 46-109,10 59 344,-12-99-421,0-1-1,0 1 1,1-1 0,1 0-1,0 0 1,0 0-1,8 10 1,7 4-6640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48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1 229 24575,'-1'-16'0,"1"-1"0,1 1 0,0 0 0,1-1 0,0 1 0,2 0 0,0 0 0,1 0 0,0 0 0,12-21 0,-17 35 0,1 0 0,0 0 0,0 1 0,0-1 0,0 0 0,1 1 0,-1-1 0,0 1 0,1-1 0,-1 1 0,1 0 0,-1-1 0,1 1 0,0 0 0,0 0 0,-1 0 0,1 0 0,0 0 0,0 1 0,0-1 0,0 1 0,0-1 0,0 1 0,0 0 0,0-1 0,0 1 0,0 0 0,0 0 0,0 0 0,0 1 0,0-1 0,0 1 0,0-1 0,0 1 0,0-1 0,0 1 0,0 0 0,-1 0 0,1 0 0,0 0 0,0 0 0,-1 0 0,1 1 0,-1-1 0,1 1 0,-1-1 0,2 2 0,4 6 0,1-1 0,-1 1 0,-1 0 0,1 1 0,-2-1 0,1 1 0,5 15 0,5 32 0,-1 1 0,-4 0 0,8 95 0,-12-88 0,30 302 0,-36-362-108,4 20 349,-5-25-269,0 1-1,0-1 0,0 0 0,0 1 0,0-1 0,0 0 1,0 0-1,0 1 0,1-1 0,-1 0 0,0 1 1,0-1-1,0 0 0,1 0 0,-1 1 0,0-1 0,0 0 1,0 0-1,1 1 0,-1-1 0,0 0 0,1 0 1,-1 0-1,0 0 0,1 1 0,-1-1 0,0 0 1,0 0-1,1 0 0,-1 0 0,0 0 0,1 0 0,-1 0 1,0 0-1,1 0 0,-1 0 0,0 0 0,1 0 1,-1 0-1,0 0 0,1 0 0,-1 0 0,0 0 0,1-1 1,-1 1-1,0 0 0,1 0 0,-1 0 0,0 0 1,0-1-1,1 1 0,12-16-6797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49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388 0 24575,'-9'0'0,"-2"13"0,-12 20 0,-11 18 0,-7 13 0,-2 16 0,-1 11 0,-2 7 0,3-4 0,8-15 0,3-16 0,5-19-8191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49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171 1 24575,'0'4'0,"-13"10"0,-4 11 0,-7 6 0,-4 5 0,-6-3 0,3-3 0,7-7-8191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49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0 24575,'-2'63'0,"1"-28"0,1 0 0,8 59 0,-8-92 0,0-1 0,0 1 0,0 0 0,1 0 0,-1-1 0,0 1 0,1 0 0,0-1 0,-1 1 0,1-1 0,0 1 0,0-1 0,0 1 0,0-1 0,0 1 0,0-1 0,0 0 0,0 0 0,1 1 0,-1-1 0,3 2 0,-3-3 0,1 0 0,-1 0 0,1 0 0,-1 0 0,1-1 0,-1 1 0,1 0 0,-1 0 0,0-1 0,1 1 0,-1-1 0,0 1 0,1-1 0,-1 0 0,0 0 0,0 1 0,1-1 0,-1 0 0,0 0 0,1-2 0,10-9 0,0-1 0,-2 0 0,15-23 0,-14 20 0,-10 15 0,0 0 0,-1 0 0,1 0 0,-1 0 0,1 0 0,0 0 0,0 1 0,-1-1 0,1 0 0,0 0 0,0 1 0,0-1 0,0 1 0,0-1 0,0 0 0,0 1 0,0 0 0,0-1 0,1 1 0,-1 0 0,-1 0 0,1 1 0,-1-1 0,1 0 0,-1 1 0,1-1 0,-1 0 0,1 1 0,-1-1 0,0 1 0,1-1 0,-1 1 0,0-1 0,1 1 0,-1-1 0,0 1 0,0-1 0,0 1 0,1-1 0,-1 1 0,0 0 0,0-1 0,0 1 0,0-1 0,0 2 0,-1 47 0,1-47 0,-12 109 0,-4-2 0,-56 195 0,65-282 0,-1 0 0,0-1 0,-20 33 0,25-48 0,0-1 0,0 0 0,-1 1 0,1-1 0,-1-1 0,-1 1 0,1 0 0,-1-1 0,0 0 0,0 0 0,0-1 0,0 1 0,-1-1 0,1 0 0,-1-1 0,0 1 0,0-1 0,-6 2 0,10-4 0,0 0 0,-1-1 0,1 1 0,-1 0 0,1-1 0,0 1 0,-1-1 0,1 1 0,0-1 0,0 0 0,0 0 0,-1 0 0,1-1 0,0 1 0,0 0 0,1-1 0,-1 1 0,0-1 0,0 0 0,1 1 0,-1-1 0,1 0 0,-1 0 0,1 0 0,0 0 0,0 0 0,0-1 0,0 1 0,0 0 0,-1-5 0,-2-7 0,0 0 0,1-1 0,-3-23 0,6 36 0,-5-51-1365,3 6-5461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50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482 1 24575,'4'0'0,"6"0"0,14 4 0,2 10 0,2 15 0,-5 32 0,-6 35 0,-18 35 0,-22 32 0,-23 19 0,-30 7 0,-22-4 0,-20-11 0,-15-24 0,15-36-8191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54.2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70 24575,'8'0'0,"20"-5"0,21 0 0,20 0 0,11-4 0,-1 1 0,-5 0 0,-10 3 0,-17-7 0,-16-1-8191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17.0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24575,'4'0'0,"6"0"0,9 0 0,10 0 0,9 0 0,1 0 0,-5 8 0,-9 3-8191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54.5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1 24575,'-5'-1'0,"1"1"0,0 1 0,-1-1 0,1 1 0,0-1 0,-1 1 0,1 1 0,0-1 0,0 0 0,0 1 0,0 0 0,0 0 0,0 0 0,0 1 0,1-1 0,-1 1 0,1 0 0,-4 3 0,3 0 0,1-1 0,-1 0 0,1 0 0,0 1 0,1 0 0,-1 0 0,1 0 0,0 0 0,1 0 0,-1 0 0,0 9 0,1 8 0,0 0 0,2 1 0,0-1 0,2 0 0,9 39 0,13 45 0,-2-16 0,-4 2 0,7 96 0,-25-186 0,5 84 0,-3 2 0,-11 103 0,6-177 0,-1 0 0,0-1 0,-1 1 0,0-1 0,-2 1 0,0-1 0,0-1 0,-1 1 0,-1-1 0,0-1 0,-12 15 0,19-25-35,0 0 0,0-1 0,0 1 0,0-1 0,-1 1 0,1-1 0,-1 0 0,1 1 0,-1-1 0,1 0 0,-1 0 0,0 0 0,1 0 0,-1 0 0,0 0 0,0-1 0,0 1 0,0-1 0,0 1 0,0-1 0,0 0 0,1 1 0,-1-1 0,0 0 0,0 0 0,0-1 0,0 1 0,0 0 0,0-1 0,0 1 0,0-1 0,0 1 0,0-1 0,1 0 0,-1 0 0,0 0 0,0 0 0,-2-2 0,-27-27-6791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55.3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15 318 24575,'-14'-43'0,"14"24"0,1 1 0,1-1 0,0 1 0,2-1 0,0 1 0,1 0 0,1 1 0,1-1 0,0 1 0,1 0 0,17-25 0,-24 39 0,1 1 0,-1-1 0,1 0 0,0 1 0,0-1 0,0 1 0,0-1 0,1 1 0,-1 0 0,1 0 0,-1 0 0,1 0 0,4-2 0,-5 4 0,-1 0 0,0 0 0,0 0 0,1 0 0,-1 0 0,0 1 0,0-1 0,1 0 0,-1 1 0,0-1 0,0 1 0,0-1 0,0 1 0,1-1 0,-1 1 0,0 0 0,0 0 0,0-1 0,0 1 0,-1 0 0,1 0 0,0 0 0,0 0 0,0 0 0,-1 0 0,1 0 0,-1 0 0,1 0 0,0 1 0,-1-1 0,0 0 0,1 0 0,-1 0 0,0 3 0,11 21-151,0-1-1,1 0 0,1-1 0,2-1 1,0 0-1,1-1 0,1 0 1,26 23-1,-20-21-6674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344 27 24575,'-8'-4'0,"-8"-10"0,-9 6 0,0 16 0,-12 29 0,-10 33 0,5 25 0,-4 26 0,6 22 0,10 3 0,10-10 0,12-21 0,17-20 0,15-27 0,15-25 0,10-24 0,-3-16-8191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56.3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0 270 24575,'1'-19'0,"0"0"0,1 0 0,1 0 0,1 0 0,0 1 0,9-21 0,-11 31 0,2 0 0,-1 0 0,1 0 0,0 0 0,1 1 0,-1 0 0,2 0 0,-1 0 0,1 1 0,0 0 0,0 0 0,0 0 0,1 1 0,0 0 0,12-7 0,-18 12 0,1-1 0,-1 1 0,0-1 0,0 1 0,1-1 0,-1 1 0,0 0 0,0 0 0,1 0 0,-1 0 0,0 0 0,1 0 0,-1 0 0,0 0 0,0 0 0,1 1 0,-1-1 0,0 0 0,0 1 0,0-1 0,1 1 0,-1-1 0,0 1 0,0 0 0,0 0 0,0-1 0,0 1 0,0 0 0,0 0 0,0 0 0,0 0 0,-1 0 0,1 0 0,0 0 0,0 2 0,2 3 0,0 1 0,0-1 0,0 1 0,-1 0 0,2 8 0,5 38 0,-3 1 0,1 75 0,0 1 0,29 255-1365,-34-364-5461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56.7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347 1 24575,'0'8'0,"-13"16"0,-12 20 0,-6 24 0,-7 25 0,-4 18 0,-4 12 0,-3-4 0,8-13 0,6-25 0,8-25-8191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57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1 24575,'0'4'0,"-5"14"0,-5 13 0,-9 8 0,-6 3 0,-7-6 0,2-9-8191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57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42 24575,'-1'78'0,"3"93"0,9-121 0,-11-49 0,1 0 0,-1 0 0,0 0 0,0 0 0,1 0 0,-1 0 0,1 0 0,-1 0 0,1 0 0,-1-1 0,1 1 0,0 0 0,-1 0 0,1 0 0,0-1 0,-1 1 0,1 0 0,0-1 0,0 1 0,0-1 0,0 1 0,0-1 0,0 1 0,0-1 0,0 0 0,0 1 0,0-1 0,0 0 0,0 0 0,0 0 0,0 1 0,0-1 0,0 0 0,0-1 0,0 1 0,0 0 0,0 0 0,0 0 0,0-1 0,0 1 0,0 0 0,0-1 0,0 1 0,1-2 0,5-3 0,-1-1 0,0-1 0,0 1 0,-1-1 0,0 0 0,0 0 0,0-1 0,-1 1 0,4-10 0,-1 3 0,39-78 0,-29 52 0,3 2 0,28-44 0,-47 81 0,-1 1 0,0-1 0,0 0 0,1 0 0,-1 1 0,0-1 0,1 0 0,-1 1 0,1-1 0,-1 1 0,1-1 0,-1 1 0,1-1 0,0 1 0,-1-1 0,1 1 0,0-1 0,-1 1 0,1-1 0,0 1 0,-1 0 0,1 0 0,0-1 0,0 1 0,-1 0 0,1 0 0,0 0 0,0 0 0,-1 0 0,1 0 0,0 0 0,0 0 0,0 0 0,0 1 0,0 1 0,0-1 0,0 1 0,0-1 0,0 0 0,-1 1 0,1 0 0,-1-1 0,1 1 0,-1-1 0,0 1 0,1 0 0,-1-1 0,0 3 0,0 63 0,0-67 0,-36 301 0,25-242 0,-3-2 0,-3 1 0,-26 59 0,35-98 0,-51 109 0,53-118 0,0 0 0,0 0 0,-1 0 0,0-1 0,-1 0 0,0 0 0,0-1 0,-1 0 0,-10 7 0,18-14 0,0 0 0,0-1 0,0 1 0,0 0 0,0-1 0,0 1 0,0-1 0,0 0 0,0 1 0,0-1 0,-1 0 0,1 1 0,0-1 0,0 0 0,0 0 0,-1 0 0,1 0 0,0 0 0,0-1 0,0 1 0,-1 0 0,1 0 0,0-1 0,0 1 0,0-1 0,0 1 0,0-1 0,-2 0 0,1-2 0,0 1 0,0-1 0,0 1 0,0-1 0,0 0 0,1 1 0,-1-1 0,1 0 0,0 0 0,-2-5 0,-4-23-88,1-1-1,1 0 1,2 0-1,1-1 0,5-63 1,-1 56-746,2-66-5992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57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134 1 24575,'9'0'0,"10"0"0,16 8 0,5 12 0,-4 14 0,0 19 0,-5 30 0,-9 33 0,-8 28 0,-19 13 0,-25 10 0,-28 2 0,-26-8 0,-19-22 0,7-34-8191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58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24575,'9'0'0,"15"0"0,16 0 0,9 0 0,6 0 0,1 0 0,-5 0 0,-10-8 0,-22-3 0,-21 4 0,-11 4-8191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58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24575,'8'0'0,"16"0"0,16 0 0,14 0 0,6 0 0,1 0 0,-1 0 0,-6-4 0,-13-2-8191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6:01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324 0 24575,'-4'0'0,"-10"9"0,-3 10 0,-6 12 0,0 12 0,-8 11 0,1 18 0,-3 14 0,5 8 0,-3 5 0,6-5 0,6-15 0,2-21 0,4-29 0,5-35 0,3-30 0,3-17 0,1 0-8191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17.7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317 0 24575,'-4'4'0,"-2"10"0,-3 11 0,-1 13 0,-11 18 0,-2 16 0,-9 12 0,-4 4 0,4 1 0,-1-7 0,6-10 0,-2-12 0,5-24 0,6-28 0,6-14-8191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3:59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90 24575,'4'0'0,"14"0"0,21 0 0,20-5 0,13 0 0,7 0 0,-2 1 0,-9-4 0,-17-3 0,-21-14 0,-16-2-8191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4:00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0 24575,'-7'12'0,"0"1"0,1-1 0,1 1 0,0 0 0,1 0 0,0 1 0,1-1 0,-2 23 0,-1 117 0,6-111 0,2 822 0,-1-821 0,-3 1 0,-2-1 0,-11 54 0,11-81 0,0 0 0,-1 0 0,-1 0 0,-1-1 0,0 0 0,0 0 0,-2-1 0,0 0 0,0 0 0,-2-1 0,-16 18 0,-5-7 0,31-24 0,1 0 0,-1 1 0,0-1 0,0 0 0,0 0 0,0 1 0,1-1 0,-1 0 0,0 0 0,0 0 0,0 0 0,0 0 0,0 0 0,0-1 0,1 1 0,-1 0 0,0 0 0,0-1 0,0 1 0,0 0 0,1-1 0,-1 1 0,0-1 0,1 1 0,-1-1 0,0 1 0,0-1 0,1 1 0,-1-1 0,1 0 0,-1 1 0,1-1 0,-1 0 0,1 0 0,-1 1 0,1-1 0,0 0 0,-1 0 0,1 0 0,0 1 0,-1-3 0,-8-40-1365,4-10-5461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4:00.6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0 24575,'-4'4'0,"-6"6"0,-1 10 0,-7 4 0,-1 13 0,-5 15 0,-7 29 0,-10 38 0,0 20 0,5 7 0,7-8 0,9-20 0,9-25 0,13-29 0,7-25-8191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4:00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27 393 24575,'-3'-3'0,"0"-1"0,0 0 0,1 0 0,0 0 0,-1 0 0,1 0 0,1-1 0,-1 1 0,1-1 0,-1 1 0,1-1 0,1 0 0,-1 1 0,1-1 0,-1 0 0,1 1 0,1-1 0,-1 0 0,1 1 0,-1-1 0,1 0 0,1 1 0,1-6 0,2-5 0,1 1 0,0 0 0,1 0 0,0 0 0,16-20 0,-4 9 0,0 1 0,2 1 0,1 1 0,0 1 0,42-30 0,-63 50 0,0 0 0,1 0 0,-1 0 0,0 0 0,0 0 0,0 1 0,1-1 0,-1 0 0,1 1 0,-1-1 0,0 1 0,1-1 0,-1 1 0,1 0 0,-1-1 0,1 1 0,-1 0 0,1 0 0,-1 0 0,1 0 0,0 0 0,-1 1 0,1-1 0,-1 0 0,0 1 0,1-1 0,-1 1 0,1-1 0,-1 1 0,0 0 0,1-1 0,-1 1 0,0 0 0,0 0 0,1 0 0,-1 0 0,0 0 0,0 1 0,0-1 0,0 0 0,-1 0 0,1 1 0,0-1 0,0 0 0,-1 1 0,1-1 0,0 3 0,2 8 0,0 0 0,0 0 0,-1 1 0,0 22 0,-2-28 0,2 563 0,-7-335 0,6-181 0,2-40 0,2-14 0,4-22 0,2-30-1365,-2-10-5461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4:01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448 0 24575,'0'9'0,"-9"14"0,-6 17 0,-10 18 0,-12 21 0,-14 21 0,-9 15 0,-4 0 0,1-10 0,11-16 0,10-14 0,13-19-8191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4:01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1 24575,'0'4'0,"0"6"0,0 4 0,-4 2 0,-1 5 0,-1-1-8191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4:02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0 24575,'0'9'0,"0"6"0,-9 10 0,-2 4 0,-12 2 0,-3 4 0,0-4 0,4-8-8191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4:02.7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24575,'7'29'0,"-1"0"0,-2 1 0,0 0 0,-2 0 0,-3 40 0,5 51 0,-4-119 0,0 1 0,0 0 0,0-1 0,1 1 0,-1 0 0,1-1 0,-1 1 0,1 0 0,0-1 0,0 1 0,0-1 0,1 1 0,-1-1 0,0 0 0,1 0 0,0 1 0,-1-1 0,1 0 0,0 0 0,0-1 0,0 1 0,1 0 0,-1-1 0,4 3 0,-3-4 0,0 1 0,0-1 0,0 0 0,1 0 0,-1 0 0,0-1 0,0 1 0,0-1 0,0 0 0,1 0 0,-1 0 0,0 0 0,-1 0 0,1-1 0,0 1 0,0-1 0,-1 0 0,1 0 0,0 0 0,3-4 0,10-10 0,0-1 0,-2 0 0,0-1 0,-1-1 0,-1 0 0,15-32 0,14-20 0,-40 70 0,0-1 0,0 0 0,0 1 0,0-1 0,0 1 0,0-1 0,0 1 0,1-1 0,-1 1 0,0 0 0,1 0 0,-1 0 0,1 0 0,0 0 0,3-2 0,-5 3 0,1 1 0,-1-1 0,1 0 0,-1 0 0,1 1 0,-1-1 0,1 1 0,-1-1 0,1 0 0,-1 1 0,1-1 0,-1 1 0,1-1 0,-1 1 0,0-1 0,1 1 0,-1-1 0,0 1 0,0 0 0,1-1 0,-1 1 0,0-1 0,0 1 0,0 0 0,0-1 0,0 1 0,0 0 0,0-1 0,0 2 0,-1 67 0,-52 355 0,33-322 0,-4-2 0,-43 112 0,51-169 0,-29 51 0,37-79 0,-1 0 0,0-1 0,-1-1 0,-1 1 0,0-2 0,-21 20 0,30-31 0,1 0 0,-1 1 0,1-1 0,-1 0 0,0 0 0,0 0 0,0 0 0,0 0 0,1-1 0,-1 1 0,0 0 0,0-1 0,0 0 0,-3 1 0,4-1 0,0 0 0,0 0 0,0-1 0,0 1 0,0 0 0,0-1 0,0 1 0,0 0 0,0-1 0,0 0 0,0 1 0,0-1 0,1 1 0,-1-1 0,0 0 0,0 0 0,0 1 0,1-1 0,-2-2 0,-1-2 0,1 0 0,-1-1 0,1 0 0,0 1 0,1-1 0,-1 0 0,1 0 0,0-9 0,-2-25 0,3 0 0,1-1 0,2 1 0,1 0 0,11-41 0,62-198 0,-21 110-1365,-2 21-5461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4:03.0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641 1 24575,'4'0'0,"2"8"0,-1 16 0,-1 24 0,-1 38 0,-5 38 0,-15 39 0,-26 31 0,-34 14 0,-30-1 0,-22-8 0,-22-20 0,14-41-8191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4:09.9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24575,'0'8'0,"0"7"0,0 6 0,0 2 0,0 7 0,0 2 0,0-13 0,-5-22 0,0-15 0,-1-9 0,2-7 0,1 1-8191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18.0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104 134 24575,'4'-2'0,"0"0"0,-1 0 0,1 0 0,-1-1 0,1 0 0,-1 1 0,0-1 0,4-5 0,6-4 0,-3 5 0,3-4 0,1 0 0,0 1 0,1 1 0,0 1 0,0-1 0,1 2 0,0 1 0,33-10 0,-48 16 0,1 0 0,0-1 0,0 1 0,-1 0 0,1 0 0,0 0 0,0 1 0,-1-1 0,1 0 0,0 1 0,0-1 0,-1 1 0,1 0 0,0-1 0,-1 1 0,1 0 0,-1 0 0,1 0 0,-1 0 0,1 0 0,-1 0 0,0 1 0,0-1 0,2 3 0,-1-1 0,0 1 0,0 0 0,0 0 0,-1 0 0,0 0 0,0 0 0,0 0 0,0 0 0,-1 0 0,1 6 0,-1 8 0,-1 1 0,-1-1 0,-7 33 0,2-19 0,-3 0 0,0-1 0,-2 0 0,-1-1 0,-20 32 0,23-45 0,-1 0 0,0-1 0,-1-1 0,-1 0 0,-1 0 0,0-1 0,-1-1 0,0 0 0,-32 19 0,42-29 10,1 0 0,-1-1 0,0 0 0,0 0 0,0 0 0,0-1 0,0 1 0,0-1 0,0-1 0,0 1 0,-8 0 0,11-2-67,-1 1 0,1-1 0,-1 1 0,1-1-1,0 0 1,0 0 0,-1 0 0,1 0 0,0 0 0,0-1 0,0 1 0,0-1-1,0 1 1,0-1 0,1 0 0,-1 1 0,1-1 0,-1 0 0,1 0 0,-1 0 0,1-1-1,0 1 1,0 0 0,0 0 0,-1-4 0,-7-27-6769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4:21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2463 24575,'1'-5'0,"0"1"0,0-1 0,0 1 0,1 0 0,-1 0 0,1 0 0,0-1 0,0 2 0,1-1 0,4-6 0,5-9 0,494-695 0,-297 440 0,239-352-1234,-13 17 1087,-409 574 147,2 0 0,55-53 0,-69 77 124,-14 11-134,0 0 0,0 0 0,0 1 0,0-1 0,0 0 0,0 0 0,0 0 0,0 0 0,0 0 0,0 0 0,1 0 0,-1 0 0,0 0 1,0 0-1,0 0 0,0 0 0,0 0 0,0 0 0,0 1 0,0-1 0,0 0 0,0 0 0,0 0 0,1 0 0,-1 0 0,0 0 0,0 0 0,0 0 0,0 0 1,0 0-1,0 0 0,0 0 0,1 0 0,-12 13-6586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4:22.2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321 0 24575,'-34'38'0,"1"2"0,1 1 0,3 2 0,1 0 0,2 2 0,3 1 0,1 1 0,2 1 0,3 0 0,1 2 0,3-1 0,2 2 0,-5 55 0,16-102 0,0 0 0,-1 1 0,1-1 0,1 0 0,-1 0 0,0 0 0,1 0 0,0 0 0,1 4 0,-1-7 0,0 1 0,-1-1 0,1 0 0,0 0 0,-1 1 0,1-1 0,0 0 0,0 0 0,0 0 0,0 0 0,0 0 0,0-1 0,0 1 0,1 0 0,-1 0 0,0-1 0,0 1 0,1 0 0,1 0 0,3-1 0,-1 0 0,1 0 0,0 0 0,-1-1 0,1 0 0,-1 0 0,1 0 0,-1 0 0,1-1 0,-1 0 0,0-1 0,0 1 0,7-5 0,54-33-455,-2-2 0,92-80 0,4-14-6371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4:23.5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122 400 24575,'-1'-19'0,"2"-1"0,0 1 0,2-1 0,0 1 0,6-22 0,-5 30 0,1 0 0,-1 1 0,2-1 0,-1 1 0,2 0 0,-1 1 0,1 0 0,0 0 0,1 0 0,9-7 0,4-3 0,1 1 0,1 1 0,1 0 0,28-13 0,-38 22 0,0 2 0,1-1 0,0 2 0,0 0 0,0 1 0,1 1 0,-1 0 0,32-2 0,-44 5 0,0 0 0,0 1 0,0-1 0,0 0 0,0 1 0,0 0 0,0-1 0,-1 1 0,1 0 0,0 1 0,0-1 0,-1 0 0,1 1 0,-1 0 0,1-1 0,-1 1 0,0 0 0,0 0 0,0 0 0,4 5 0,-4-2 0,1 0 0,-1-1 0,0 1 0,0 0 0,0 0 0,-1 1 0,1-1 0,-1 0 0,-1 0 0,1 1 0,-1 5 0,0-1 0,0 1 0,-1-1 0,0 1 0,-1-1 0,0 0 0,-1 0 0,0 0 0,0 0 0,-1 0 0,-1 0 0,-8 14 0,-13 6 0,-2-2 0,0-1 0,-2-1 0,-35 24 0,23-19 0,-52 52 0,81-69 0,-127 141 0,127-138 0,1 0 0,1 1 0,0 0 0,1 1 0,1 0 0,1 0 0,-10 38 0,17-52 5,0-1 0,1 1 0,-1 0 0,1-1 0,0 1 0,0 0 0,1 0 0,-1-1 0,1 1 0,0 0 0,0-1 0,1 1 0,0-1 0,-1 1 0,1-1 0,1 0 0,-1 0 0,1 0 0,-1 0 0,1 0 0,0 0 0,1-1 0,5 6 0,-2-3-140,1 0 0,1-1 0,-1 0 0,0 0 0,1-1 0,0 0 0,0-1 0,1 0 0,-1 0 0,16 2 0,5-1-6691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4:23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24575,'9'0'0,"2"0"-8191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48:41.9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24575,'88'86'-170,"4"-4"0,150 105 0,-179-146 47,1-4 0,1-2 0,2-3-1,2-3 1,102 29 0,-10-19-328,232 26 0,175-15-118,-463-42 21,723 39-2846,-174-12 1688,1989 24 565,-2480-62 1058,-1-7 0,165-31 0,-273 30 415,1-2 1,-2-2-1,0-2 0,-1-3 1,-1-2-1,0-2 1,-2-3-1,-1-1 1,71-56-1,-67 37-2089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8:19.1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866 2446 24575,'-1'4'0,"1"0"0,0 0 0,0 0 0,1 0 0,-1 1 0,1-1 0,0 0 0,0 0 0,0 0 0,1 0 0,-1-1 0,1 1 0,0 0 0,0-1 0,0 1 0,1-1 0,4 6 0,-2-6 0,0 0 0,0 0 0,0 0 0,0 0 0,1-1 0,-1 0 0,1 0 0,-1 0 0,1-1 0,0 0 0,10 1 0,154 30 0,-109-18 0,104 9 0,-131-19 0,0 1 0,36 11 0,-35-7 0,67 7 0,-14-12 0,73 8 0,-88-4 0,94-3 0,-113-6 0,0 3 0,-1 2 0,1 2 0,53 13 0,-73-11 0,1-2 0,53 2 0,14 1 0,-75-5 0,-11-2 0,0 0 0,0 1 0,0 1 0,28 11 0,-26-9 0,1 0 0,0-1 0,1-1 0,-1-1 0,1 0 0,0-2 0,-1 0 0,22-3 0,-17 1 0,-1 2 0,0 0 0,1 1 0,-1 1 0,25 7 0,209 64 0,-223-68 0,0-1 0,0-1 0,1-2 0,-1-1 0,41-5 0,15 1 0,9 3 0,133 18 0,-53 4 0,-62-6 0,213 2 0,-212-18 0,-20 2 0,162-19 0,-106-2 0,-74 10 0,135-31 0,-183 33 0,0 2 0,61-4 0,-62 8 0,0-1 0,-1-2 0,41-11 0,-27 5 0,1 2 0,-1 2 0,1 3 0,0 1 0,0 2 0,57 7 0,-21 5 0,-51-7 0,57 3 0,-23-4 0,97 17 0,-101-11 0,0-2 0,64-1 0,-40-7 0,124 17 0,-113-9 0,159-7 0,-105-4 0,-38-1 0,-1-5 0,124-27 0,-112 21 0,0 5 0,177 9 0,-139 2 0,-126-3 0,0-2 0,0-2 0,46-13 0,-37 9 0,-22 3 0,-1 0 0,0-1 0,-1-1 0,24-14 0,46-21 0,-74 39 0,0-1 0,0 0 0,0-1 0,-1-1 0,0-1 0,0 0 0,-1 0 0,0-1 0,-1-1 0,0 0 0,0-1 0,-2-1 0,1 1 0,-2-1 0,15-26 0,-16 21 0,-2 0 0,0 0 0,-1 0 0,-1-1 0,-1 0 0,2-28 0,-6-119 0,-2 66 0,3-369 0,-2 440 0,-9-51 0,-1-22 0,10 76 0,0-1 0,-2 1 0,-1 0 0,-15-45 0,-48-97 0,34 88 0,27 62 0,-1 1 0,0 0 0,-2 0 0,0 1 0,-1 0 0,0 1 0,-1 1 0,-1-1 0,-28-23 0,-17 9 0,7 4 0,15 5 0,-1 2 0,-1 1 0,-40-11 0,34 13 0,1-2 0,-42-24 0,66 32 0,-2 1 0,1 0 0,-1 2 0,-34-7 0,-10-4 0,-146-37 0,-98-19 0,221 56 0,54 11 0,-43-12 0,36 5 0,-1 2 0,0 3 0,-1 1 0,-58-2 0,87 7 0,-1 0 0,1-1 0,0 0 0,0-1 0,0-1 0,1 0 0,-16-8 0,15 6 0,-1 0 0,0 2 0,0 0 0,-1 0 0,-29-3 0,-245 6 0,137 5 0,97-3 0,-444-15 0,373 8 0,68 5 0,-92-14 0,93 8 0,-1 3 0,-117 6 0,69 2 0,22-3 0,-504-20 0,-61-33 0,542 48 0,-79-6 0,89-1 0,5 0 0,-111 1 0,169 12 0,0-2 0,0-2 0,0-1 0,-57-13 0,-4-1 0,71 15 0,0-1 0,0-1 0,-30-11 0,32 8 0,0 2 0,-1 0 0,1 1 0,-1 2 0,-26-1 0,-125 5 0,76 2 0,-732-3 0,808 1 0,-1 2 0,1 0 0,0 2 0,0 0 0,0 1 0,-24 12 0,-7 0 0,-153 32 0,159-34 0,6-2 0,-78 36 0,-104 51 0,126-57 0,53-25 0,1 2 0,-43 28 0,37-19 0,-64 27 0,15-9 0,-127 57 0,140-48 0,20-12 0,50-32 0,0 0 0,0 1 0,2 0 0,-1 1 0,2 1 0,0 0 0,1 1 0,1 0 0,0 1 0,-8 19 0,11-13 0,0 1 0,1 0 0,2 0 0,1 1 0,1-1 0,0 30 0,1 338 0,4-197 0,0-162 0,2 1 0,1-1 0,11 40 0,5 25 0,19 110 0,-30-175 0,0 0 0,3 0 0,29 59 0,-36-83 0,0-1 0,0 0 0,1 0 0,0-1 0,0 1 0,1-2 0,0 1 0,0-1 0,1 0 0,0-1 0,0 0 0,14 7 0,-9-7 0,1-1 0,0 0 0,-1-1 0,1-1 0,1 0 0,-1-1 0,0 0 0,21-2 0,248 11 0,-36 0 0,-228-11-117,-12 0-8,1-1 0,-1 2 1,0-1-1,0 1 0,0 0 0,1 1 0,-1-1 1,0 2-1,11 4 0,-4 3-6701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8:55.9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25 24575,'1047'0'0,"-1006"-2"0,50-8 0,-49 4 0,46-1 0,794 8 0,-697 15 0,-98-6 0,91 14 0,34 12 0,24 2 0,42 0 0,-71-8 0,-185-26 0,0 1 0,33 11 0,-33-8 0,1-2 0,30 5 0,173 13 0,161 6 0,-31-15 0,-164-4 0,-22 0 0,118 1 0,21 3 0,141-5 0,-126-9 0,-183 10 0,54 2 0,1171-14 0,-1339 0 0,0-2 0,0-1 0,46-13 0,-46 9 0,0 2 0,0 1 0,49-2 0,27 9 0,-38 0 0,0-3 0,77-10 0,-17-1 0,1 5 0,125 9 0,-68 1 0,3095-3-1365,-3256 0-5461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08.06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24575,'0'0'-8191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27.8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24575,'4'0'0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29.8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100 1 24575,'0'8'0,"0"8"0,4 12 0,2 20 0,-1 17 0,0 24 0,-6 25 0,-3 14 0,-1 12 0,-7 1 0,-2-5 0,1-5 0,-5-9 0,0-11 0,4-22 0,3-12 0,5-24 0,2-21-8191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19.6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42 130 24575,'-2'44'0,"-2"1"0,-15 65 0,6-37 0,11-67 0,2-1 0,-1 1 0,0-1 0,1 1 0,0 0 0,1-1 0,-1 1 0,3 8 0,-3-14 0,0 1 0,1 0 0,-1 0 0,0-1 0,1 1 0,-1-1 0,0 1 0,1 0 0,-1-1 0,1 1 0,-1-1 0,1 1 0,0-1 0,-1 1 0,1-1 0,-1 1 0,1-1 0,0 0 0,-1 1 0,1-1 0,0 0 0,-1 1 0,1-1 0,0 0 0,1 0 0,0 0 0,0 0 0,0-1 0,1 1 0,-1-1 0,0 1 0,0-1 0,0 0 0,0 0 0,0 0 0,0 0 0,0 0 0,0 0 0,1-2 0,16-14 0,-1 0 0,-1-1 0,0-1 0,-1 0 0,-2-1 0,0-1 0,18-36 0,20-27 0,-51 82 0,0 0 0,0 0 0,0 1 0,1-1 0,-1 1 0,0-1 0,1 1 0,-1-1 0,1 1 0,0 0 0,-1-1 0,1 1 0,0 0 0,0 0 0,2 0 0,-3 1 0,-1 0 0,1 0 0,-1 0 0,1 0 0,0 0 0,-1 0 0,1 1 0,-1-1 0,1 0 0,0 1 0,-1-1 0,1 0 0,-1 1 0,1-1 0,-1 1 0,1-1 0,-1 1 0,0-1 0,1 1 0,-1-1 0,1 1 0,-1-1 0,0 1 0,0-1 0,1 1 0,-1 0 0,0-1 0,0 1 0,1 1 0,1 7 0,-1 0 0,0 0 0,0 0 0,-1 0 0,0 11 0,-4 17 0,-1 0 0,-2 1 0,-15 42 0,-6 37 0,27-112 0,0-1 0,1 1 0,-1-1 0,1 1 0,0-1 0,1 1 0,-1-1 0,1 1 0,1 6 0,-1-10 0,-1 0 0,1 1 0,-1-1 0,1 0 0,0 0 0,-1 0 0,1 0 0,0 0 0,0-1 0,0 1 0,0 0 0,0 0 0,0 0 0,0-1 0,0 1 0,0-1 0,0 1 0,0-1 0,0 1 0,0-1 0,0 1 0,0-1 0,1 0 0,-1 0 0,0 1 0,0-1 0,0 0 0,1 0 0,-1 0 0,0-1 0,0 1 0,1 0 0,-1 0 0,0-1 0,0 1 0,0 0 0,0-1 0,0 1 0,2-2 0,7-2 0,1-2 0,-1 1 0,0-1 0,0-1 0,-1 1 0,16-16 0,51-58 0,-38 39 0,-16 17 0,313-357 0,-311 353 0,-15 19 0,-10 16 0,-46 85 0,4 3 0,-47 156 0,85-236 0,-3 8 0,1 1 0,-5 34 0,11-54 0,0 1 0,1-1 0,-1 1 0,1 0 0,0-1 0,0 1 0,1 0 0,0-1 0,-1 1 0,1-1 0,1 1 0,-1-1 0,1 1 0,0-1 0,0 0 0,0 0 0,0 0 0,1 0 0,3 5 0,-3-8-44,-1 1 0,1 0 0,-1-1 0,1 0 0,-1 0 0,1 1 0,0-1 0,0-1 0,0 1 0,0 0 0,0-1 0,0 0 0,-1 1 0,1-1 0,0 0 0,0-1 0,0 1-1,0 0 1,0-1 0,0 0 0,0 1 0,0-1 0,-1 0 0,1-1 0,0 1 0,-1 0 0,1-1 0,-1 0 0,1 1 0,2-4 0,20-17-6782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31.32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79 1 24575,'0'8'0,"0"12"0,0 18 0,0 25 0,0 22 0,0 25 0,0 29 0,-8 11 0,-3-8 0,0-14 0,-6-22 0,0-24 0,2-43 0,17-53 0,8-24-8191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31.6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1 186 24575,'0'-4'0,"8"-2"0,16-16 0,20-8 0,16 0 0,5-3 0,-4 5 0,-3 6 0,-13 12 0,-13 19 0,-12 17 0,-18 13 0,-9-1-8191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32.0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1 120 24575,'0'-5'0,"8"-9"0,16-2 0,11-4 0,5 3 0,0 4 0,0-4 0,-5 0-8191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32.3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177 1 24575,'-8'0'0,"-8"0"0,-4 0 0,0 4 0,-4 6 0,2 13 0,0 16 0,4 14 0,6 10 0,4 3 0,3-2 0,3-2 0,6-9 0,11-13 0,2-12-8191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32.7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76 1 24575,'-1'6'0,"0"0"0,-1-1 0,1 1 0,-1 0 0,-1 0 0,1-1 0,-5 8 0,-5 13 0,3-1 0,0 0 0,2 0 0,1 0 0,1 1 0,1-1 0,1 1 0,1 0 0,2 29 0,0-52 0,0 0 0,0-1 0,0 1 0,1 0 0,-1 0 0,1-1 0,0 1 0,0-1 0,-1 1 0,2 0 0,-1-1 0,0 1 0,0-1 0,1 0 0,0 1 0,-1-1 0,1 0 0,0 0 0,0 0 0,0 0 0,0-1 0,0 1 0,0 0 0,1-1 0,-1 0 0,1 1 0,-1-1 0,1 0 0,-1 0 0,4 1 0,-2-2 0,0-1 0,0 1 0,0 0 0,0-1 0,0 0 0,0 0 0,-1 0 0,1 0 0,0-1 0,-1 0 0,1 1 0,-1-1 0,0 0 0,1-1 0,-1 1 0,0-1 0,0 1 0,-1-1 0,1 0 0,0 0 0,1-4 0,6-5 0,-1-1 0,-1-1 0,0 1 0,-1-1 0,-1-1 0,0 1 0,-1-1 0,0 0 0,-1 0 0,-1-1 0,0 1 0,-1-1 0,-1 1 0,-1-1 0,-2-28 0,2 41-49,-1 0 1,1 0-1,-1 0 0,0 0 0,0 0 1,0 0-1,0 1 0,0-1 0,0 0 1,-1 1-1,0-1 0,1 1 0,-1-1 1,0 1-1,0 0 0,0 0 0,0 0 1,-1 0-1,1 0 0,0 1 0,-1-1 1,0 0-1,1 1 0,-1 0 0,0 0 0,1 0 1,-7-1-1,-10 3-6777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33.0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1 24575,'4'0'0,"2"12"0,0 14 0,-2 9 0,-14 8 0,-5-3-8191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33.6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3 163 24575,'-1'65'0,"0"-24"0,5 55 0,-4-93 0,0-1 0,0 1 0,0-1 0,0 1 0,1-1 0,-1 1 0,1-1 0,0 1 0,0-1 0,0 0 0,0 1 0,0-1 0,0 0 0,1 0 0,-1 0 0,1 0 0,-1 0 0,1 0 0,0 0 0,0 0 0,0-1 0,0 1 0,0-1 0,0 1 0,0-1 0,0 0 0,1 0 0,-1 0 0,0 0 0,1 0 0,-1-1 0,1 1 0,-1-1 0,1 1 0,-1-1 0,1 0 0,-1 0 0,1 0 0,-1 0 0,1-1 0,-1 1 0,1-1 0,2 0 0,2-1 0,0-1 0,-1 1 0,0-1 0,1 0 0,-1 0 0,0-1 0,-1 0 0,1 0 0,-1-1 0,1 1 0,-1-1 0,0 0 0,-1 0 0,0-1 0,5-6 0,-3-1 0,0-1 0,-1 0 0,-1 1 0,0-1 0,-1-1 0,-1 1 0,0 0 0,0-22 0,-2 13 0,0 0 0,-2 0 0,-1 0 0,-9-37 0,12 57 5,-1 0-1,0 1 1,1-1 0,-1 0-1,-1 0 1,1 1-1,0-1 1,-1 1 0,1-1-1,-1 1 1,0 0 0,1 0-1,-1-1 1,0 1-1,0 0 1,-1 1 0,1-1-1,0 0 1,-1 1-1,1-1 1,-1 1 0,1 0-1,-1 0 1,0 0-1,-3-1 1,2 1-88,0 1 1,0 0-1,-1 1 1,1-1-1,0 1 1,0 0-1,0 0 1,1 0-1,-1 0 1,0 1-1,0-1 1,1 1-1,-1 0 1,1 0-1,-1 0 1,1 1-1,-5 4 1,-12 12-6744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33.9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41 0 24575,'4'0'0,"10"4"0,2 6 0,7 10 0,0 17 0,-4 24 0,-6 19 0,-17 20 0,-25 10 0,-28 4 0,-5-18-8191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35.3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 52 24575,'-8'0'0,"9"-8"0,14-3 0,16 0 0,16 2 0,8 3 0,3 2 0,0 2 0,-5 2 0,0 0 0,-17 0 0,-14 0-8191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35.6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21 24575,'13'0'0,"20"0"0,22 0 0,14 0 0,8-5 0,4 0 0,-5-1 0,-14 2-8191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20.0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24575,'0'-4'0,"8"-2"0,12 1 0,14 1 0,14 1 0,8 1 0,-2 1 0,-1 5 0,-11 1-8191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36.3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24575,'4'0'0,"10"0"0,15 0 0,19 0 0,23 0 0,16 0 0,2 0 0,-11 4 0,-14 1 0,-22 1 0,-27-2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36.7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211 0 24575,'3'4'0,"0"0"0,1 0 0,-1-1 0,1 0 0,0 0 0,0 0 0,0 0 0,0 0 0,0-1 0,1 0 0,-1 0 0,1 0 0,0 0 0,-1-1 0,1 0 0,5 1 0,9 4 0,168 47 0,-184-52 0,5 1 0,1 0 0,-1 1 0,0 0 0,1 0 0,12 7 0,-20-9 0,1 0 0,-1 0 0,0 0 0,1 0 0,-1 1 0,0-1 0,0 0 0,0 0 0,0 1 0,0-1 0,0 1 0,0-1 0,-1 1 0,1-1 0,0 1 0,-1-1 0,1 1 0,-1 0 0,0-1 0,0 1 0,1 0 0,-1-1 0,0 1 0,0 0 0,0-1 0,-1 1 0,1 0 0,0-1 0,-1 1 0,1 0 0,-1-1 0,1 1 0,-1-1 0,0 1 0,0-1 0,-1 3 0,-10 13 0,-1-1 0,0 0 0,-1 0 0,-1-2 0,0 0 0,-1 0 0,-31 19 0,19-13 0,-39 30 0,1-3 0,3 2 0,-94 95 0,152-138 0,0-1 0,0 0 0,1 1 0,0 0 0,0 0 0,1 0 0,0 0 0,0 1 0,-2 7 0,4-11 0,1-1 0,0 0 0,0 1 0,0-1 0,0 1 0,0-1 0,0 0 0,1 1 0,-1-1 0,1 0 0,0 1 0,-1-1 0,1 0 0,0 0 0,1 1 0,-1-1 0,0 0 0,0 0 0,1-1 0,0 1 0,-1 0 0,1 0 0,0-1 0,0 1 0,-1-1 0,1 1 0,0-1 0,1 0 0,2 2 0,11 5 15,-1-1 0,2 0 0,-1-2 0,1 1 0,0-2 0,0 0 0,28 1 0,6-1-758,66-4 1,-40-4-6084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37.3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24575,'8'0'0,"16"0"0,16 0 0,18 0 0,16 0 0,4 0 0,-8 0 0,-23 0 0,-41 4 0,-22 2-8191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37.7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35 0 24575,'10'1'0,"-1"1"0,1 0 0,-1 0 0,0 0 0,18 9 0,7 1 0,-6-5 0,-6-1 0,-1 0 0,1 1 0,-1 1 0,0 0 0,-1 2 0,36 23 0,-53-31 0,-1 0 0,0 0 0,0 0 0,0 0 0,-1 0 0,1 1 0,0-1 0,-1 1 0,1-1 0,-1 1 0,0-1 0,0 1 0,0 0 0,0 0 0,-1-1 0,1 1 0,-1 0 0,1 0 0,-1 0 0,0 0 0,0 0 0,-1 0 0,1-1 0,0 1 0,-1 0 0,0 0 0,1 0 0,-1-1 0,0 1 0,-1 0 0,-1 2 0,-4 9 0,-1-1 0,-1-1 0,0 0 0,-18 19 0,17-20 0,-104 107 0,-40 47 0,150-160 0,1-1 0,0 0 0,0 1 0,0-1 0,0 1 0,1 0 0,0 0 0,0 0 0,0 0 0,0 0 0,-1 8 0,3-10 0,0 0 0,1 0 0,-1 0 0,0 0 0,1-1 0,0 1 0,-1 0 0,1 0 0,0-1 0,0 1 0,1 0 0,-1-1 0,1 1 0,-1-1 0,1 1 0,0-1 0,0 0 0,0 0 0,0 0 0,0 0 0,0 0 0,5 2 0,9 6-124,1-1 0,0-1 0,0-1 0,1 0 0,0-2 0,0 0-1,1 0 1,-1-2 0,1-1 0,32 1 0,-16-1-6702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38.7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15 24575,'-4'0'0,"11"0"0,12 0 0,17 0 0,9 0 0,7 0 0,2 0 0,-8-4 0,-17-1 0,-12-1-8191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39.1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168 1 24575,'-1'0'0,"0"1"0,0-1 0,0 1 0,0-1 0,0 1 0,0 0 0,0 0 0,0 0 0,0-1 0,0 1 0,1 0 0,-1 0 0,0 0 0,1 0 0,-1 0 0,1 0 0,-1 0 0,1 0 0,-1 3 0,-10 26 0,9-25 0,-17 49 0,8-24 0,1 0 0,1 0 0,1 1 0,2 0 0,-3 49 0,11 109 0,-2 56 0,0-244-36,0 1 0,0 0 0,0 0 1,0 0-1,0 0 0,0 0 0,0 0 0,-1 0 0,1 0 0,-1 0 0,0 0 0,1-1 0,-1 1 0,0 0 0,0 0 0,0-1 0,0 1 1,0-1-1,0 1 0,-1-1 0,1 1 0,0-1 0,-1 0 0,1 1 0,-1-1 0,0 0 0,1 0 0,-1 0 0,0 0 0,0-1 0,1 1 1,-1 0-1,0-1 0,0 1 0,0-1 0,0 0 0,-2 1 0,-22-4-6790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39.6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148 6 24575,'0'-4'0,"0"2"0,0 11 0,-8 16 0,-4 12 0,-7 12 0,0 11 0,-7 3 0,3 0 0,4-3 0,6-3 0,5-8 0,8-11 0,8-12 0,7-12 0,1-6-8191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40.1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1 189 24575,'-1'-8'0,"2"0"0,-1 0 0,1 0 0,1 0 0,-1 0 0,1 1 0,1-1 0,-1 0 0,1 1 0,1 0 0,-1-1 0,1 1 0,0 1 0,1-1 0,0 0 0,0 1 0,0 0 0,1 1 0,0-1 0,10-7 0,-11 9 0,-1 0 0,1 0 0,0 1 0,0-1 0,1 1 0,-1 0 0,11-3 0,-15 6 0,1-1 0,-1 1 0,1 0 0,-1 0 0,0 0 0,1 0 0,-1 0 0,0 0 0,1 0 0,-1 0 0,0 1 0,1-1 0,-1 0 0,0 1 0,1-1 0,-1 1 0,0 0 0,0-1 0,0 1 0,1 0 0,-1 0 0,0-1 0,0 1 0,0 0 0,0 0 0,-1 0 0,1 1 0,0-1 0,0 0 0,0 0 0,-1 0 0,1 0 0,-1 1 0,1-1 0,-1 0 0,0 1 0,1-1 0,-1 0 0,0 1 0,0 1 0,6 34 0,-2 0 0,-2-1 0,-1 1 0,-4 37 0,0-4 0,0-19 0,1-36 0,1-1 0,0 1 0,1-1 0,0 1 0,1-1 0,1 0 0,0 1 0,6 17 0,-8-31-23,0-1-1,0 1 1,1-1-1,-1 1 1,0-1-1,0 0 0,0 1 1,1-1-1,-1 1 1,0-1-1,0 0 1,1 1-1,-1-1 1,0 0-1,1 1 1,-1-1-1,0 0 1,1 1-1,-1-1 0,1 0 1,-1 0-1,0 1 1,1-1-1,-1 0 1,1 0-1,-1 0 1,1 0-1,-1 0 1,1 0-1,-1 0 1,1 0-1,-1 0 0,1 0 1,-1 0-1,0 0 1,1 0-1,-1 0 1,1 0-1,-1 0 1,1 0-1,-1-1 1,1 1-1,-1 0 0,0 0 1,1-1-1,-1 1 1,1 0-1,-1 0 1,0-1-1,1 1 1,-1 0-1,0-1 1,0 1-1,1-1 1,-1 1-1,0 0 0,1-1 1,8-14-6803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40.4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272 0 24575,'-8'9'0,"-12"14"0,-10 26 0,-13 16 0,-7 14 0,0 2 0,9-9 0,12-16-8191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40.8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78 0 24575,'0'9'0,"-4"6"0,-1 10 0,-13 4 0,-7-3 0,0-5-8191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21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447 1 24575,'-8'0'0,"-8"4"0,0 10 0,-10 15 0,-5 15 0,-6 17 0,-1 11 0,-1 5 0,-4 7 0,2-2 0,8-12 0,-3-9 0,4-6 0,4-13 0,11-22 0,12-31 0,7-13-8191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41.55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146 0 24575,'-2'26'0,"-7"46"0,5-51 0,1-1 0,1 1 0,0 22 0,9-22 0,-7-21 0,0 0 0,1 1 0,-1-1 0,1 0 0,-1 0 0,1 0 0,-1 0 0,1 0 0,-1 0 0,1 0 0,-1 0 0,1 0 0,-1 0 0,1 0 0,-1 0 0,0 0 0,1 0 0,-1 0 0,1 0 0,-1 0 0,1-1 0,-1 1 0,1 0 0,-1 0 0,0-1 0,1 1 0,0-1 0,34-35 0,-7 8 0,-28 28 0,1 0 0,0 1 0,0-1 0,0 1 0,0-1 0,-1 0 0,1 1 0,0 0 0,0-1 0,-1 1 0,1-1 0,0 1 0,-1 0 0,1 0 0,-1-1 0,1 1 0,-1 0 0,1 0 0,-1 0 0,0-1 0,1 1 0,-1 0 0,0 0 0,0 0 0,1 0 0,-1 0 0,0 0 0,0 0 0,0 0 0,0-1 0,0 1 0,0 0 0,-1 1 0,3 41 0,-2-40 0,0 27 0,0-1 0,-3 0 0,0 0 0,-2 0 0,-1 0 0,-1-1 0,-1 0 0,-2 0 0,-1-1 0,-27 50 0,36-74 0,0 0 0,0 0 0,0 0 0,-1 0 0,1 0 0,-1 0 0,0-1 0,1 1 0,-1-1 0,0 0 0,0 1 0,-1-2 0,1 1 0,0 0 0,-1-1 0,1 1 0,-1-1 0,1 0 0,-1 0 0,0 0 0,1-1 0,-1 0 0,0 1 0,1-1 0,-5-1 0,5 0 0,0 0 0,1 0 0,-1 0 0,0 0 0,1-1 0,-1 0 0,1 1 0,0-1 0,-1 0 0,1 0 0,0 0 0,0 0 0,1-1 0,-1 1 0,0-1 0,1 1 0,-1-1 0,1 1 0,0-1 0,0 0 0,0 1 0,0-1 0,0 0 0,1 0 0,-1 0 0,1 0 0,0 0 0,0 0 0,0 0 0,0 0 0,1-5 0,4-32-1365,5 2-5461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49:42.0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207 0 24575,'4'0'0,"10"9"0,3 18 0,-2 27 0,-8 33 0,-17 31 0,-24 25 0,-27 18 0,-20-7 0,4-28-8191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20.7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26 24575,'0'-4'0,"0"-6"0,0-1-8191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35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214 1 24575,'-24'0'0,"1"1"0,-40 7 0,55-6 0,0 0 0,-1 0 0,1 1 0,0 0 0,0 0 0,1 1 0,-1 0 0,1 1 0,0-1 0,-9 9 0,15-13 0,0 1 0,0 0 0,0 0 0,1 0 0,-1 0 0,0 0 0,1 0 0,-1 0 0,1 0 0,-1 0 0,1 0 0,-1 0 0,1 1 0,0-1 0,0 0 0,-1 0 0,1 0 0,0 0 0,0 1 0,0-1 0,0 0 0,1 0 0,-1 0 0,0 1 0,0-1 0,1 0 0,-1 0 0,1 0 0,-1 0 0,1 0 0,-1 0 0,1 0 0,0 0 0,-1 0 0,1 0 0,0 0 0,0 0 0,0 0 0,-1-1 0,3 2 0,48 33 0,-38-28 0,10 8 0,0 1 0,-2 1 0,0 1 0,-1 1 0,33 38 0,-44-46 0,0 1 0,-1 0 0,-1 0 0,0 1 0,0 0 0,-1 0 0,-1 0 0,0 1 0,-1 0 0,-1 0 0,0 0 0,2 28 0,-5-40 4,0 0-1,0 0 1,0 0-1,0 1 0,0-1 1,0 0-1,0 0 1,-1 0-1,1 0 0,-1 0 1,1 0-1,-1-1 1,0 1-1,0 0 1,0 0-1,0 0 0,0-1 1,0 1-1,-1 0 1,1-1-1,0 1 1,-1-1-1,0 0 0,1 1 1,-1-1-1,0 0 1,1 0-1,-1 0 1,0 0-1,0 0 0,-3 1 1,1-2-103,0 1 1,0-1 0,0 0-1,0 0 1,-1-1 0,1 1 0,0-1-1,0 0 1,0 0 0,1 0-1,-1 0 1,0-1 0,0 0-1,-6-3 1,-33-25-6728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36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24575,'0'4'0,"0"10"0,9 19 0,2 30 0,8 32 0,1 27 0,5 20 0,-1 13 0,-6-4 0,-4-16 0,-6-21 0,-4-26 0,-7-42 0,-2-27-8191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37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1 392 24575,'2'-25'0,"1"0"0,1 0 0,1 0 0,1 1 0,2 0 0,0 0 0,1 0 0,2 2 0,0-1 0,1 1 0,2 1 0,26-34 0,-35 50 0,-1-1 0,0 1 0,1 1 0,0-1 0,0 1 0,0 0 0,1 0 0,0 0 0,10-4 0,-14 7 0,0 0 0,0 1 0,-1-1 0,1 1 0,0 0 0,0 0 0,0 0 0,0 0 0,0 0 0,-1 0 0,1 0 0,0 0 0,0 1 0,0-1 0,-1 1 0,1-1 0,0 1 0,0 0 0,-1 0 0,1 0 0,0 0 0,-1 0 0,1 0 0,-1 0 0,0 0 0,1 0 0,-1 1 0,0-1 0,0 1 0,0-1 0,0 1 0,0-1 0,0 1 0,0 0 0,0-1 0,-1 1 0,1 0 0,-1 0 0,1 2 0,6 19 0,-2 1 0,0-1 0,-2 1 0,-1 0 0,0 1 0,-2-1 0,-1 0 0,-1 0 0,-1 0 0,-1 0 0,0-1 0,-3 1 0,0-1 0,-16 36 0,18-48 30,-1-1 0,0 0 0,-13 16 0,18-24-83,0 0 0,-1 0 0,1-1 0,0 1 0,-1-1 0,0 1 0,1-1 0,-1 0 0,0 0 0,0 1 0,1-1 0,-1 0 0,0-1-1,0 1 1,0 0 0,0 0 0,0-1 0,0 0 0,-1 1 0,1-1 0,0 0 0,0 0 0,0 0 0,0 0 0,0 0 0,0 0 0,-5-2 0,-13-13-6773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37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0 446 24575,'30'-25'0,"43"-32"0,-3-4 0,89-96 0,-156 154 0,0-1 0,0 1 0,0-1 0,0 0 0,-1 1 0,1-1 0,-1 0 0,0-1 0,-1 1 0,1 0 0,-1 0 0,1-1 0,0-8 0,-2 10 0,0 0 0,-1 1 0,1-1 0,-1 0 0,0 1 0,1-1 0,-1 1 0,0-1 0,-1 1 0,1-1 0,0 1 0,-1-1 0,1 1 0,-1 0 0,0 0 0,0 0 0,0 0 0,0 0 0,0 0 0,0 1 0,0-1 0,-1 1 0,1-1 0,-3 0 0,-4-2 0,1 0 0,-1 0 0,0 1 0,0 0 0,0 1 0,-1 0 0,1 0 0,0 1 0,-1 1 0,1-1 0,-1 1 0,1 1 0,-12 1 0,16-1 0,-1 0 0,1 0 0,0 1 0,0-1 0,0 1 0,0 0 0,0 0 0,0 1 0,0-1 0,1 1 0,-1 0 0,1 1 0,0-1 0,0 1 0,0 0 0,1 0 0,-1 0 0,1 0 0,0 0 0,0 1 0,0-1 0,1 1 0,-1 0 0,-2 8 0,1 7 0,0 1 0,0-1 0,2 1 0,1 0 0,1 0 0,0 0 0,1-1 0,2 1 0,0 0 0,1-1 0,1 0 0,1 0 0,1 0 0,0-1 0,11 19 0,-13-30-97,0-1-1,1 0 1,-1 0-1,1-1 1,0 1-1,1-1 1,0-1-1,0 1 1,0-1-1,0-1 1,1 1-1,0-1 0,9 3 1,15 3-6729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38.3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19 24575,'-4'0'0,"-2"-4"0,-3-1 0,-10-1 0,-4 2 0,-4 5 0,3 11 0,-2 21 0,3 16 0,5 9 0,6 3 0,5-6 0,12-10 0,17-15 0,23-11 0,3-10-8191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40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1020 24575,'0'4'0,"13"-11"0,20-21 0,26-27 0,28-25 0,29-16 0,28-8 0,10 1 0,5 1 0,-4 2 0,-12 8 0,-22 13 0,-27 19 0,-29 15 0,-18 16 0,-25 4 0,-16 7-8191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40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1 104 24575,'12'-4'0,"18"-10"0,15-2 0,9-7 0,3 0 0,1 4 0,-10 14 0,-12 16 0,-14 19 0,-17 13 0,-15 11 0,-14 5 0,-2-7-8191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21.9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24575,'2'0'0,"0"0"0,0 1 0,0 0 0,0-1 0,0 1 0,0 0 0,0 0 0,0 0 0,0 0 0,0 0 0,-1 0 0,1 0 0,0 1 0,-1-1 0,1 1 0,-1-1 0,1 1 0,-1 0 0,0-1 0,0 1 0,0 0 0,0 0 0,0 0 0,0 0 0,0 0 0,-1 0 0,1 0 0,-1 0 0,1 0 0,-1 4 0,3 10 0,-1 1 0,-1 33 0,0-31 0,-1 74 0,2 39 0,-2-129 0,0-1 0,0 0 0,0 0 0,1 0 0,-1 1 0,0-1 0,1 0 0,-1 0 0,1 0 0,0 0 0,0 0 0,0 0 0,0 0 0,0 0 0,0 0 0,1 0 0,-1-1 0,0 1 0,1 0 0,2 2 0,-2-4 0,0 0 0,-1 1 0,1-1 0,0 0 0,-1 0 0,1 0 0,0 0 0,-1 0 0,1 0 0,-1 0 0,1-1 0,0 1 0,-1-1 0,1 1 0,-1-1 0,1 1 0,-1-1 0,1 0 0,-1 0 0,3-1 0,8-8 0,0 0 0,-1 0 0,0-1 0,14-17 0,40-57 0,-42 52 0,2 1 0,1 1 0,37-34 0,-62 64 0,0 0 0,0 0 0,0 0 0,0 0 0,0 0 0,0 1 0,0-1 0,1 0 0,-1 0 0,0 1 0,1-1 0,-1 1 0,0-1 0,1 1 0,-1-1 0,0 1 0,1 0 0,-1 0 0,3 0 0,-3 0 0,0 1 0,-1-1 0,1 1 0,-1 0 0,1-1 0,-1 1 0,0 0 0,1-1 0,-1 1 0,0 0 0,1 0 0,-1-1 0,0 1 0,0 0 0,1 0 0,-1-1 0,0 1 0,0 0 0,0 0 0,0 0 0,0-1 0,0 1 0,0 0 0,-1 1 0,-14 58 0,-143 316 0,150-355-118,-3 7-194,-1-1 0,0 0 1,-19 28-1,17-38-6514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42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1 311 24575,'2'1'0,"1"-1"0,-1 1 0,0-1 0,1 1 0,-1 0 0,0 0 0,1 0 0,-1 1 0,0-1 0,0 0 0,0 1 0,0-1 0,0 1 0,-1 0 0,1 0 0,0 0 0,-1 0 0,1 0 0,-1 0 0,0 0 0,1 0 0,-1 0 0,0 1 0,1 2 0,18 63 0,-19-63 0,14 86 0,-4-1 0,-3 2 0,-8 138 0,-6-332 0,0 30 0,5 48 0,-7-244 0,9 223 0,3-1 0,1 1 0,21-84 0,-22 115 0,0 1 0,1 1 0,0-1 0,1 1 0,0-1 0,1 2 0,0-1 0,1 1 0,0 0 0,1 1 0,0-1 0,1 2 0,0 0 0,22-16 0,-30 24 0,0 0 0,1-1 0,-1 1 0,1 0 0,0 0 0,-1 0 0,1 1 0,0-1 0,0 0 0,-1 1 0,1 0 0,0 0 0,0 0 0,0 0 0,-1 0 0,1 1 0,0-1 0,0 1 0,-1-1 0,1 1 0,0 0 0,-1 0 0,1 1 0,-1-1 0,1 0 0,-1 1 0,0-1 0,1 1 0,-1 0 0,0 0 0,0 0 0,0 0 0,0 0 0,-1 0 0,3 5 0,4 5 0,0 1 0,-1 0 0,-1 0 0,0 1 0,5 20 0,2 15 0,-3 0 0,-1 1 0,-3 1 0,-3-1 0,-1 1 0,-10 94 0,2-104 0,6-41 0,0 0 0,0 0 0,0 0 0,0 0 0,0 0 0,1 1 0,-1-1 0,0 0 0,0 0 0,0 0 0,0 0 0,0 1 0,0-1 0,0 0 0,0 0 0,0 0 0,0 0 0,0 0 0,0 1 0,0-1 0,0 0 0,0 0 0,0 0 0,-1 0 0,1 1 0,0-1 0,0 0 0,0 0 0,0 0 0,0 0 0,0 0 0,0 0 0,0 1 0,0-1 0,-1 0 0,1 0 0,0 0 0,0 0 0,0 0 0,0 0 0,0 0 0,-1 0 0,1 0 0,0 1 0,0-1 0,0 0 0,0 0 0,0 0 0,-1 0 0,1 0 0,0 0 0,0 0 0,0 0 0,0 0 0,-1 0 0,1 0 0,0 0 0,0-1 0,0 1 0,0 0 0,-1 0 0,1 0 0,0 0 0,0 0 0,0 0 0,-5-16 0,1-27 0,5 11 0,1 1 0,2 0 0,1 0 0,1 0 0,2 1 0,1 0 0,1 0 0,22-42 0,-29 67 0,0 0 0,0 0 0,0 0 0,1 0 0,0 1 0,0-1 0,6-4 0,-9 8 0,0 1 0,0-1 0,0 0 0,0 1 0,0 0 0,0-1 0,0 1 0,0-1 0,0 1 0,0 0 0,0 0 0,0 0 0,1 0 0,-1 0 0,0 0 0,0 0 0,0 0 0,0 0 0,0 0 0,1 1 0,-1-1 0,0 0 0,0 1 0,0-1 0,0 1 0,0-1 0,0 1 0,0 0 0,0-1 0,0 1 0,0 0 0,-1 0 0,1-1 0,0 1 0,0 0 0,-1 0 0,1 0 0,0 0 0,-1 0 0,1 0 0,-1 0 0,0 0 0,1 0 0,-1 2 0,7 10 0,-2 0 0,0 0 0,0 1 0,-1-1 0,3 27 0,5 82 0,-4-32 0,19 66-1365,-14-103-5461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42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202 9 24575,'-23'0'0,"11"-1"0,-1 1 0,0 1 0,1 0 0,-14 3 0,22-3 0,0 0 0,0 0 0,0 1 0,1-1 0,-1 1 0,0 0 0,1 0 0,0 1 0,-1-1 0,1 1 0,0-1 0,0 1 0,1 0 0,-1 0 0,0 0 0,1 0 0,-3 5 0,-1 6 0,-1 0 0,2 0 0,0 1 0,0 0 0,2 0 0,0 0 0,-2 25 0,2 111 0,4-139 0,0 1 0,1-1 0,0 1 0,1-1 0,0 0 0,9 20 0,-11-30 0,-1 0 0,1 0 0,0 0 0,0 0 0,0 0 0,0 0 0,0 0 0,1-1 0,-1 1 0,1 0 0,-1-1 0,1 1 0,-1-1 0,1 1 0,0-1 0,0 0 0,-1 0 0,1 0 0,0 0 0,0 0 0,0 0 0,0 0 0,0-1 0,1 1 0,-1-1 0,0 1 0,0-1 0,0 0 0,0 0 0,1 0 0,-1 0 0,0 0 0,0-1 0,0 1 0,0-1 0,1 1 0,-1-1 0,0 0 0,0 0 0,0 0 0,-1 0 0,1 0 0,0 0 0,0 0 0,0-1 0,2-1 0,6-6 0,-1-1 0,0 1 0,0-1 0,-1-1 0,0 0 0,-1 0 0,0 0 0,0-1 0,8-24 0,1-8 0,15-66 0,1-47 0,-32 155 0,0 0 0,0 0 0,1 0 0,-1 0 0,1 0 0,-1 0 0,1 0 0,0 0 0,0 0 0,0 0 0,0 1 0,0-1 0,0 0 0,0 1 0,0-1 0,1 1 0,-1-1 0,1 1 0,-1 0 0,3-2 0,-2 3 0,-1 0 0,1 1 0,0-1 0,0 1 0,0 0 0,-1-1 0,1 1 0,0 0 0,-1 0 0,1 0 0,-1 0 0,1 0 0,-1 0 0,1 1 0,-1-1 0,0 1 0,1-1 0,-1 0 0,0 1 0,1 2 0,59 77-4,-38-47-449,3-1-1,52 53 0,-45-58-6372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43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5 225 24575,'-2'-52'0,"1"37"0,0-1 0,0 1 0,2-1 0,0 1 0,1-1 0,5-20 0,-7 33 0,1 1 0,0 0 0,0 0 0,0 0 0,0-1 0,0 1 0,0 0 0,0 0 0,1 0 0,-1 1 0,1-1 0,-1 0 0,1 0 0,0 1 0,-1-1 0,1 1 0,0 0 0,0-1 0,0 1 0,0 0 0,1 0 0,-1 0 0,0 1 0,0-1 0,1 0 0,-1 1 0,0-1 0,1 1 0,-1 0 0,0 0 0,1 0 0,-1 0 0,0 0 0,1 1 0,-1-1 0,0 1 0,3 0 0,1 1 0,-1 0 0,0 1 0,0-1 0,0 1 0,0 0 0,0 0 0,0 1 0,-1-1 0,0 1 0,0 0 0,0 0 0,0 1 0,0-1 0,3 7 0,15 35-62,-2 1 0,-2 0-1,20 89 1,-20-69-1054,-12-48-5710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43.6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270 0 24575,'-5'0'0,"-8"0"0,-4 8 0,-6 16 0,-8 20 0,1 11 0,-7 5 0,-1 5 0,-2-10 0,5-13-8191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44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24575,'1086'19'0,"-1044"-16"0,-31-1 0,0-1 0,0 0 0,0-1 0,0 0 0,0 0 0,1-1 0,-1-1 0,0 0 0,13-4 0,-9-8-1365,-12-2-5461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44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24575,'5'0'0,"13"0"0,21 0 0,20 0 0,13 0 0,3 4 0,-4 1 0,-9 5 0,-15 8 0,-15 6 0,-23 2 0,-32 6 0,-35 6 0,-31-4 0,-2-8-8191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46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164 277 24575,'-3'0'0,"0"-1"0,1 1 0,-1-1 0,0 0 0,1 0 0,-1 0 0,0 0 0,1 0 0,0-1 0,-1 1 0,1-1 0,0 1 0,0-1 0,0 0 0,0 0 0,0 0 0,0 0 0,0 0 0,1-1 0,-1 1 0,1 0 0,0-1 0,-1 1 0,0-5 0,-1 1 0,1 1 0,0-1 0,1 0 0,-1 0 0,1 0 0,0-1 0,0 1 0,1 0 0,0-11 0,1 10 0,1 0 0,-1 0 0,1-1 0,1 1 0,0 0 0,0 1 0,0-1 0,0 0 0,1 1 0,0 0 0,1 0 0,-1 0 0,1 1 0,0-1 0,1 1 0,-1 0 0,1 0 0,0 1 0,0 0 0,1 0 0,10-5 0,-4 4 0,1 0 0,0 0 0,0 2 0,0 0 0,0 0 0,1 1 0,-1 1 0,1 0 0,-1 1 0,17 2 0,-27-1 0,0-1 0,0 1 0,1 0 0,-1 1 0,0-1 0,0 1 0,0 0 0,0 0 0,-1 0 0,1 0 0,0 1 0,-1 0 0,0-1 0,1 1 0,-1 0 0,0 1 0,-1-1 0,1 0 0,0 1 0,-1 0 0,0 0 0,0-1 0,0 1 0,-1 0 0,1 0 0,-1 1 0,0-1 0,2 8 0,0 12 0,0-1 0,-1 1 0,-1 0 0,-3 25 0,1-30 0,1 3 0,-1 0 0,-1-1 0,-1 1 0,-1-1 0,-1 0 0,-1 0 0,-1-1 0,0 0 0,-17 32 0,-3-4 0,-2-1 0,-51 63 0,66-93 0,0 0 0,-2-2 0,1 0 0,-2-1 0,0 0 0,-1-1 0,0-1 0,-1-1 0,-24 10 0,-9-11 0,30-14 0,21 4 0,1-1 0,0 1 0,-1 0 0,1-1 0,0 1 0,0 0 0,-1-1 0,1 1 0,0 0 0,0-1 0,0 1 0,0-1 0,0 1 0,-1-1 0,1 1 0,0 0 0,0-1 0,0 1 0,0-1 0,0 1 0,0-1 0,0 1 0,0 0 0,1-1 0,-1 1 0,0-1 0,0 1 0,0-1 0,0 1 0,1 0 0,-1-1 0,0 1 0,0 0 0,1-1 0,-1 1 0,0 0 0,0-1 0,1 1 0,-1 0 0,0-1 0,1 1 0,4-4 0,-1 0 0,1 0 0,0 0 0,1 1 0,-1 0 0,0 0 0,1 0 0,-1 1 0,1 0 0,0 0 0,0 0 0,0 1 0,0 0 0,8-1 0,5 0 0,1 1 0,-1 0 0,26 4 0,19 5-94,-42-4-65,0-1 1,0 0-1,0-2 0,1 0 0,-1-2 0,0 0 0,38-8 0,-30-2-6667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47.2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24575,'-2'66'0,"0"-44"0,1 0 0,1 0 0,1 0 0,1 0 0,6 29 0,-7-48 0,1 1 0,-1-1 0,1 0 0,0 1 0,0-1 0,0 0 0,1 0 0,-1-1 0,0 1 0,1 0 0,0-1 0,0 1 0,0-1 0,0 0 0,0 0 0,0 0 0,5 1 0,8 4 0,1 0 0,26 6 0,23 9 0,-54-15 0,-1 1 0,0 0 0,0 0 0,-1 1 0,0 1 0,0 0 0,-1 0 0,-1 1 0,0 0 0,0 0 0,-1 1 0,0 0 0,-1 0 0,-1 1 0,0 0 0,0 0 0,-2 0 0,4 17 0,-4-17 0,-1 0 0,-1 1 0,0-1 0,0 0 0,-2 1 0,1-1 0,-2 1 0,0-1 0,0 0 0,-1 0 0,-1 0 0,0 0 0,-1-1 0,0 1 0,-1-1 0,0-1 0,-1 1 0,-16 19 0,20-26 7,-1-1-1,0 0 0,0-1 0,0 1 1,0-1-1,-1 0 0,1 0 1,-1 0-1,0 0 0,0-1 1,0 0-1,0 0 0,0 0 0,0-1 1,-1 0-1,1 0 0,0 0 1,-11 0-1,10-2-105,-1 0 0,0 0 0,1 0 0,-1-1 0,1 0 0,0-1 0,-1 1 0,1-1 0,0 0 0,1-1 0,-1 0 0,1 0 0,-1 0 0,-6-7 0,-25-26-6727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47.5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1 166 24575,'4'-9'0,"10"-10"0,15-7 0,7 1 0,6-3 0,8 2 0,8 7 0,-6 6-8191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47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0 24575,'-1'25'0,"-2"0"0,-1 0 0,-1 0 0,-11 34 0,9-37 0,1 1 0,1 0 0,1 0 0,-2 37 0,6-57 0,0 0 0,0-1 0,0 1 0,1-1 0,-1 1 0,1 0 0,-1-1 0,1 1 0,0-1 0,0 1 0,0-1 0,0 0 0,1 1 0,-1-1 0,1 0 0,-1 0 0,1 0 0,0 0 0,0 0 0,0 0 0,0-1 0,0 1 0,0-1 0,0 1 0,0-1 0,1 0 0,4 2 0,4 0 0,0 0 0,0 0 0,1-2 0,-1 1 0,15-1 0,26 4 0,-43-4 0,-1 2 0,1-1 0,-1 1 0,0 0 0,1 1 0,-1 0 0,-1 0 0,12 8 0,-15-8 0,0 0 0,-1 0 0,1 0 0,-1 0 0,1 0 0,-1 1 0,0-1 0,-1 1 0,1 0 0,-1 0 0,0 0 0,0 0 0,-1 0 0,3 11 0,-1 0 0,-1 0 0,-1 0 0,0 0 0,-1 0 0,0 0 0,-1 0 0,-1 0 0,-1 0 0,-4 17 0,4-26 0,0 1 0,0-1 0,0 0 0,-1 0 0,0 0 0,-1-1 0,1 1 0,-1-1 0,-1 0 0,1 0 0,-1-1 0,0 1 0,0-1 0,0-1 0,-1 1 0,0-1 0,0 0 0,0-1 0,0 1 0,-11 2 0,9-4-80,0 1 0,-1-2-1,1 1 1,-1-2 0,1 1-1,-1-1 1,1-1 0,-1 1-1,1-2 1,-1 1 0,1-1 0,0-1-1,0 1 1,0-2 0,0 1-1,-14-9 1,-24-14-6746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22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492 1 24575,'-4'0'0,"-10"4"0,-10 10 0,-11 11 0,-11 13 0,-10 9 0,-5 5 0,-4 7 0,5-4 0,13-6 0,9-12 0,12-3 0,10-8-8191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48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0 171 24575,'17'-13'0,"18"-8"0,11-9 0,3 1 0,0 1 0,2 5 0,-1 7 0,-8 5-8191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55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24575,'8'2'0,"0"-1"0,0 1 0,0 1 0,-1 0 0,1 0 0,-1 1 0,1-1 0,-1 1 0,0 1 0,0 0 0,-1 0 0,8 7 0,8 5 0,271 204 0,71 52 0,313 158 0,-569-366 0,-89-53 0,0 0 0,-1 2 0,0 0 0,30 32 0,-39-34 80,-19-14-1525,-9-9-5381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55.6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24575,'4'0'0,"11"0"0,5 0 0,5 0 0,6 9 0,6 15 0,-3 12 0,-3-1 0,-7-1 0,-8 2 0,-10 2 0,-15 4 0,-14-1 0,-16-8 0,-14 4 0,-10-5 0,-8-8 0,9-8-8191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56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101 138 24575,'-5'-19'0,"-7"17"0,10 3 0,0 1 0,-1-1 0,1 1 0,0-1 0,0 1 0,0 0 0,0 0 0,0 0 0,1 0 0,-1 0 0,0 0 0,0 3 0,-8 14 0,2 0 0,1 0 0,0 1 0,1 0 0,1 0 0,-4 42 0,4-12 0,4 89 0,2-125 0,1 0 0,0 0 0,1 0 0,1 0 0,0-1 0,1 1 0,0-1 0,1 0 0,1 0 0,0-1 0,0 0 0,13 15 0,-16-22 0,0-1 0,0 1 0,0-1 0,0 0 0,1-1 0,0 1 0,0-1 0,0 0 0,0 0 0,0 0 0,0-1 0,1 1 0,0-1 0,-1-1 0,1 1 0,0-1 0,0 0 0,-1 0 0,1-1 0,0 0 0,0 0 0,0 0 0,0-1 0,0 1 0,0-2 0,-1 1 0,1-1 0,0 1 0,-1-1 0,1-1 0,-1 1 0,6-5 0,-1 1 0,0 0 0,-1-1 0,0 0 0,0-1 0,0 0 0,-1 0 0,-1-1 0,1 0 0,7-12 0,-4 2 0,-1 1 0,-1-2 0,0 1 0,8-32 0,-4 1 0,-2-1 0,-3 0 0,2-67 0,-9 109 0,1-92 0,-2 90 0,-1 0 0,0 0 0,-1 0 0,0 0 0,-1 1 0,0-1 0,-5-9 0,6 17 0,0 0 0,0 0 0,0 1 0,0-1 0,-1 1 0,1 0 0,-1 0 0,1 0 0,-1 0 0,0 0 0,0 0 0,0 1 0,0-1 0,0 1 0,0 0 0,0 0 0,0 0 0,0 0 0,-1 1 0,1-1 0,-4 1 0,-11-1 0,0 0 0,-31 4 0,26-2 0,-78 5-1365,56-4-5461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57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24575,'122'-9'0,"-23"-1"0,626 23 0,-664-8 0,-28-2 0,-1-1 0,1-1 0,-1-2 0,48-7 0,-78 8-65,0 0 0,0-1 0,0 1 0,0-1 0,0 1 0,0-1 0,-1 0 0,1 0 0,0 0 0,0 0 0,-1 0 0,1 0 0,-1-1 0,1 1 0,-1 0 0,1-1 0,-1 1 0,0-1 0,0 1 0,2-4 0,0-10-6761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57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24575,'34'2'0,"43"6"0,-7 1 0,-60-9 0,0 1 0,0 1 0,0 0 0,0 0 0,0 0 0,0 2 0,-1-1 0,1 1 0,10 7 0,-16-9 0,-1 1 0,1 0 0,-1 0 0,0 0 0,0 0 0,0 0 0,-1 1 0,1-1 0,-1 1 0,0 0 0,0 0 0,0 0 0,0 0 0,-1 0 0,0 0 0,1 0 0,-2 0 0,1 1 0,0-1 0,-1 0 0,0 1 0,0-1 0,0 1 0,-1 5 0,-5 23-91,0 0 0,-2 0 0,-2-1 0,-1 0 0,-1-1 0,-2 0 0,-1-1 0,-1 0 0,-2-2 0,0 0 0,-2-1 0,-2 0 0,0-2 0,-29 26 0,2-14-6735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2:59.2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131 126 24575,'-12'12'0,"0"1"0,0 1 0,1 0 0,1 0 0,0 1 0,1 0 0,1 0 0,0 1 0,1 0 0,1 1 0,1 0 0,0 0 0,1 0 0,1 0 0,0 1 0,1-1 0,1 22 0,1-15 0,-2 81 0,12 120 0,-9-217 0,0-1 0,0 1 0,1-1 0,0 0 0,0 0 0,0 0 0,1 0 0,0 0 0,1 0 0,-1-1 0,9 11 0,-8-13 0,0 0 0,1 0 0,-1-1 0,1 1 0,0-1 0,0 0 0,0-1 0,0 1 0,1-1 0,-1 0 0,1 0 0,-1-1 0,1 0 0,0 0 0,9 1 0,0-1 0,0-1 0,-1 0 0,1-1 0,0 0 0,0-2 0,-1 1 0,1-2 0,-1 0 0,0-1 0,0 0 0,-1-1 0,1 0 0,14-11 0,-13 7 0,0 0 0,-1-2 0,0 1 0,-1-2 0,0 0 0,-1-1 0,-1 0 0,0 0 0,0-1 0,12-26 0,-14 18 0,0 0 0,-2-1 0,0 0 0,-2-1 0,0 0 0,1-43 0,-4 50 0,3-15 0,12-43 0,-9 48 0,-2 0 0,5-52 0,-10 71 0,-1 0 0,-1 1 0,1-1 0,-2 0 0,1 1 0,-1-1 0,0 1 0,-1 0 0,0 0 0,0 0 0,0 0 0,-1 0 0,-9-12 0,7 12 0,-1 0 0,0 1 0,-1-1 0,1 2 0,-1-1 0,-1 1 0,1 0 0,-1 0 0,0 1 0,-1 1 0,1-1 0,-1 2 0,0-1 0,1 1 0,-2 1 0,1 0 0,-13-2 0,15 4 0,0-1 0,1 1 0,-1 0 0,0 1 0,0 0 0,0 0 0,1 1 0,-1 0 0,1 0 0,-1 1 0,1 0 0,0 0 0,0 0 0,0 1 0,0 0 0,1 1 0,0-1 0,0 1 0,0 1 0,0-1 0,1 1 0,0 0 0,-6 9 0,-55 101-1365,54-95-5461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3:44.1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24575,'4314'0'0,"-4249"4"0,1 3 0,-1 3 0,101 29 0,45 7 0,750 78 0,-193-66 0,159-48 0,115 8 0,-287 44 0,-30-42 0,-475-23 0,-217 3 0,1 1 0,0 1 0,-1 2 0,37 9 0,-61-10-101,-7-2 44,-1 0-1,0-1 1,1 1 0,0 0-1,-1-1 1,1 1-1,-1-1 1,1 0-1,-1 1 1,1-1-1,0 0 1,-1 0-1,1 0 1,0 0-1,-1 0 1,1-1-1,0 1 1,-1 0-1,1-1 1,-1 1-1,3-2 1,-2-7-6769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3:44.6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 1 24575,'23'1'0,"0"1"0,24 6 0,29 2 0,-43-7 0,1 1 0,0 2 0,-1 1 0,0 1 0,53 23 0,-84-31 0,0 1 0,0-1 0,0 1 0,0 0 0,0 0 0,0 0 0,0 0 0,0 1 0,0-1 0,-1 0 0,1 1 0,-1-1 0,1 1 0,-1-1 0,1 1 0,-1 0 0,0 0 0,0 0 0,0-1 0,1 4 0,-2-2 0,0-1 0,0 1 0,-1 0 0,1 0 0,-1-1 0,0 1 0,1 0 0,-1-1 0,0 1 0,-1-1 0,1 0 0,0 1 0,-1-1 0,1 0 0,-1 1 0,0-1 0,-4 3 0,-30 31 0,-2-1 0,-2-3 0,-1-1 0,-1-1 0,-49 24 0,56-33 0,-121 70-1365,9-12-5461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3:46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1 137 24575,'8'0'0,"12"0"0,14 0 0,19-8 0,17-4 0,17-11 0,11-10 0,-3 0 0,-17 5-8191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22.9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 24575,'0'-4'0,"0"2"0,8 15 0,3 26 0,0 22 0,10 19 0,2 8 0,-4-3 0,0 1 0,-3-10 0,-5-17-8191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3:47.1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 24575,'-4'0'0,"0"0"0,0 1 0,0-1 0,0 1 0,0 0 0,0 0 0,0 0 0,0 1 0,1-1 0,-1 1 0,0 0 0,1 0 0,-1 0 0,1 1 0,0-1 0,0 1 0,0 0 0,0 0 0,0 0 0,1 0 0,-1 0 0,1 0 0,0 1 0,0-1 0,0 1 0,0 0 0,1 0 0,-1-1 0,1 1 0,0 0 0,0 5 0,-4 14 0,2 0 0,1 1 0,1-1 0,2 31 0,-1-23 0,0 0 0,1 0 0,1 0 0,1 0 0,2 0 0,10 35 0,-12-57 0,0 0 0,0-1 0,1 1 0,0-1 0,0 0 0,1-1 0,0 1 0,1-1 0,0 0 0,0 0 0,0 0 0,1-1 0,0 0 0,0 0 0,0-1 0,1 0 0,0 0 0,0-1 0,0 0 0,0 0 0,1-1 0,11 3 0,-12-4 0,1-1 0,-1 0 0,1 0 0,-1-1 0,1 0 0,-1 0 0,1-1 0,-1 0 0,0-1 0,1 1 0,-1-2 0,0 1 0,0-1 0,0-1 0,-1 1 0,1-1 0,-1 0 0,0-1 0,0 0 0,0 0 0,0-1 0,-1 0 0,6-7 0,-2 3 0,-2-1 0,1 0 0,-2 0 0,1-1 0,-2 0 0,0 0 0,0-1 0,-1 0 0,0 0 0,-1 0 0,-1 0 0,0-1 0,1-23 0,-1-17 0,-4-1 0,-8-66 0,9 116 3,-1 1 0,0 0 0,0-1 0,0 1 0,-1 0 0,0 0 0,1-1 0,-1 1 0,-1 1 0,1-1 0,-1 0 0,1 0 0,-1 1 0,0 0 0,0-1 0,-1 1 0,1 0 0,-1 1 0,1-1 0,-1 1 0,0-1 0,0 1 0,0 0 0,0 0 0,0 1 0,-1-1 0,-4 0 0,-10-1-114,-1 0 0,1 2 1,0 0-1,-1 1 0,-19 3 0,5-2-673,2 1-6042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3:50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24575,'0'4'0,"0"10"0,0 15 0,0 11 0,0-1-8191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3:51.8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46 103 24575,'0'7'0,"1"-1"0,0 1 0,1 0 0,-1-1 0,5 10 0,2 13 0,4 33 0,-4 0 0,-2 1 0,-2 0 0,-4 0 0,-2-1 0,-13 81 0,13-133 0,1 0 0,-1 0 0,-1-1 0,0 1 0,0-1 0,-1 1 0,-6 10 0,10-19 0,0-1 0,0 1 0,0 0 0,-1-1 0,1 1 0,0-1 0,-1 1 0,1 0 0,0-1 0,-1 1 0,1-1 0,-1 1 0,1-1 0,0 1 0,-1-1 0,1 1 0,-1-1 0,0 0 0,1 1 0,-1-1 0,1 0 0,-1 1 0,0-1 0,1 0 0,-1 0 0,1 0 0,-1 0 0,0 1 0,1-1 0,-1 0 0,0 0 0,1 0 0,-1 0 0,0 0 0,1 0 0,-1-1 0,0 1 0,1 0 0,-1 0 0,0 0 0,1-1 0,-1 1 0,1 0 0,-1-1 0,0 1 0,1 0 0,-1-1 0,1 1 0,-1-1 0,1 1 0,-1-1 0,1 1 0,0-1 0,-1 1 0,1-1 0,0 1 0,-1-1 0,1 0 0,0 1 0,0-1 0,-1 0 0,1 0 0,-13-46 0,9 11 0,2 0 0,2 0 0,1 0 0,1 0 0,3 0 0,0 1 0,21-69 0,-8 49 0,3 0 0,2 1 0,2 1 0,38-58 0,-61 106 0,2 0 0,-1 0 0,0 0 0,1 1 0,0 0 0,0 0 0,0 0 0,1 0 0,0 0 0,-1 1 0,9-4 0,-12 6 0,0 1 0,1-1 0,-1 1 0,0 0 0,1-1 0,-1 1 0,0 0 0,1 0 0,-1 0 0,1 0 0,-1 0 0,0 0 0,1 1 0,-1-1 0,0 0 0,1 1 0,-1-1 0,0 1 0,3 1 0,-2-1 0,0 1 0,0 0 0,0 0 0,0 1 0,0-1 0,0 0 0,-1 1 0,1-1 0,-1 1 0,1-1 0,-1 1 0,2 5 0,3 13 0,0 0 0,-1 1 0,-1 0 0,2 42 0,-7 97 0,-1-90 0,-3 171 0,6-294 0,2 0 0,2 0 0,3 0 0,1 0 0,4 1 0,1 1 0,2 0 0,3 1 0,24-47 0,-4 34 0,-37 59 0,1-1 0,-1 1 0,0 0 0,1 0 0,0 1 0,0-1 0,0 1 0,0-1 0,0 1 0,0 0 0,1 0 0,-1 0 0,1 1 0,-1-1 0,7-1 0,-9 3 0,0 0 0,0 0 0,0 0 0,-1 1 0,1-1 0,0 0 0,0 0 0,0 1 0,0-1 0,-1 1 0,1-1 0,0 0 0,0 1 0,-1-1 0,1 1 0,0 0 0,-1-1 0,1 1 0,0 0 0,-1-1 0,1 1 0,-1 0 0,1 0 0,-1-1 0,0 1 0,1 0 0,-1 0 0,0 0 0,1 0 0,-1-1 0,0 3 0,5 30 0,-5-28 0,8 98-682,30 150-1,-28-215-6143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3:52.3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173 135 24575,'-15'-34'0,"13"26"0,-1 0 0,0 0 0,-1 0 0,0 0 0,0 1 0,0 0 0,-1 0 0,0 0 0,-1 0 0,1 1 0,-1 0 0,-9-7 0,14 13 0,0-1 0,0 1 0,0 0 0,0 0 0,0 1 0,0-1 0,0 0 0,-1 0 0,1 0 0,0 1 0,0-1 0,0 0 0,0 1 0,0-1 0,0 1 0,0 0 0,1-1 0,-1 1 0,0-1 0,0 1 0,0 0 0,0 0 0,1 0 0,-1 0 0,0-1 0,1 1 0,-1 0 0,1 0 0,-1 0 0,1 0 0,-1 0 0,1 0 0,0 0 0,0 0 0,-1 1 0,1 0 0,-16 50 0,14-45 0,-13 65 0,3 0 0,-4 98 0,15-157 0,1 1 0,0-1 0,3 16 0,-3-27 0,0 0 0,1 0 0,-1-1 0,1 1 0,-1 0 0,1 0 0,0-1 0,-1 1 0,1 0 0,0-1 0,0 1 0,0-1 0,1 1 0,1 1 0,-2-3 0,0 1 0,0-1 0,0 0 0,0 1 0,0-1 0,0 0 0,0 0 0,0 0 0,0 0 0,0 0 0,0 0 0,0 0 0,0 0 0,0 0 0,0 0 0,0-1 0,0 1 0,0 0 0,0-1 0,0 1 0,0-1 0,-1 1 0,1-1 0,0 1 0,0-1 0,0 0 0,-1 1 0,2-2 0,5-5 0,0 1 0,-1-1 0,0 0 0,0-1 0,0 0 0,-1 0 0,0 0 0,6-16 0,26-78 0,-32 84 0,39-136 0,-44 153 0,0-1 0,0 1 0,1-1 0,-1 1 0,1-1 0,-1 0 0,1 1 0,0 0 0,0-1 0,-1 1 0,1-1 0,0 1 0,0 0 0,0 0 0,1 0 0,-1-1 0,0 1 0,0 0 0,1 0 0,-1 1 0,0-1 0,3-1 0,-3 2 0,0 1 0,0-1 0,1 1 0,-1-1 0,0 1 0,0-1 0,0 1 0,0 0 0,0 0 0,0-1 0,0 1 0,0 0 0,0 0 0,-1 0 0,1 0 0,0 0 0,0 0 0,-1 0 0,1 0 0,-1 1 0,1 1 0,7 14 0,-1 1 0,7 31 0,-12-41 0,50 190-1365,-38-156-5461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3:52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1 190 24575,'0'-13'0,"1"0"0,1 0 0,0 0 0,1 0 0,0 0 0,1 1 0,9-20 0,-12 28 0,1 0 0,0 0 0,0 0 0,0 0 0,0 1 0,1-1 0,-1 1 0,1-1 0,0 1 0,0 0 0,0 0 0,0 0 0,1 1 0,-1-1 0,1 1 0,-1 0 0,1 0 0,0 0 0,0 0 0,0 1 0,0 0 0,0-1 0,1 2 0,-1-1 0,0 0 0,6 1 0,-7 0 0,0 1 0,0 0 0,-1 0 0,1 0 0,0 0 0,-1 1 0,1-1 0,-1 1 0,0-1 0,0 1 0,1 0 0,-1 0 0,0 0 0,0 0 0,-1 0 0,1 1 0,0-1 0,-1 1 0,1-1 0,-1 1 0,0-1 0,1 5 0,22 69 0,-19-56 0,12 44-455,-3 1 0,5 72 0,-17-119-6371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3:53.1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668 0 24575,'-4'0'0,"-10"17"0,-20 22 0,-20 29 0,-22 38 0,-19 25 0,-11 11 0,1-9 0,6-20 0,19-29-8191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3:55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6178 24575,'0'-15'0,"-1"-69"0,4 0 0,15-90 0,22-24 0,-18 103 0,-4-1 0,9-172 0,-28-889 0,-1 453 0,-11 433 0,-1-14 0,15-1868 0,1 2056 0,3 0 0,5 0 0,28-124 0,-26 154-1365,-14 52-5461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3:56.0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340 11 24575,'0'-4'0,"-4"-2"0,-2 9 0,-8 16 0,-1 18 0,-7 24 0,-8 21 0,-7 23 0,-6 19 0,4 0 0,1-12 0,7-21 0,4-18 0,7-33 0,6-24-8191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3:56.4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24575,'4'0'0,"2"8"0,20 25 0,23 43 0,16 43 0,4 38 0,-8 15 0,-16-24-8191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3:58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24575,'5'0'0,"8"0"0,12 0 0,5 0 0,2 0 0,-4 0-8191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23.4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350 1 24575,'0'4'0,"0"10"0,-9 20 0,-10 15 0,-15 18 0,-11 17 0,-5 8 0,-3 4 0,4-5 0,9-14 0,9-21 0,12-31 0,19-30 0,9-12-8191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3:58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24575,'4'0'0,"10"0"0,10 0 0,6 0 0,2 0 0,4 0 0,0 0 0,-2 0 0,-2 0 0,-8 0-8191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3:58.7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24575,'8'0'0,"16"0"0,7 0 0,4 0 0,-1 0 0,2 0 0,0 0 0,-7 0-8191</inkml:trace>
  <inkml:trace contextRef="#ctx0" brushRef="#br0" timeOffset="1">987 125 24575,'8'0'0,"8"0"0,8-4 0,6-2 0,5 0 0,-3 2-8191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3:59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24575,'4'0'0,"10"0"0,11 0 0,14 0 0,12 0 0,11 0 0,3 0 0,-10 0-8191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3:59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24575,'8'0'0,"3"-5"0,8 0 0,5-1 0,3-2 0,4-1 0,7 2 0,4 2 0,4 1 0,2 2 0,1 2 0,-7-1-8191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3:59.8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24575,'4'0'0,"10"0"0,11 0 0,14 0 0,8 0 0,5 0 0,2 0 0,-4 0 0,-2 0 0,-10 0-8191</inkml:trace>
  <inkml:trace contextRef="#ctx0" brushRef="#br0" timeOffset="1">840 24 24575,'4'0'0,"14"0"0,8 0 0,4 0 0,1 0 0,4 0 0,0 0 0,-2 0 0,2 0 0,-1 0 0,-2 0 0,2 0 0,-5 0-8191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4:00.1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24575,'4'0'0,"10"0"0,15 0 0,11 0 0,7 0 0,8 0 0,8 0 0,5 0 0,0 0 0,0 9 0,-6 2 0,-11 0 0,-13-3-8191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4:00.7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4:01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 1 24575,'0'8'0,"-5"12"0,0 10 0,-9 17 0,-1 14 0,1-5-8191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4:01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24575,'0'13'0,"0"8"0,0 9 0,0 3 0,0 5 0,0 0 0,0-2 0,0-8-8191</inkml:trace>
  <inkml:trace contextRef="#ctx0" brushRef="#br0" timeOffset="1">36 987 24575,'-4'9'0,"-2"10"0,1 11 0,0 13 0,2 11 0,1 10 0,-3 6 0,-1-9-8191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4:01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24575,'0'8'0,"0"12"0,0 10 0,0 9 0,0 5 0,0 1 0,0-8-8191</inkml:trace>
  <inkml:trace contextRef="#ctx0" brushRef="#br0" timeOffset="1">74 469 24575,'0'9'0,"0"6"0,0 10 0,0 8 0,-9 12 0,-2 10 0,1-3-8191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24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44 24575,'1'85'0,"1"-13"0,-3 0 0,-20 141 0,14-184 0,3-16 0,1 0 0,1 0 0,0 0 0,1 0 0,0 19 0,1-32 0,0 1 0,0-1 0,0 0 0,0 0 0,0 0 0,0 1 0,0-1 0,0 0 0,0 0 0,0 1 0,0-1 0,0 0 0,0 0 0,0 0 0,0 1 0,0-1 0,0 0 0,0 0 0,0 1 0,0-1 0,1 0 0,-1 0 0,0 0 0,0 0 0,0 1 0,0-1 0,0 0 0,1 0 0,-1 0 0,0 0 0,0 0 0,0 1 0,1-1 0,-1 0 0,0 0 0,0 0 0,0 0 0,1 0 0,-1 0 0,0 0 0,0 0 0,1 0 0,-1 0 0,0 0 0,0 0 0,0 0 0,1 0 0,-1 0 0,0 0 0,0 0 0,1 0 0,-1 0 0,0 0 0,0 0 0,0 0 0,1-1 0,-1 1 0,0 0 0,0 0 0,0 0 0,1 0 0,-1 0 0,0-1 0,14-13 0,-12 11 0,50-68 0,47-83 0,3-6 0,-63 103-76,-15 20-353,2 1-1,45-49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4:03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165 280 24575,'-2'-1'0,"0"1"0,1 0 0,-1-1 0,0 1 0,0-1 0,1 1 0,-1-1 0,0 0 0,1 0 0,-1 0 0,1 0 0,-1 0 0,1 0 0,-1 0 0,1 0 0,0-1 0,0 1 0,0 0 0,-1-1 0,1 1 0,0-1 0,1 1 0,-1-1 0,0 0 0,0 1 0,1-1 0,-1 0 0,1 0 0,-1 1 0,1-1 0,0 0 0,0 0 0,0 1 0,0-1 0,0 0 0,0 0 0,1-3 0,-1-3 0,1-1 0,0 0 0,1 1 0,-1-1 0,2 1 0,4-14 0,-2 13 0,0 0 0,1 0 0,0 0 0,1 1 0,0 0 0,0 0 0,1 0 0,15-11 0,-6 7 0,-1 1 0,2 0 0,30-13 0,-45 23 0,0-1 0,0 1 0,0 0 0,0 0 0,0 0 0,0 0 0,1 1 0,-1-1 0,0 1 0,0 0 0,1 0 0,-1 0 0,0 0 0,0 0 0,1 1 0,-1 0 0,0-1 0,0 1 0,4 2 0,-4-1 0,0 0 0,-1 1 0,1-1 0,-1 0 0,1 1 0,-1 0 0,0-1 0,0 1 0,-1 0 0,1 0 0,0 0 0,-1 0 0,0 1 0,0-1 0,0 0 0,0 1 0,1 5 0,-1 3 0,0-1 0,-1 1 0,0 0 0,0-1 0,-2 1 0,1-1 0,-1 1 0,-1-1 0,0 0 0,-1 0 0,0 0 0,-1 0 0,0-1 0,0 1 0,-1-1 0,0-1 0,-1 1 0,-12 12 0,-9 9 0,-2-1 0,-1-1 0,-60 42 0,79-62 0,0-1 0,-1 0 0,0-1 0,-16 6 0,25-11 0,1-1 0,-1 1 0,0-1 0,1 0 0,-1 0 0,0-1 0,0 1 0,0-1 0,0 0 0,0 0 0,0 0 0,1 0 0,-1-1 0,0 0 0,0 1 0,0-1 0,1-1 0,-1 1 0,0 0 0,-3-3 0,2-3 0,17 8 0,18 6 0,174 92 0,-197-95-151,0-1-1,1 0 0,0-1 0,0 0 1,-1 0-1,1 0 0,0-1 1,10 0-1,13-4-6674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4:04.8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0 24575,'-14'155'0,"14"-153"0,0 0 0,0 0 0,0 0 0,1-1 0,-1 1 0,0 0 0,1 0 0,0 0 0,-1 0 0,1 0 0,0-1 0,0 1 0,0 0 0,0-1 0,0 1 0,0 0 0,0-1 0,1 0 0,-1 1 0,1-1 0,-1 0 0,1 1 0,-1-1 0,1 0 0,0 0 0,-1-1 0,1 1 0,0 0 0,0 0 0,3 0 0,7 2 0,0-1 0,0 0 0,0-1 0,14-1 0,26 5 0,-47-3 0,0 0 0,-1 0 0,1 1 0,-1 0 0,0-1 0,0 1 0,0 1 0,0-1 0,-1 1 0,1-1 0,-1 1 0,0 0 0,0 0 0,0 1 0,-1-1 0,0 0 0,1 1 0,-1 0 0,-1-1 0,1 1 0,-1 0 0,0 0 0,1 8 0,1 6 0,-1 1 0,-1-1 0,-1 1 0,-4 34 0,4-48 4,-1-1 1,0 0-1,0 1 0,-1-1 0,0 0 0,0 0 0,0 0 0,0 0 0,-1 0 1,0 0-1,0-1 0,0 1 0,0-1 0,-1 0 0,0 0 0,0 0 0,0-1 1,0 1-1,0-1 0,-1 0 0,0 0 0,1 0 0,-1-1 0,0 0 0,0 0 1,0 0-1,-1 0 0,-7 0 0,-1 1-153,-1-1 1,1-1-1,-1-1 1,1 0-1,-1 0 1,1-2-1,-1 0 1,1 0-1,-23-8 1,-8-6-6678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4:05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24575,'4'0'0,"14"-4"0,8-1 0,4-1 0,10 2 0,2 1 0,2 1 0,-3 1 0,-3 1 0,-8 0-8191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4:05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24575,'1'0'0,"0"1"0,0-1 0,-1 0 0,1 1 0,0-1 0,0 1 0,-1 0 0,1-1 0,0 1 0,-1-1 0,1 1 0,-1 0 0,1 0 0,-1-1 0,1 1 0,-1 0 0,1 0 0,-1-1 0,0 1 0,0 0 0,1 0 0,-1 0 0,0 0 0,0 1 0,6 31 0,-4-20 0,0-7 0,-1-1 0,2 1 0,-1 0 0,0-1 0,1 1 0,0-1 0,0 0 0,1 0 0,-1 0 0,1-1 0,0 1 0,1-1 0,5 5 0,4 1 0,1 0 0,0 0 0,18 6 0,-18-8 0,1 0 0,-2 1 0,19 14 0,-28-19 0,-1 0 0,0 1 0,0-1 0,0 1 0,0-1 0,-1 1 0,0 0 0,0 0 0,0 1 0,-1-1 0,0 0 0,0 1 0,3 11 0,-2 4 0,0 1 0,0 38 0,-3-52 0,0 0 0,0 0 0,-1 0 0,-1-1 0,1 1 0,-1 0 0,0-1 0,-1 0 0,1 1 0,-1-1 0,-5 7 0,5-10 7,-1-1 0,0 0-1,1 0 1,-1 0 0,-1 0-1,1-1 1,0 0-1,-1 1 1,1-2 0,-1 1-1,1 0 1,-1-1 0,0 0-1,0 0 1,0 0 0,0-1-1,-7 0 1,-11 1-502,1-2 0,-29-4 0,8-2-6331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4:05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75 24575,'4'-4'0,"14"-2"0,12 1 0,10-8 0,6-1 0,4 2 0,1 2 0,1 4 0,-8 2-8191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4:07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24575,'9'0'0,"15"-8"0,7-4 0,4-2 0,3-1 0,-4 4-8191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4:07.6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24575,'0'-9'0,"5"-2"0,8 0 0,8 3 0,4 2 0,6 2 0,-3 2-8191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4:08.0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1 320 24575,'4'-9'0,"5"-2"0,10-4 0,10 1 0,5 3 0,0 3 0,2 3 0,5-6 0,-2-1 0,-6 1-8191</inkml:trace>
  <inkml:trace contextRef="#ctx0" brushRef="#br0" timeOffset="1">715 74 24575,'9'-9'0,"10"-2"0,3-4 0,6 1 0,6 2 0,6 4 0,-4 3-8191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4:08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1 357 24575,'8'-9'0,"8"-2"0,4-8 0,8-1 0,7-1 0,6 3 0,5 4 0,-6 6-8191</inkml:trace>
  <inkml:trace contextRef="#ctx0" brushRef="#br0" timeOffset="1">716 60 24575,'8'-8'0,"8"-3"0,8-4 0,10 1 0,-2 2-8191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4:08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1 117 24575,'4'-9'0,"10"-6"0,11-1 0,5-11 0,2 0 0,-4 4-8191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6:01.6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24575,'13'12'0,"12"22"0,6 25 0,7 20 0,4 17 0,4 5 0,-1-2 0,-1-5 0,-3-15 0,-8-21-8191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24.7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24575,'0'-4'0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4:11.6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2707 24575,'0'-1'0,"1"0"0,-1 0 0,1 0 0,-1 0 0,1 0 0,-1 0 0,1 0 0,0 1 0,-1-1 0,1 0 0,0 0 0,0 1 0,0-1 0,-1 0 0,1 1 0,0-1 0,0 1 0,0-1 0,0 1 0,0 0 0,1-1 0,29-10 0,-19 7 0,456-210 0,-380 168 0,-32 15 0,2 3 0,76-27 0,-112 48 0,356-124 0,-153 55 0,-89 32 0,15 0 0,44-16 0,117-78 0,-194 83 0,253-85 0,0-1 0,65-40 0,-243 117 0,-32 0 0,197-83 0,-81 25 0,46 1 0,-224 81 0,248-90 0,-57 29 0,-249 85 0,-1-2 0,0-2 0,39-26 0,-32 17 0,75-32 0,96-16 0,-142 53 0,0-3 0,-2-3 0,82-47 0,-59 24-1365,-69 35-5461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44:14.1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1 866 24575,'2'-3'0,"0"1"0,0 0 0,0 1 0,1-1 0,-1 0 0,0 1 0,1-1 0,-1 1 0,1-1 0,0 1 0,5-1 0,-2-1 0,33-12 0,1 2 0,41-8 0,13-4 0,450-155 0,-484 163 0,1 4 0,93-10 0,-87 16 0,125-33 0,-132 22 0,-1-3 0,111-56 0,177-113 0,-326 177 0,0-1 0,-1-1 0,36-34 0,-9 8 0,-41 36 0,16-16 0,-22 21 0,1-1 0,-1 1 0,0-1 0,0 1 0,1 0 0,-1-1 0,0 1 0,0-1 0,0 1 0,0-1 0,0 1 0,0-1 0,0 0 0,0 1 0,0-1 0,0 1 0,0-1 0,0 1 0,0-1 0,0 1 0,0-1 0,0 1 0,0-1 0,-1 1 0,1-1 0,0 1 0,0 0 0,-1-1 0,1 1 0,0-1 0,-1 1 0,1 0 0,0-1 0,-1 1 0,1 0 0,-1-1 0,1 1 0,-1 0 0,1-1 0,0 1 0,-1 0 0,1 0 0,-1 0 0,1 0 0,-1-1 0,1 1 0,-1 0 0,1 0 0,-1 0 0,0 0 0,0 0 0,-7-1 0,-1-1 0,1 1 0,-1 1 0,1 0 0,-1 0 0,0 0 0,1 1 0,-1 1 0,-15 4 0,-79 29 0,95-32 0,-271 128 0,242-108 0,28-10 0,9-13 0,0 1 0,0-1 0,1 1 0,-1-1 0,0 0 0,0 1 0,1-1 0,-1 1 0,1-1 0,-1 0 0,0 0 0,1 1 0,-1-1 0,0 0 0,1 1 0,-1-1 0,1 0 0,-1 0 0,1 0 0,-1 0 0,1 1 0,-1-1 0,1 0 0,-1 0 0,1 0 0,-1 0 0,1 0 0,-1 0 0,1 0 0,-1 0 0,1-1 0,11 1 0,0-1 0,0-1 0,-1 1 0,1-2 0,-1 0 0,0 0 0,0-1 0,0-1 0,17-8 0,91-61 0,-113 70 0,49-36 0,27-17 0,-81 56 0,-1 1 0,1-1 0,0 1 0,0-1 0,0 1 0,0-1 0,-1 1 0,1 0 0,0-1 0,0 1 0,0 0 0,0 0 0,0-1 0,0 1 0,0 0 0,0 0 0,0 0 0,0 0 0,1 1 0,-3 12 0,-26 24 0,6-16 0,-2-1 0,0-1 0,-2-1 0,-39 22 0,-122 51 0,185-90 0,-207 84-996,-3-9 0,-236 53 1,142-57-4209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59:49.1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78 342 24575,'-8'0'0,"-7"0"0,-2-8 0,3-12 0,4-5 0,3-4 0,3-5 0,2-1 0,2 1 0,0-1 0,1 0 0,-1 2 0,1 3 0,-1 6-8191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59:37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24575,'4'8'0,"2"4"-8191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59:39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 1 24575,'-1'0'0,"0"0"0,0 0 0,1 1 0,-1-1 0,0 0 0,1 1 0,-1-1 0,0 0 0,0 1 0,1-1 0,-1 1 0,1-1 0,-1 1 0,1-1 0,-1 1 0,1 0 0,-1-1 0,1 1 0,-1 0 0,1-1 0,-1 1 0,1 0 0,0-1 0,0 1 0,-1 0 0,1 0 0,0 0 0,0 0 0,-4 27 0,3-23 0,-8 445 0,12-268 0,-2 1833 0,10-1715 0,-1 93 0,-15-273 0,3 785 0,14-654-1365,-12-219-5461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59:40.4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1 152 24575,'124'1'0,"247"-5"0,-2-31 0,-182 1 0,-27 4 0,319-19 0,360 50 0,-281 2 0,-330-5 0,394 15 0,-305 33 0,-188-24 0,-122-21-67,65 5 263,-68-6-296,0 0 1,0-1-1,0 1 0,0-1 1,0 0-1,0 0 1,0-1-1,-1 1 0,1-1 1,0 0-1,-1 0 1,1 0-1,-1-1 1,6-4-1,11-18-6726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59:41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24575,'5'103'0,"24"134"0,-7-74 0,50 859-1365,-73-982-5461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59:42.0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427 0 24575,'-5'0'0,"-17"4"0,-22 23 0,-21 27 0,-7 17 0,0 10 0,12-2 0,17-4 0,15-25 0,12-20-8191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59:42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24575,'8'0'0,"8"0"0,4 0 0,12 0 0,26 12 0,23 5 0,12 3 0,-12-2-8191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59:43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24575,'790'39'0,"126"47"0,-234-99 0,-133-2 0,-503 15 0,692 24 0,-695-18 0,-2 2 0,1 1 0,67 26 0,-94-30-151,0-1-1,0-1 0,0 0 0,0-1 1,1 0-1,-1-1 0,1-1 1,30-4-1,-22-1-6674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30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571 1 24575,'-20'0'0,"0"0"0,0 2 0,1 0 0,-1 1 0,-31 10 0,39-9 0,1 1 0,0 0 0,1 1 0,-1 0 0,1 1 0,0 0 0,1 0 0,0 1 0,0 0 0,-14 17 0,-5 12 0,1 2 0,1 1 0,3 0 0,1 2 0,2 1 0,-19 59 0,10-8 0,-33 192 0,53-230 40,2 0 0,3 113 0,5-148-164,1-1 0,0 1 1,2-1-1,0 0 0,2 0 0,0-1 1,1 0-1,0 0 0,2 0 0,0-1 1,20 28-1,5-8-6702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59:43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24575,'0'65'0,"-1"31"0,21 185 0,16-71 0,8 256 0,-44-13 0,-5-198 0,38 338 0,44-22 0,-52-332-682,-7 294-1,-18-488-6143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59:44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24575,'0'4'0,"0"10"0,0 7 0,8 8 0,4 11 0,2 13 0,0 12 0,6 18 0,-1 15 0,-3 3 0,4-2 0,-2-15 0,-4-21-8191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59:45.1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24575,'9'0'0,"10"0"0,11 0 0,18 5 0,12 0 0,13 0 0,11-1 0,4 8 0,3 1 0,4-1 0,10-4 0,5 7 0,-5 0 0,-11-3 0,-13-3 0,-21-11 0,-20-6-8191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59:45.5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646 0 24575,'5'0'0,"8"0"0,12 5 0,5 13 0,-2 8 0,-6 13 0,-15 11 0,-26 19 0,-39 23 0,-51 20 0,-57 1 0,-52-20 0,13-26-8191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59:55.8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4414 24575,'-3'0'0,"-1"0"0,1 0 0,0-1 0,0 1 0,0-1 0,0 0 0,0 0 0,0 0 0,0 0 0,0 0 0,1-1 0,-1 1 0,0-1 0,1 0 0,-1 0 0,1 0 0,0 0 0,-1 0 0,1 0 0,0-1 0,0 1 0,0-1 0,1 1 0,-1-1 0,1 0 0,-1 0 0,1 1 0,0-1 0,0 0 0,0 0 0,1 0 0,-1-4 0,-2-12 0,1 0 0,1-1 0,0 1 0,3-25 0,0 12 0,0-316 0,0 324 0,2 0 0,0 1 0,2 0 0,0-1 0,18-39 0,-4 6 0,44-98 0,-58 135 0,-1 0 0,0-1 0,-2 0 0,0 0 0,-1-30 0,7-52 0,8 4 0,-10 48 0,2 1 0,3 0 0,1 1 0,32-75 0,-35 99 0,-1-1 0,7-29 0,-10 32 0,1 0 0,1 0 0,11-21 0,-5 13 0,20-62 0,-24 61 0,1 0 0,16-30 0,-4 17 0,-3 6 0,1 1 0,30-40 0,-32 50 0,-2-1 0,21-45 0,3-5 0,81-168 0,-95 179 0,-16 37 0,21-40 0,72-129 0,-87 168 0,7-13 0,42-58 0,-59 94 0,18-26 0,2 1 0,1 1 0,47-41 0,-12 25 0,1 3 0,111-59 0,-162 98 0,34-19 0,59-23 0,-45 21 0,0-2 0,107-73 0,-109 63 0,2 3 0,88-39 0,-29 16 0,-80 39 0,65-26 0,185-53 0,-261 92 0,1 2 0,-1 0 0,1 2 0,34 0 0,7-2 0,-32 2 0,-19 3 0,0-1 0,0-1 0,-1 0 0,35-12 0,-36 8 0,0 2 0,0 0 0,1 1 0,0 1 0,0 0 0,0 2 0,31 1 0,2 4 0,73 17 0,-16-2 0,-47-13 31,80-3 0,-45-2-1458,-85-2-5399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59:57.0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0 24575,'-1'0'0,"0"1"0,0-1 0,0 0 0,0 1 0,0-1 0,0 1 0,0-1 0,0 1 0,0-1 0,1 1 0,-1 0 0,0-1 0,0 1 0,0 0 0,1 0 0,-1 0 0,0-1 0,1 1 0,-1 0 0,1 0 0,-1 0 0,1 0 0,-1 2 0,-8 26 0,8-26 0,-94 474 0,30-133 0,-47 338 0,103-628-1365,-2-16-5461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59:57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75 289 24575,'-9'0'0,"-6"8"0,-1 12 0,2 14 0,4 15 0,3 7 0,3-2 0,11-10 0,8-13 0,22-32 0,30-66 0,30-69 0,9-56 0,-12 4-8191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2:59:57.9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24575,'2'1'0,"0"1"0,0 0 0,0 0 0,0 1 0,0-1 0,-1 0 0,1 1 0,-1-1 0,0 1 0,0-1 0,2 6 0,0-1 0,19 48 0,-3 1 0,-2 1 0,-3 1 0,9 73 0,7 27 0,-18-101 0,-6-24 0,18 52 0,-21-82 0,0-11 0,0-19 0,-3-128 0,-1 81 0,13-136 0,-11 203-47,0 0 0,0 0 0,0 1 0,1-1 0,0 0 0,1 1 0,-1-1 0,1 1 0,1 0-1,-1 0 1,1 0 0,0 0 0,0 1 0,1-1 0,-1 1 0,1 0 0,0 1 0,1-1 0,-1 1 0,1 0 0,0 0 0,0 1-1,0 0 1,0 0 0,1 0 0,-1 1 0,1 0 0,9-2 0,26-2-6779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00:01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24575,'0'4'0,"0"10"0,0 7 0,0-1-8191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5:31.8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55 24575,'-4'0'0,"2"0"0,15 0 0,13 0 0,15 0 0,13 0 0,10 0 0,3-9 0,-3-2 0,-7 0 0,-13-1 0,-23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31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442 0 24575,'0'5'0,"-8"13"0,-8 17 0,-12 27 0,-16 24 0,-11 19 0,-10 8 0,-2 1 0,10-10 0,3-18 0,18-33 0,25-37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5:32.2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24575,'3'61'0,"17"95"0,-9-89 0,27 108 0,-1-11 0,-23-95 0,35 104 0,-8-36 0,-18-66 0,-16-55 0,-1 1 0,0 1 0,-2-1 0,0 0 0,-1 1 0,-1 0 0,1 22 0,-4-36-97,1 0-1,-1 0 1,0 0-1,0 0 1,-1 0-1,1 0 1,-1 0-1,0 0 1,0 0-1,0-1 1,0 1-1,0-1 0,-4 4 1,-16 15-6729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5:33.1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0 132 24575,'13'-4'0,"12"-2"0,19-11 0,14-5 0,6-5 0,0 1 0,-22 9 0,-37 8 0,-18 6-8191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5:33.5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24575,'3'48'0,"1"-1"0,12 48 0,0 11 0,-8-30 0,18 113 0,-25-184 5,1-1-1,-1 1 1,1 0-1,0-1 0,0 1 1,0-1-1,1 1 1,-1-1-1,1 0 1,0 0-1,0 0 0,1-1 1,-1 1-1,1-1 1,0 0-1,0 0 1,0 0-1,0 0 1,0-1-1,1 1 0,-1-1 1,1 0-1,0-1 1,-1 1-1,1-1 1,5 1-1,-2-1-97,0 0 0,0-1 1,0 1-1,0-2 0,1 1 0,-1-1 0,0 0 0,0-1 1,-1 0-1,1 0 0,0-1 0,-1 0 0,1 0 1,-1-1-1,8-5 0,10-9-6733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5:34.1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24575,'8'20'0,"-1"1"0,-1 1 0,-1-1 0,4 41 0,-3-20 0,13 116 0,-3 192 0,-16-340 0,-2-83 0,-1-39 0,17-180 0,-13 278 0,2 1 0,-1-1 0,2 1 0,0 0 0,1 1 0,0-1 0,1 1 0,0 0 0,1 0 0,0 0 0,1 1 0,0 0 0,1 1 0,0 0 0,0 0 0,1 1 0,1 0 0,11-7 0,-20 15 0,-1-1 0,1 1 0,0 0 0,0 0 0,0 0 0,0 0 0,0 0 0,0 0 0,0 0 0,1 1 0,-1-1 0,0 1 0,0 0 0,0 0 0,1-1 0,-1 1 0,0 1 0,0-1 0,1 0 0,-1 0 0,0 1 0,0 0 0,0-1 0,0 1 0,0 0 0,0 0 0,0 0 0,0 0 0,0 0 0,0 0 0,0 1 0,-1-1 0,1 1 0,0-1 0,-1 1 0,1 0 0,-1 0 0,0-1 0,0 1 0,0 0 0,1 0 0,-2 0 0,1 0 0,0 0 0,1 5 0,3 9 0,-1 1 0,-1 0 0,0 0 0,1 28 0,-4-43 0,2 31-109,-1 6-100,2 0 0,1-1-1,2 1 1,2-1-1,24 71 1,-11-65-6617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5:34.6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1 155 24575,'0'-3'0,"0"0"0,1 1 0,0-1 0,0 0 0,0 0 0,0 1 0,0-1 0,0 1 0,1-1 0,-1 1 0,1-1 0,0 1 0,0 0 0,0 0 0,0 0 0,3-3 0,41-29 0,-34 25 0,2-1 0,0 1 0,1 0 0,-1 1 0,2 0 0,31-10 0,-43 17 0,0 0 0,0 0 0,-1 0 0,1 1 0,0 0 0,0 0 0,0 0 0,0 0 0,0 1 0,-1-1 0,1 1 0,0 0 0,0 0 0,-1 0 0,1 1 0,0-1 0,-1 1 0,1 0 0,-1 0 0,0 0 0,0 1 0,0-1 0,0 1 0,0-1 0,0 1 0,-1 0 0,0 0 0,1 0 0,-1 1 0,0-1 0,3 7 0,3 7 0,-1 0 0,-1 1 0,0 0 0,-1 0 0,4 32 0,3 99 0,-10-120 0,2 72 0,15 150 0,-18-245 0,0 0 0,0-1 0,0 1 0,-1 0 0,0-1 0,0 1 0,-1 0 0,0-1 0,0 1 0,0-1 0,-2 7 0,1-10 0,1 0 0,0 0 0,-1-1 0,0 1 0,1 0 0,-1 0 0,0-1 0,0 1 0,0-1 0,0 0 0,0 0 0,0 1 0,0-1 0,-1-1 0,1 1 0,0 0 0,-1 0 0,1-1 0,0 1 0,-1-1 0,1 0 0,-1 0 0,1 0 0,0 0 0,-1 0 0,1-1 0,-4 0 0,-47-7-1365,0-3-5461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5:40.0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105 173 24575,'-3'1'0,"-1"-1"0,0 1 0,0 0 0,0 0 0,1 0 0,-1 0 0,0 1 0,1 0 0,-1-1 0,1 1 0,0 0 0,0 1 0,0-1 0,0 1 0,0-1 0,0 1 0,0 0 0,1 0 0,0 0 0,-1 0 0,1 0 0,0 1 0,1-1 0,-1 1 0,1-1 0,-1 1 0,1 0 0,-1 5 0,-3 12 0,0 0 0,1 0 0,-1 38 0,1 0 0,3 1 0,7 65 0,-4-117 0,-1-1 0,1 0 0,0 0 0,1 0 0,0 0 0,0 0 0,0 0 0,1-1 0,0 1 0,1-1 0,-1 0 0,1 0 0,0-1 0,0 1 0,1-1 0,0 0 0,0-1 0,0 1 0,0-1 0,1-1 0,0 1 0,-1-1 0,1 0 0,0 0 0,1-1 0,-1 0 0,0-1 0,1 1 0,-1-1 0,1-1 0,-1 1 0,1-1 0,-1-1 0,1 1 0,-1-1 0,1-1 0,-1 1 0,0-1 0,1 0 0,-1-1 0,0 0 0,-1 0 0,1-1 0,0 1 0,-1-1 0,11-10 0,-5 2 0,0-1 0,-1-1 0,-1 0 0,0-1 0,-1 0 0,-1 0 0,0-1 0,-1 0 0,-1 0 0,-1-1 0,0 0 0,-1 0 0,0 0 0,0-23 0,0-4 0,-3 0 0,-2 0 0,-1 0 0,-13-65 0,13 98 0,0 1 0,-1-1 0,-1 1 0,1 0 0,-1 0 0,-1 0 0,0 0 0,0 1 0,-1 0 0,0 0 0,-13-13 0,14 17 0,0 1 0,0-1 0,0 1 0,-1 1 0,1-1 0,-1 1 0,0 0 0,0 0 0,0 0 0,0 1 0,0 0 0,-1 1 0,1-1 0,-1 1 0,1 0 0,-1 1 0,1-1 0,-1 1 0,0 1 0,-8 1 0,12-2-105,0 1 0,0-1 0,0 1 0,0 0 0,0 0 0,0 0 0,0 1 0,0-1 0,1 1 0,-1-1 0,0 1 0,-3 4 0,-8 10-6721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5:40.9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24575,'8'0'0,"7"0"0,6 0 0,-2 0-8191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5:42.3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24575,'4'0'0,"2"-4"0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5:43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0 24575,'0'4'0,"-5"2"0,0 3 0,-1 6 0,2 11 0,-8 23 0,-1 24 0,2 21 0,2 11 0,-6 4 0,0-8 0,3-16 0,3-32 0,3-41 0,2-40 0,7-40 0,3-9-8191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5:43.5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0 241 24575,'0'-1'0,"0"0"0,0 0 0,0-1 0,0 1 0,0 0 0,0 0 0,1 0 0,-1 0 0,0 0 0,1 0 0,-1 0 0,1 0 0,-1 0 0,1 0 0,-1 0 0,1 0 0,-1 0 0,1 0 0,0 0 0,0 0 0,0 1 0,-1-1 0,1 0 0,0 1 0,0-1 0,0 0 0,0 1 0,0-1 0,0 1 0,0 0 0,0-1 0,0 1 0,2-1 0,-1 1 0,0 0 0,0 0 0,0 0 0,0 0 0,0 1 0,0-1 0,-1 0 0,1 1 0,0 0 0,0-1 0,0 1 0,-1 0 0,1 0 0,0 0 0,-1 0 0,1 0 0,-1 0 0,1 0 0,1 2 0,6 8 0,-1 0 0,0 0 0,0 1 0,-1 0 0,0 0 0,-2 1 0,1 0 0,3 14 0,25 117 0,-14-51 0,-6-31 0,-2 1 0,-3 0 0,0 81 0,-6-118 0,-3-27 0,0 1 0,0 0 0,0 0 0,0 0 0,0 0 0,0 0 0,0 0 0,0-1 0,0 1 0,0 0 0,0 0 0,0 0 0,0 0 0,0 0 0,0 0 0,0 0 0,1-1 0,-1 1 0,0 0 0,0 0 0,0 0 0,0 0 0,0 0 0,0 0 0,0 0 0,0 0 0,0 0 0,0 0 0,1 0 0,-1-1 0,0 1 0,0 0 0,0 0 0,0 0 0,0 0 0,0 0 0,1 0 0,-1 0 0,0 0 0,0 0 0,0 0 0,0 0 0,0 0 0,0 0 0,1 0 0,-1 0 0,0 0 0,0 0 0,0 0 0,0 1 0,0-1 0,0 0 0,0 0 0,0 0 0,1 0 0,-1 0 0,0 0 0,0 0 0,0 0 0,0 0 0,0 0 0,0 0 0,0 1 0,0-1 0,0 0 0,0 0 0,0 0 0,0 0 0,1 0 0,14-46 0,-10 29 0,187-767-1365,-175 691-5461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31.9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24575,'3'1'0,"-1"1"0,0 0 0,1 0 0,-1 0 0,0 0 0,0 0 0,-1 1 0,1-1 0,0 1 0,-1-1 0,0 1 0,1-1 0,-1 1 0,0 0 0,0 0 0,0 4 0,8 31 0,-2-1 0,-2 1 0,-2 0 0,-1 1 0,-4 48 0,1-21 0,-1-22 0,0-32 0,1-1 0,1 0 0,0 1 0,0-1 0,1 0 0,1 0 0,5 21 0,-7-32 0,0 0 0,0 1 0,0-1 0,0 0 0,0 1 0,1-1 0,-1 1 0,0-1 0,0 0 0,1 0 0,-1 1 0,0-1 0,1 0 0,-1 1 0,0-1 0,1 0 0,-1 0 0,0 1 0,1-1 0,-1 0 0,0 0 0,1 0 0,-1 0 0,1 0 0,-1 1 0,0-1 0,1 0 0,-1 0 0,1 0 0,-1 0 0,0 0 0,1 0 0,-1 0 0,1-1 0,-1 1 0,1 0 0,17-12 0,12-26 0,-29 35 0,93-142 0,-56 82 0,83-104 0,-120 166 0,31-30 0,-31 31 0,-1-1 0,1 1 0,-1-1 0,1 1 0,-1-1 0,1 1 0,-1 0 0,1-1 0,0 1 0,-1-1 0,1 1 0,0 0 0,-1 0 0,1-1 0,0 1 0,-1 0 0,1 0 0,0 0 0,0 0 0,-1 0 0,1 0 0,0 0 0,-1 0 0,1 0 0,0 0 0,0 0 0,-1 1 0,1-1 0,0 0 0,-1 0 0,1 1 0,0-1 0,-1 0 0,1 1 0,-1-1 0,1 1 0,0-1 0,-1 1 0,1-1 0,-1 1 0,0-1 0,1 1 0,-1 0 0,1-1 0,-1 1 0,0-1 0,1 1 0,-1 0 0,0-1 0,0 1 0,1 0 0,-1 0 0,0 1 0,2 8 0,-1 1 0,-1-1 0,1 1 0,-2-1 0,1 1 0,-2-1 0,1 1 0,-7 19 0,-33 89 0,26-82 0,-12 40-108,9-24-206,-2 0-1,-3-1 1,-52 89 0,49-106-6512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5:44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24575,'-4'0'0,"7"0"0,11 0 0,16 0 0,16 0 0,7 0 0,0 0 0,-1 9 0,-5 2 0,-6-1 0,-11-1-8191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5:44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24575,'0'4'0,"0"10"0,0 10 0,8 19 0,3 19 0,0 15 0,-2 19 0,-3 16 0,-2 4 0,-2 4 0,-2-19-8191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5:54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24575,'23'463'0,"-2"-124"0,-14 198 0,-8-498 0,-1-32-3,-1-10-37,-2-14-1282,-1-15-5504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5:54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24575,'4'0'0,"14"-9"0,12-2 0,10-8 0,2-1 0,2 4 0,2 3 0,-10 14 0,-17 18 0,-10 6-8191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5:54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 24575,'4'0'0,"10"0"0,11 0 0,5-4 0,6-2 0,10-4 0,0 0 0,-2-6 0,-9-2-8191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5:55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6 24575,'0'-4'0,"-8"3"0,-4 9 0,-2 17 0,0 21 0,-6 23 0,1 21 0,3 12 0,5 1 0,4-9 0,3-15 0,6-22 0,8-12 0,10-13 0,1-17 0,-2-11-8191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5:56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0 24575,'-2'80'0,"5"102"0,-1-163 0,0 0 0,2-1 0,0 1 0,1-1 0,1 0 0,0 0 0,13 22 0,-19-38 0,1 0 0,0 0 0,0 1 0,1-1 0,-1 0 0,0-1 0,1 1 0,-1 0 0,1 0 0,-1 0 0,1-1 0,0 1 0,0-1 0,0 0 0,0 1 0,0-1 0,0 0 0,0 0 0,0 0 0,1 0 0,-1-1 0,0 1 0,0-1 0,1 1 0,-1-1 0,0 0 0,1 0 0,-1 0 0,1 0 0,-1 0 0,0 0 0,1-1 0,-1 1 0,0-1 0,0 0 0,1 1 0,2-3 0,2-1 0,-2 0 0,1 0 0,0 0 0,-1-1 0,0 1 0,0-1 0,-1-1 0,1 1 0,-1-1 0,0 1 0,5-12 0,3-10 0,-2 0 0,-1 0 0,-1-1 0,-1 0 0,-2-1 0,3-45 0,-7 142 0,20 132 0,-19-190 0,1 0 0,0-1 0,0 1 0,1-1 0,1 1 0,-1-1 0,13 16 0,-16-23 0,0 0 0,0 0 0,1 0 0,-1-1 0,1 1 0,-1 0 0,1-1 0,0 1 0,-1-1 0,1 0 0,0 1 0,0-1 0,0 0 0,0 0 0,0 0 0,0-1 0,0 1 0,0 0 0,1-1 0,-1 1 0,0-1 0,0 0 0,1 0 0,-1 0 0,0 0 0,0 0 0,1 0 0,-1-1 0,0 1 0,0-1 0,0 1 0,0-1 0,0 0 0,1 0 0,-1 0 0,-1 0 0,1 0 0,0-1 0,0 1 0,0 0 0,2-3 0,6-7 0,-1 1 0,0-1 0,-1-1 0,0 0 0,-1 0 0,0 0 0,0-1 0,-2 0 0,5-14 0,0-4 0,-2 1 0,-1-1 0,3-32 0,-7 49-124,-2 0 0,0-1 0,0 1 0,-1 0 0,-1-1 0,-1 1-1,0 0 1,0 0 0,-2 0 0,-6-19 0,-11-4-6702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5:56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24575,'9'0'0,"2"-9"0,8-2 0,9 1 0,8 1 0,-1 7 0,0 16 0,-4 19 0,0 16 0,-5 12 0,-7 12 0,-7 12 0,-9 11 0,-14 6 0,-14 3 0,-18-8 0,-16-21 0,3-23-8191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5:57.0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40 24575,'4'0'0,"1"-8"0,9-8 0,1 0-8191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00.2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97 24575,'-1'147'0,"2"161"0,0-294 0,0-1 0,0 0 0,7 24 0,-8-35 0,1 0 0,-1 0 0,0 0 0,1-1 0,-1 1 0,1 0 0,0-1 0,0 1 0,0 0 0,-1-1 0,1 1 0,1-1 0,-1 1 0,0-1 0,0 0 0,0 1 0,1-1 0,-1 0 0,1 0 0,-1 0 0,1 0 0,-1 0 0,1 0 0,0 0 0,-1-1 0,1 1 0,0-1 0,0 1 0,0-1 0,-1 0 0,1 1 0,0-1 0,0 0 0,0 0 0,-1 0 0,1 0 0,0-1 0,2 0 0,1-1 0,-1 0 0,-1 0 0,1 0 0,0-1 0,0 1 0,-1-1 0,1 0 0,-1 0 0,0 0 0,0-1 0,0 1 0,-1-1 0,1 0 0,2-5 0,29-65 0,-26 55 0,22-65 0,-3-2 0,27-151 0,-48 215 0,-5 47 0,-2 16 0,2 115 0,0-132 0,2 0 0,1-1 0,0 0 0,13 36 0,-16-56 0,0 1 0,0-1 0,0 0 0,1 1 0,-1-1 0,1 0 0,0 0 0,0 0 0,0 0 0,0 0 0,0-1 0,1 1 0,-1-1 0,1 1 0,0-1 0,0 0 0,0 0 0,0 0 0,0-1 0,0 1 0,0-1 0,1 1 0,-1-1 0,0 0 0,5 0 0,-3-1 0,0 0 0,1-1 0,-1 0 0,0 0 0,0 0 0,-1-1 0,1 1 0,0-1 0,0 0 0,-1-1 0,1 1 0,-1-1 0,0 0 0,0 0 0,0 0 0,7-8 0,3-5 0,0-1 0,0 0 0,-2-1 0,0 0 0,-2-1 0,0 0 0,-1-1 0,0 0 0,-2 0 0,-1-1 0,0 0 0,-1 0 0,-2-1 0,0 1 0,0-30 0,-3 46 7,-1-1 0,0 1 0,0-1 0,0 1 0,-1-1 1,0 1-1,0 0 0,0-1 0,0 1 0,-1 0 0,0 1 0,0-1 0,0 0 0,-1 1 0,1 0 0,-7-6 0,1 3-193,1 1 1,-1-1-1,0 2 0,0-1 1,-1 1-1,0 1 1,-16-6-1,-10-1-6640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32.8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510 0 24575,'-4'13'0,"-10"12"0,-11 10 0,-17 17 0,-11 11 0,-13 8 0,-4 4 0,3-1 0,7-11 0,11-15 0,13-24 0,12-16-8191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00.7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01.1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24575,'0'9'0,"0"2"-8191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02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57 24575,'-2'0'0,"1"0"0,-1 1 0,1-1 0,-1 1 0,1-1 0,-1 1 0,1 0 0,0 0 0,-1 0 0,1-1 0,0 1 0,0 0 0,-1 1 0,1-1 0,0 0 0,0 0 0,0 0 0,1 1 0,-1-1 0,0 0 0,-1 3 0,-15 38 0,11-28 0,-6 24 0,1 1 0,2 0 0,1 0 0,2 1 0,2 0 0,2 0 0,3 41 0,-1-74 0,0 1 0,1 0 0,0 0 0,1 0 0,0-1 0,0 1 0,1 0 0,-1-1 0,2 0 0,-1 0 0,5 8 0,-6-13 0,0 0 0,-1 1 0,1-1 0,0 0 0,0 0 0,0 0 0,0 0 0,1 0 0,-1-1 0,0 1 0,1-1 0,-1 1 0,1-1 0,0 0 0,-1 0 0,1 0 0,0 0 0,0-1 0,-1 1 0,1-1 0,0 1 0,0-1 0,0 0 0,0 0 0,0-1 0,-1 1 0,1 0 0,0-1 0,0 0 0,0 0 0,-1 0 0,1 0 0,3-2 0,4-2 0,-1-2 0,1 1 0,-1-2 0,-1 1 0,0-1 0,0 0 0,0-1 0,-1 0 0,0 0 0,-1 0 0,0-1 0,0 0 0,-1 0 0,0-1 0,-1 1 0,5-19 0,0-4 0,-1 0 0,-1-1 0,-2 0 0,1-44 0,-5 60 20,-1-1 0,-1 1 0,0-1 0,-2 1 0,-7-32 0,8 45-79,1 0-1,-1 0 1,0 0-1,0 0 1,-1 1 0,0-1-1,0 1 1,0 0-1,0-1 1,0 1 0,-1 1-1,0-1 1,0 0-1,0 1 1,0 0 0,-1 0-1,1 0 1,-1 1-1,1-1 1,-1 1 0,0 0-1,0 1 1,0-1-1,-8-1 1,-12 0-6767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02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24575,'9'0'0,"6"0"0,1 0-8191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03.2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24575,'4'0'0,"2"5"0,8 0 0,1 0-8191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03.8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0 24575,'0'4'0,"0"10"0,0 11 0,0 18 0,-4 18 0,-1 20 0,-5 9 0,0 2 0,-6-7 0,-2-14 0,3-9 0,4-21 0,4-25 0,3-24 0,7-23 0,2-6-8191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04.6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 24575,'23'-4'0,"-21"4"0,0-1 0,-1 0 0,1 1 0,0 0 0,0-1 0,-1 1 0,1 0 0,0 0 0,0 0 0,-1 0 0,1 0 0,0 0 0,0 1 0,-1-1 0,1 1 0,0-1 0,-1 1 0,1-1 0,0 1 0,-1 0 0,3 1 0,4 4 0,0 0 0,0 0 0,0 1 0,-1 0 0,0 1 0,0-1 0,-1 1 0,0 1 0,0-1 0,-1 1 0,0 0 0,0 0 0,-1 1 0,4 15 0,3 13 0,-2 0 0,5 58 0,-7-48 0,-3-27 0,2 1 0,0-1 0,2 0 0,18 38 0,-25-58 0,-1-1 0,0 1 0,0 0 0,0-1 0,1 1 0,-1 0 0,0-1 0,1 1 0,-1 0 0,0-1 0,1 1 0,-1-1 0,1 1 0,-1-1 0,1 1 0,-1-1 0,1 1 0,0-1 0,-1 0 0,1 1 0,-1-1 0,1 0 0,0 1 0,-1-1 0,1 0 0,0 0 0,0 0 0,-1 1 0,1-1 0,0 0 0,-1 0 0,1 0 0,0 0 0,-1 0 0,1-1 0,0 1 0,0 0 0,-1 0 0,1 0 0,0 0 0,-1-1 0,1 1 0,0 0 0,-1-1 0,1 1 0,-1-1 0,1 1 0,-1 0 0,1-1 0,-1 1 0,1-1 0,-1 0 0,1 1 0,-1-1 0,1 1 0,-1-1 0,0 0 0,1 1 0,-1-1 0,0-1 0,25-50 0,-20 41 0,32-68 0,84-130 0,-58 113-1365,-48 74-5461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05.4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22 24575,'8'0'0,"8"0"0,8-4 0,5-1 0,2 0 0,4 0 0,-4 2-8191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06.0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24575,'-1'115'0,"5"190"0,0-230 0,4 0 0,18 76 0,12-3-1365,-28-113-5461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06.3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24575,'-8'0'0,"-7"0"0,-1 0-8191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33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24575,'8'0'0,"12"9"0,1 15 0,11 15 0,0 24 0,-6 20 0,-7 18 0,-16 13 0,-7-1 0,-13-10 0,-2-16 0,1-17 0,4-22-8191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13.6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24575,'3'1'0,"-1"0"0,0-1 0,-1 1 0,1 0 0,0 0 0,0 0 0,0 0 0,0 1 0,-1-1 0,1 0 0,-1 1 0,1-1 0,-1 1 0,1 0 0,-1-1 0,0 1 0,0 0 0,0 0 0,0 0 0,1 3 0,17 42 0,-9-2 0,-3 0 0,-1 0 0,-3 0 0,-3 84 0,-1-59 0,-2 601-1365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14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24575,'5'-8'0,"13"-3"0,8-4 0,4 1 0,5 2 0,1 4 0,-1 3 0,1 3 0,-5 1-8191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14.3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94 24575,'4'0'0,"14"0"0,13-4 0,8-2 0,7-3 0,4-1 0,6-11 0,-3-2 0,-9 3-8191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14.8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 1 24575,'-4'0'0,"-2"16"0,-7 28 0,-3 26 0,3 27 0,-6 13 0,1 1 0,3-10 0,4-18 0,9-23 0,12-22 0,9-17 0,1-13-8191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15.3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2 116 24575,'0'6'0,"-2"29"0,3-1 0,0 1 0,3-1 0,0 1 0,18 62 0,-20-92 0,0-1 0,1 1 0,-1-1 0,0 0 0,1 0 0,0 0 0,0 0 0,1-1 0,-1 1 0,0-1 0,1 0 0,0 0 0,0 0 0,0 0 0,0-1 0,1 0 0,-1 0 0,0 0 0,1 0 0,6 1 0,-7-2 0,0 0 0,0-1 0,-1 0 0,1 0 0,0 0 0,0 0 0,0 0 0,-1-1 0,1 0 0,0 0 0,0 0 0,-1 0 0,1 0 0,-1-1 0,1 1 0,-1-1 0,0 0 0,0 0 0,1-1 0,-1 1 0,-1-1 0,1 1 0,0-1 0,-1 0 0,1 0 0,2-5 0,4-7 0,0-1 0,-2-1 0,0 1 0,0-1 0,-2-1 0,0 1 0,3-25 0,-2-2 0,1-82 0,-7 120 0,0 0 0,0 0 0,-1 0 0,0 0 0,0 1 0,0-1 0,-1 0 0,0 1 0,0-1 0,0 1 0,-3-5 0,4 8 0,-1 0 0,1 1 0,-1-1 0,1 1 0,-1 0 0,1 0 0,-1 0 0,0-1 0,1 1 0,-1 1 0,0-1 0,0 0 0,0 0 0,0 1 0,0-1 0,0 1 0,0-1 0,0 1 0,0 0 0,0 0 0,0 0 0,0 0 0,0 0 0,0 0 0,0 1 0,0-1 0,0 1 0,1-1 0,-1 1 0,0 0 0,0 0 0,0 0 0,0 0 0,1 0 0,-3 2 0,-12 6-195,0 1 0,1 1 0,0 1 0,0 0 0,1 1 0,-12 15 0,4 0-6631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16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 24575,'1'-1'0,"-1"0"0,1 0 0,0-1 0,0 1 0,0 0 0,0 0 0,0 0 0,0 0 0,0 0 0,1 1 0,-1-1 0,0 0 0,0 0 0,1 1 0,-1-1 0,0 1 0,1-1 0,-1 1 0,1 0 0,-1-1 0,0 1 0,1 0 0,2 0 0,37-3 0,-34 4 0,0 1 0,0-1 0,0 2 0,0-1 0,-1 1 0,1 0 0,-1 0 0,0 0 0,0 1 0,0 0 0,0 1 0,-1-1 0,1 1 0,-1 0 0,0 0 0,-1 1 0,5 5 0,3 6 0,-1 0 0,0 0 0,-1 1 0,13 35 0,-19-40 7,0-1-1,-1 2 1,-1-1-1,0 0 0,-1 0 1,-1 1-1,0-1 1,0 0-1,-1 1 1,-1-1-1,0 0 0,-1 0 1,-1 0-1,0 0 1,-8 18-1,-9 14-343,-3-1 0,-50 73 0,58-93-120,-19 27-6369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16.5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24575,'0'-4'0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17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24575,'0'-9'0,"4"-2"0,2 5 0,7 15 0,3 24 0,2 23 0,-2 18 0,-4 22 0,-3 20 0,-4 15 0,-2 2 0,-3-8 0,0-14 0,0-21 0,-10-34 0,-2-27-8191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17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1 204 24575,'0'-4'0,"0"-11"0,8-5 0,16-9 0,12-4 0,4 5 0,3-2 0,0 4 0,-9 11 0,-10 12 0,-8 10 0,-12 14 0,-6 2-8191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17.8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88 24575,'4'0'0,"10"0"0,7-4 0,4-2 0,6-3 0,2-1 0,3-7 0,1-4 0,-7 0-8191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33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316 0 24575,'0'5'0,"0"9"0,0 15 0,-4 19 0,-15 23 0,-11 16 0,-10 10 0,-6-4 0,0-8 0,9-15 0,1-20 0,8-9 0,8-16 0,11-21 0,8-19 0,4-7-8191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18.3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18 24575,'0'-1'0,"0"0"0,0 0 0,-1 0 0,1 0 0,-1 0 0,1 1 0,-1-1 0,1 0 0,-1 0 0,1 0 0,-1 1 0,0-1 0,1 0 0,-1 1 0,0-1 0,0 0 0,1 1 0,-1-1 0,0 1 0,0-1 0,0 1 0,0 0 0,0-1 0,0 1 0,0 0 0,0 0 0,0 0 0,0 0 0,1-1 0,-1 1 0,0 0 0,-1 1 0,-2-2 0,1 1 0,0 0 0,0 0 0,0 1 0,0-1 0,0 0 0,0 1 0,0 0 0,-4 1 0,2 2 0,0 0 0,1-1 0,0 1 0,-1 1 0,2-1 0,-1 1 0,0 0 0,1-1 0,0 1 0,0 1 0,0-1 0,1 0 0,0 1 0,0-1 0,0 1 0,1 0 0,-2 9 0,-1 14 0,1 1 0,0 34 0,3-50 0,0-2 0,4 291 0,-4-296-52,0 0-1,1-1 1,0 1-1,1 0 1,-1 0-1,1-1 1,0 1-1,1-1 1,0 0-1,0 1 1,0-1-1,1-1 1,0 1-1,0 0 1,0-1-1,1 0 1,0 0-1,0 0 1,0-1-1,0 1 0,1-1 1,0-1-1,-1 1 1,2-1-1,10 5 1,13-2-6774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18.7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24575,'0'4'0,"0"14"0,0 13 0,0 13 0,0 16 0,0 10 0,0 6 0,0-1 0,0-6 0,0-9 0,0-8 0,0-16 0,0-15-8191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19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 24575,'2'0'0,"1"-1"0,-1 1 0,1-1 0,-1 0 0,1 1 0,-1-1 0,0 0 0,1 0 0,-1-1 0,0 1 0,0 0 0,4-4 0,-4 4 0,-1-1 0,1 1 0,0-1 0,0 1 0,0 0 0,0 0 0,1 0 0,-1 0 0,0 0 0,0 1 0,0-1 0,1 0 0,-1 1 0,0 0 0,1 0 0,-1 0 0,1 0 0,1 0 0,1 1 0,-1 1 0,0 0 0,0-1 0,1 2 0,-2-1 0,1 0 0,0 1 0,0 0 0,-1-1 0,1 2 0,-1-1 0,0 0 0,0 1 0,0-1 0,-1 1 0,1 0 0,-1 0 0,0 0 0,0 0 0,0 0 0,0 0 0,-1 1 0,2 6 0,3 12 0,-2 1 0,0 0 0,1 25 0,-5-45 0,6 119 0,-14 189 0,7-299-114,0 1 1,0 0-1,-2-1 0,0 1 0,0-1 1,-1 0-1,-1 0 0,0-1 0,-1 1 1,0-1-1,-10 15 0,-15 8-6712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20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24575,'5'0'0,"4"0"0,11 0 0,0 0-8191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20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24575,'0'8'0,"0"3"-8191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20.7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50 24575,'8'0'0,"3"0"-8191</inkml:trace>
  <inkml:trace contextRef="#ctx0" brushRef="#br0" timeOffset="1">297 0 24575,'0'0'-8191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21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24575,'-5'0'0,"-9"5"0,-2 0-8191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25.4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24575,'13'168'0,"0"-13"0,-14 217 0,0-357 0,0-1 0,-1 0 0,-6 21 0,6-23 0,2-11 0,0-1 0,1 0 0,-1 1 0,0-1 0,1 0 0,-1 0 0,1 0 0,-1 1 0,1-1 0,-1 0 0,0 0 0,1 0 0,-1 0 0,1 0 0,-1 0 0,1 0 0,-1 0 0,1 0 0,-1 0 0,1 0 0,-1 0 0,1 0 0,-1 0 0,1 0 0,-1 0 0,0 0 0,1-1 0,-1 1 0,1 0 0,-1 0 0,1-1 0,-1 1 0,0 0 0,1-1 0,0 1 0,35-15 0,-5 2 0,-12 8-136,1 1-1,-1 1 1,1 1-1,0 0 1,0 2-1,0 0 1,0 1-1,-1 1 0,28 7 1,-24-4-6690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26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24575,'1'27'0,"10"48"0,0 9 0,32 344 0,-39-414-27,-1-22 89,-1-28-1170,-2 34 816,1-45-6534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26.7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24575,'5'0'0,"9"0"0,11 0 0,5 0 0,2 0 0,0 0 0,2 0 0,0 0 0,-10 4 0,-17 1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34.1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10 24575,'0'0'0,"0"-1"0,0 1 0,0 0 0,0-1 0,0 1 0,0-1 0,0 1 0,0 0 0,0-1 0,0 1 0,0 0 0,1-1 0,-1 1 0,0 0 0,0-1 0,0 1 0,0 0 0,1 0 0,-1-1 0,0 1 0,0 0 0,0-1 0,1 1 0,-1 0 0,0 0 0,0 0 0,1-1 0,-1 1 0,0 0 0,1 0 0,-1 0 0,0 0 0,1 0 0,-1-1 0,0 1 0,1 0 0,-1 0 0,0 0 0,1 0 0,-1 0 0,0 0 0,1 0 0,-1 0 0,0 0 0,1 0 0,14 12 0,-11-4 0,0 1 0,-1 0 0,0 0 0,0 0 0,-1 0 0,-1 0 0,2 13 0,0 73 0,-3-63 0,0 66 0,-4 0 0,-27 154 0,21-200 0,-12 86 0,23-126 0,4-13 0,9-20 0,-13 19 0,145-249 0,124-197 0,-265 441-78,48-81-1209,-43 64-5539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27.0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24575,'8'0'0,"8"0"0,9 0 0,4 0 0,2 0 0,-1 0 0,4 0 0,-1 0 0,3 0 0,-4 0-8191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6:27.3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24575,'8'0'0,"3"0"-8191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02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 24575,'0'-4'0,"0"7"0,4 11 0,2 21 0,-1 20 0,-1 18 0,-1 13 0,-1 18 0,-1 11 0,-1 12 0,0-3 0,0-11 0,0-15 0,0-17 0,0-17 0,-1-16 0,1-28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02.6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24575,'4'0'0,"2"-4"0,11-2 0,9 0 0,3-2 0,5-1 0,1 2 0,-2 2 0,3 2 0,-1 1 0,-15 1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03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24575,'8'0'0,"12"0"0,14 0 0,15 0 0,11 0 0,4 0 0,-1 0 0,-7 0 0,-12 0-8191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03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0 24575,'-4'0'0,"0"1"0,0-1 0,1 0 0,-1 1 0,0 0 0,0 0 0,0 0 0,1 0 0,-1 1 0,1 0 0,-1-1 0,1 1 0,0 0 0,-1 1 0,1-1 0,0 0 0,1 1 0,-1 0 0,0 0 0,1 0 0,-1 0 0,1 0 0,0 0 0,0 0 0,0 1 0,1-1 0,-3 7 0,-2 8 0,1 0 0,1 0 0,1 1 0,-2 28 0,4-28 0,-15 557 0,17-425 0,-1-97 0,-2-27 0,1 1 0,2-1 0,1 0 0,1 0 0,1 0 0,1 0 0,15 43 0,-18-65-72,0 0 1,0-1-1,1 1 0,0 0 0,0-1 0,0 0 0,0 0 0,1 0 1,0 0-1,0 0 0,0-1 0,0 0 0,0 1 0,1-2 0,-1 1 1,1 0-1,0-1 0,7 3 0,30 3-6754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05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0 24575,'0'17'0,"0"22"0,-9 26 0,-2 22 0,-8 22 0,-1 9 0,-1-3 0,4-8 0,3-19 0,5-36 0,4-27-8191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05.7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1 141 24575,'2'45'0,"1"0"0,3 0 0,22 84 0,55 126 0,-74-229 0,-4-11 0,-4-10 0,0 1 0,1-1 0,0 0 0,0 0 0,1 0 0,-1 0 0,1 0 0,0 0 0,6 7 0,-9-12 0,1 0 0,-1 0 0,0 0 0,1 0 0,-1 0 0,0 1 0,1-1 0,-1 0 0,0 0 0,0 0 0,1 0 0,-1 0 0,0 0 0,1 0 0,-1 0 0,0 0 0,1 0 0,-1 0 0,0 0 0,1-1 0,-1 1 0,0 0 0,1 0 0,-1 0 0,0 0 0,0 0 0,1-1 0,-1 1 0,0 0 0,0 0 0,1 0 0,-1-1 0,0 1 0,0 0 0,0 0 0,1-1 0,-1 1 0,0 0 0,0-1 0,0 1 0,0 0 0,8-18 0,-7 15 0,14-51 0,-2 0 0,10-91 0,-12 67 0,8-60 32,15-85-1429,-25 181-5429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06.2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24575,'4'0'0,"10"0"0,7 0 0,7 0 0,9 0 0,1 0 0,7 0 0,0 0 0,-3 0 0,-9 0-8191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06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24575,'0'13'0,"0"8"0,0 9 0,0 12 0,8 15 0,3 11 0,0 11 0,-3 4 0,-2-3 0,-2-12 0,-2-12 0,-1-29 0,-1-32 0,0-22 0,-1-8-8191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34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661 1 24575,'4'0'0,"0"0"0,0 0 0,1 1 0,-1 0 0,0-1 0,0 1 0,0 1 0,-1-1 0,1 1 0,0-1 0,0 1 0,-1 0 0,1 0 0,-1 1 0,0-1 0,1 1 0,2 3 0,-1 0 0,-1-1 0,1 1 0,-2 0 0,1 1 0,-1-1 0,1 1 0,-2 0 0,1-1 0,1 9 0,2 15 0,-1-1 0,-2 1 0,0 53 0,-3-75 0,1 37 0,-3 0 0,-1-1 0,-2 1 0,-2-1 0,-2 0 0,-2 0 0,-2-1 0,-2-1 0,-2 0 0,-1-1 0,-2-1 0,-2-1 0,-2-1 0,-1-1 0,-33 37 0,21-32 30,-3-3 0,0-1 0,-47 33 0,57-49-278,-1-2 1,-1-1-1,-1-1 1,0-2-1,-51 17 1,-7-9-6579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06.9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24575,'8'0'0,"11"0"0,7 0 0,7 0 0,2 9 0,4 10 0,-5 20 0,-4 28 0,-7 23 0,-7 22 0,-7 13 0,-18 10 0,-23 3 0,-23-5 0,-3-25-8191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10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24575,'0'5'0,"0"8"0,0 12 0,0 14 0,0 8 0,0 5 0,0-2 0,0-1 0,0-5 0,0-19 0,0-13-8191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10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24575,'9'13'0,"6"8"0,1 0-8191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10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60 0 24575,'-3'0'0,"0"0"0,1 0 0,-1 0 0,0 1 0,0-1 0,1 0 0,-1 1 0,0 0 0,1 0 0,-1 0 0,1 0 0,-1 0 0,1 0 0,-1 1 0,1-1 0,-4 4 0,5-4 0,-1 1 0,1 0 0,0 0 0,0 0 0,0 0 0,0 0 0,0 0 0,1 0 0,-1 0 0,0 0 0,1 0 0,0 0 0,0 0 0,-1 0 0,1 1 0,1 3 0,1 7 0,1 1 0,0-1 0,1 0 0,1 0 0,9 18 0,-5-10 0,2 8 0,-1 0 0,10 49 0,-17-63 0,-1 1 0,0-1 0,-1 1 0,-1-1 0,0 1 0,-2-1 0,-3 20 0,5-32-62,0-1 0,-1 0 0,1 1 0,-1-1 0,0 0 0,0 0 0,0 0 0,0 1 0,0-1 0,0 0 0,0 0 0,-1-1-1,1 1 1,-1 0 0,1 0 0,-1-1 0,0 1 0,0-1 0,1 1 0,-1-1 0,-4 2 0,-15 1-6764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11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24575,'0'4'0,"0"14"0,8 17 0,4 18 0,2 22 0,0 19 0,-2 15 0,-4 13 0,-3 8 0,-3-2 0,-1-2 0,-1-10 0,0-15 0,-1-22 0,1-32 0,-1-37 0,1-20-8191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11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 24575,'13'0'0,"12"0"0,19-4 0,10-1 0,0 0 0,-8 0-8191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11.9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0 24575,'-9'0'0,"-2"4"0,5 10 0,3 20 0,11 28 0,3 25 0,14 28 0,1 22 0,5 14 0,-2 2 0,-7-12 0,-6-18 0,-7-25 0,-4-30-8191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12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24575,'0'8'0,"0"8"0,0 8 0,13 18 0,4 18 0,7 20 0,0 22 0,-4 13 0,-6 14 0,-5-3 0,-4-11 0,-3-16 0,-2-20 0,0-21 0,-1-23 0,-1-27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12.6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24575,'5'0'0,"5"0"0,9-4 0,10-2 0,9 1 0,5 1 0,1 1 0,-12 10 0,-12 3-8191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13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24575,'4'0'0,"14"0"0,12 0 0,10 0 0,6-4 0,0-2 0,0 1 0,-4 1 0,-8 1-8191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8:36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99 24575,'0'-3'0,"0"-1"0,0 0 0,1 0 0,-1 0 0,1 0 0,0 0 0,0 1 0,0-1 0,0 0 0,1 1 0,-1-1 0,1 1 0,0 0 0,0-1 0,0 1 0,4-4 0,-2 4 0,0-1 0,0 1 0,1 0 0,0 0 0,-1 1 0,1 0 0,0-1 0,0 2 0,0-1 0,0 0 0,9 0 0,-10 1 0,-1 0 0,1 0 0,0 1 0,-1-1 0,1 1 0,-1 0 0,1 0 0,0 1 0,-1-1 0,1 1 0,-1-1 0,1 1 0,-1 0 0,0 1 0,1-1 0,-1 0 0,0 1 0,0 0 0,0 0 0,0 0 0,0 0 0,0 0 0,4 5 0,-4-2 0,0-1 0,0 1 0,0 0 0,-1 0 0,0 0 0,0 1 0,0-1 0,-1 0 0,1 1 0,-1-1 0,-1 1 0,1-1 0,-1 1 0,0 9 0,0-3 0,-1 0 0,0 0 0,0 0 0,-1 0 0,0-1 0,-1 1 0,-1-1 0,0 0 0,0 1 0,-1-2 0,0 1 0,-1-1 0,0 1 0,-1-2 0,0 1 0,-1-1 0,0 0 0,0-1 0,-1 1 0,0-2 0,0 1 0,-1-1 0,0-1 0,0 0 0,-1 0 0,1-1 0,-14 5 0,-56 17 0,73-25 0,1-1 0,0 0 0,0 0 0,0 0 0,-1-1 0,1 1 0,0-2 0,-1 1 0,1-1 0,-12-2 0,59-7 0,-36 10-5,1 1 0,0 0-1,0 0 1,0 1 0,-1 0-1,1 0 1,0 0 0,-1 0-1,0 1 1,0 0 0,8 5-1,48 49 203,-53-48-333,-1-1 0,1 0 0,1 0-1,0-1 1,0 0 0,0 0 0,1-1 0,0 0-1,0-1 1,11 5 0,18-2-6690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26.9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0 276 24575,'1'-12'0,"0"-1"0,1 1 0,0-1 0,1 1 0,1 0 0,0 0 0,0 1 0,1-1 0,1 1 0,0 0 0,0 0 0,1 1 0,1-1 0,0 2 0,14-16 0,-14 18 0,0-1 0,0 1 0,0 0 0,1 1 0,0 0 0,0 1 0,1 0 0,-1 0 0,1 1 0,0 0 0,1 0 0,-1 1 0,0 1 0,1 0 0,0 0 0,-1 1 0,1 1 0,13 0 0,-20 1 0,-1 0 0,1 0 0,-1 0 0,0 0 0,0 1 0,0-1 0,0 1 0,0 0 0,0 0 0,0 0 0,-1 0 0,1 0 0,-1 1 0,1-1 0,-1 1 0,0 0 0,0 0 0,0 0 0,0 0 0,-1 0 0,1 0 0,-1 0 0,0 0 0,0 1 0,0-1 0,0 0 0,-1 1 0,1-1 0,-1 5 0,2 4 0,-1-1 0,-1 1 0,0 0 0,-1-1 0,0 1 0,0-1 0,-6 20 0,-10 12 0,-28 54 0,26-61 0,2 1 0,2 0 0,-13 46 0,26-72 0,-1-1 0,2 1 0,-1 0 0,1 0 0,1 0 0,0-1 0,1 1 0,0 0 0,0 0 0,1 0 0,1-1 0,0 1 0,0-1 0,1 0 0,0 0 0,7 13 0,-6-17-170,0 1-1,0-1 0,0 1 1,0-2-1,1 1 0,0 0 1,8 5-1,13 6-6655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27.3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34.0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261 0 24575,'-3'0'0,"1"1"0,0-1 0,-1 0 0,1 1 0,0-1 0,0 1 0,0 0 0,-1 0 0,1 0 0,0 0 0,0 0 0,0 0 0,0 0 0,1 1 0,-1-1 0,0 1 0,0-1 0,1 1 0,-1 0 0,1 0 0,0 0 0,-2 3 0,-3 4 0,2 1 0,0 0 0,-6 19 0,6-15 0,-28 105 0,5 2 0,-11 130 0,-33 150 0,58-360 0,13-41 0,0 0 0,0 0 0,0-1 0,0 1 0,0 0 0,0 0 0,0 0 0,0 0 0,0 0 0,0 0 0,0-1 0,0 1 0,-1 0 0,1 0 0,0 0 0,0 0 0,0 0 0,0 0 0,0 0 0,0 0 0,0-1 0,-1 1 0,1 0 0,0 0 0,0 0 0,0 0 0,0 0 0,0 0 0,-1 0 0,1 0 0,0 0 0,0 0 0,0 0 0,0 0 0,0 0 0,-1 0 0,1 0 0,0 0 0,0 0 0,0 0 0,0 0 0,0 0 0,-1 1 0,1-1 0,0 0 0,0-21 0,14-96-1365,-5 52-5461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34.6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24575,'1'20'0,"1"1"0,1-1 0,1 0 0,0 0 0,2 0 0,0-1 0,10 22 0,73 132 0,-18-42 0,106 278 0,-175-404 0,1 1 0,-1-1 0,1 0 0,1 0 0,-1 0 0,6 6 0,-8-10 0,-1-1 0,1 1 0,-1-1 0,1 1 0,-1-1 0,1 0 0,0 1 0,-1-1 0,1 0 0,0 1 0,-1-1 0,1 0 0,0 0 0,-1 0 0,1 0 0,0 0 0,0 1 0,-1-1 0,1 0 0,0-1 0,-1 1 0,1 0 0,1 0 0,-1-1 0,1 0 0,-1 0 0,1 0 0,-1 0 0,0 0 0,1 0 0,-1-1 0,0 1 0,0 0 0,0-1 0,0 1 0,0-1 0,0 1 0,0-3 0,12-25 0,-2-1 0,-1-1 0,-2 0 0,8-48 0,-6 26 0,43-259 74,-28 156-1513,-19 121-5387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35.7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130 1 24575,'-4'0'0,"-1"0"0,1 1 0,-1 0 0,1 0 0,0 0 0,-1 1 0,1 0 0,0-1 0,0 2 0,0-1 0,0 0 0,0 1 0,1-1 0,-1 1 0,1 0 0,0 0 0,0 1 0,0-1 0,0 1 0,0-1 0,1 1 0,-1 0 0,1 0 0,0 0 0,0 0 0,1 0 0,-1 1 0,0 4 0,-5 15 0,1 1 0,2 0 0,-4 43 0,8-60 0,-6 61 0,3 0 0,10 109 0,-6-171 0,1 0 0,0-1 0,0 1 0,0-1 0,1 1 0,0-1 0,0 0 0,1 0 0,0-1 0,0 1 0,0-1 0,0 1 0,1-1 0,0-1 0,0 1 0,0-1 0,1 0 0,0 0 0,0 0 0,8 3 0,-5-2 0,0-1 0,0 0 0,1-1 0,-1 0 0,1-1 0,-1 0 0,1-1 0,0 1 0,0-2 0,0 0 0,0 0 0,0 0 0,16-4 0,-20 2 0,0-1 0,-1 0 0,1 0 0,-1 0 0,1-1 0,-1 1 0,0-1 0,-1-1 0,1 1 0,-1 0 0,0-1 0,0 0 0,0 0 0,-1 0 0,1-1 0,-1 1 0,3-9 0,6-13 0,-1-1 0,9-34 0,-13 41 0,-2-1 0,0 0 0,-2-1 0,0 1 0,-2-1 0,0 1 0,-2-1 0,-4-32 0,3 44 0,0 0 0,-1 0 0,0 0 0,-1 1 0,0-1 0,-1 1 0,0 0 0,-1 0 0,0 0 0,0 1 0,-1 0 0,0 0 0,-1 1 0,0 0 0,0 0 0,-1 1 0,0 0 0,-16-10 0,3 6 0,-1 1 0,-41-11 0,29 9 0,32 11 9,1 0 1,-1 0-1,0 0 0,0 1 0,0-1 0,1 1 0,-1 0 0,0 0 0,0 0 1,0 0-1,0 0 0,-4 1 0,5 0-77,0 0 1,1 0 0,-1 0-1,1 0 1,-1 0-1,1 0 1,0 0-1,-1 0 1,1 1-1,0-1 1,0 0 0,0 1-1,0-1 1,0 1-1,0-1 1,0 1-1,1 0 1,-1-1-1,0 1 1,1 0-1,-1 2 1,-4 21-6759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36.1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1 24575,'-4'0'0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39.7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5 24575,'0'-4'0,"0"7"0,0 15 0,0 22 0,0 25 0,-4 26 0,-1 19 0,0 20 0,0 13 0,-6-5 0,-2-13 0,1-20 0,3-20 0,3-19 0,3-30 0,1-21-8191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40.1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0 204 24575,'0'-13'0,"8"-4"0,20-11 0,18-2 0,13-3 0,6 3 0,-5 7 0,-4 8 0,-3 5 0,-6 6 0,-16 7 0,-21 11 0,-12 4-8191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40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24575,'0'8'0,"4"3"0,10 0 0,10-2 0,11-3 0,3-2 0,-1-2 0,1-2 0,-5-4 0,-8-2-8191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41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 24575,'-5'0'0,"0"4"0,-5 5 0,0 11 0,2 9 0,-7 16 0,0 14 0,-2 14 0,2 23 0,3 16 0,4 11 0,3 5 0,3-7 0,1-15 0,6-22 0,14-25 0,8-39 0,-1-24-8191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6:01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38:50.7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1184 1 24575,'0'28'0,"0"1"0,-2-1 0,-1 1 0,-2-1 0,0 0 0,-2-1 0,-1 1 0,-1-1 0,-2-1 0,0 1 0,-2-2 0,-27 42 0,17-35 0,-2 0 0,-1-1 0,-1-2 0,-2-1 0,-1-1 0,-1-2 0,-1 0 0,-1-3 0,-2 0 0,0-3 0,-58 25 0,-17-8 0,-181 35 0,214-54 0,-42 8-1365,66-13-5461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41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0 24575,'0'4'0,"0"15"0,0 11 0,0 18 0,0 22 0,-4 16 0,-1 9 0,-9 11 0,-2-1 0,-6-10 0,0-17 0,5-34 0,4-24-8191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42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 24575,'1'12'0,"1"-1"0,0 1 0,0-1 0,6 15 0,4 15 0,0 23 0,12 57 0,42 124 0,-63-236 0,-1 1 0,1-1 0,1 0 0,0 0 0,0 0 0,0 0 0,1-1 0,0 0 0,10 12 0,-14-19 0,0-1 0,-1 1 0,1 0 0,0-1 0,0 1 0,0-1 0,0 1 0,-1-1 0,1 1 0,0-1 0,0 0 0,0 1 0,0-1 0,0 0 0,0 0 0,0 0 0,0 1 0,0-1 0,0 0 0,0 0 0,0-1 0,0 1 0,0 0 0,0 0 0,0 0 0,2-1 0,-1-1 0,0 1 0,1 0 0,-1-1 0,0 0 0,0 0 0,0 0 0,0 1 0,0-2 0,3-3 0,26-54 0,-8-5 0,-3-1 0,14-82 0,21-74 0,-39 166-1365,-16 42-5461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42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24575,'4'0'0,"10"0"0,7 0 0,4 0 0,6 0 0,6 0 0,-3-4 0,-8-2-8191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43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24575,'-5'0'0,"0"4"0,0 14 0,1 8 0,1 8 0,1 11 0,5 15 0,2 9 0,0 6 0,0-2 0,-2-4 0,-1-11 0,-1-10 0,0-18 0,-1-13-8191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43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24575,'5'4'0,"9"15"0,7 11 0,7 14 0,0 16 0,8 19 0,-3 13 0,-7 7 0,-7 8 0,-16 7 0,-25 0 0,-22-10 0,-19-23 0,0-25-8191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44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87 24575,'0'-4'0,"8"-2"0,8 1 0,8-8 0,6-1 0,0 1 0,1 4 0,3 2 0,-1 3 0,3 2 0,0 2 0,-7-4 0,-8-1-8191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45.3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24575,'12'0'0,"22"0"0,25 0 0,16 0 0,3 0 0,-7 0 0,-16 0-8191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47.5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0 24575,'-20'613'0,"19"-587"0,-11 96 0,10-109 0,-1 0 0,0 0 0,-1 0 0,-1-1 0,0 0 0,-12 22 0,17-33-37,0 0 0,-1 0 1,1 0-1,0 0 0,-1 0 0,1 0 0,-1 0 0,0 0 0,1 0 0,-1 0 0,0-1 0,1 1 1,-1 0-1,0 0 0,0-1 0,0 1 0,1 0 0,-1-1 0,0 1 0,0-1 0,0 1 0,0-1 1,0 0-1,0 1 0,0-1 0,0 0 0,0 0 0,-1 1 0,1-1 0,0 0 0,0 0 0,0 0 1,0-1-1,0 1 0,0 0 0,-2-1 0,-8-11-6789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49.2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92 24575,'-4'0'0,"2"0"0,15 0 0,13 0 0,11-5 0,7 0 0,5 0 0,6-8 0,3-1 0,-1 1 0,-5 4 0,-12-2 0,-9 2 0,-13 2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50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91 24575,'4'0'0,"10"-4"0,10-2 0,11 1 0,7-4 0,4 1 0,8 1 0,3 1 0,-5 3 0,-6 1 0,-11-7 0,-12-7 0,-10 0-8191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11.7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0 972 24575,'102'-109'0,"38"-35"0,-47 58 0,5-3 0,92-109 0,-181 186 0,0 0 0,-1-1 0,-1 0 0,0 0 0,-1-1 0,0 0 0,-1 0 0,0 0 0,-1 0 0,-1-1 0,0 1 0,-2-1 0,1 0 0,-2 0 0,0 0 0,0 0 0,-5-22 0,4 33 0,0 1 0,0-1 0,0 1 0,-1-1 0,0 1 0,1 0 0,-1 0 0,0 0 0,-1 0 0,1 0 0,-1 0 0,1 0 0,-1 1 0,0 0 0,0-1 0,0 1 0,0 0 0,0 0 0,0 0 0,-1 1 0,1-1 0,0 1 0,-1 0 0,0 0 0,1 0 0,-1 0 0,-5 0 0,-13-1 0,0 0 0,0 1 0,-32 3 0,33-1 0,11-1 0,-1 1 0,0 0 0,0 1 0,1 0 0,0 1 0,-1 0 0,1 0 0,0 1 0,0 1 0,1 0 0,-1 0 0,1 1 0,0 0 0,1 0 0,-1 1 0,1 0 0,0 0 0,1 1 0,0 0 0,0 1 0,1 0 0,0 0 0,1 0 0,0 0 0,0 1 0,1 0 0,0 0 0,-3 12 0,-4 24 0,1 0 0,3 1 0,-2 48 0,5 144 0,5-179 0,-1-39 0,2-1 0,0 1 0,1-1 0,2 0 0,0 0 0,1 0 0,0-1 0,2 0 0,0 0 0,14 21 0,-15-28 0,0-1 0,1 0 0,0-1 0,1 0 0,0 0 0,1-1 0,0 0 0,0-1 0,1 0 0,-1-1 0,2 0 0,-1 0 0,1-1 0,0-1 0,1 0 0,23 6 0,-30-10 6,0 0 1,-1-1-1,1 0 0,0 0 0,-1 0 0,1 0 0,0-1 1,-1 0-1,1 0 0,-1-1 0,1 1 0,-1-1 0,0 0 1,10-6-1,-4 1-298,0-1 1,0 0-1,0-1 1,17-19-1,22-30-6534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50.8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0 24575,'-8'1'0,"1"0"0,0 0 0,0 0 0,0 1 0,-1 0 0,2 1 0,-1 0 0,0 0 0,0 0 0,1 1 0,0-1 0,0 2 0,0-1 0,0 1 0,0 0 0,1 0 0,-6 7 0,2-1 0,1 0 0,0 0 0,0 1 0,1 0 0,0 1 0,1-1 0,1 1 0,-5 16 0,-2 30 0,2 0 0,4 0 0,1 1 0,5 72 0,-1-125-44,1 0 0,0 1 0,1-1 0,0 0 0,0 0 0,0 0 0,1 0 0,0 0 0,0 0 0,1 0 0,0 0 0,0-1 0,0 0 0,1 1 0,0-1 0,0 0 0,1-1 0,0 1-1,0-1 1,0 0 0,0 0 0,1-1 0,0 1 0,0-1 0,0-1 0,0 1 0,1-1 0,-1 0 0,1 0 0,13 2 0,25 7-6782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51.6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52 24575,'0'-8'0,"8"-4"0,12 2 0,14 1 0,10 3 0,6 2 0,3 2 0,-3 1 0,-11 1-8191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52.0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24575,'0'4'0,"0"10"0,0 15 0,0 16 0,0 12 0,0 9 0,0 6 0,0-1 0,0 0 0,0-8 0,0-10 0,0-19 0,0-14-8191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52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113 1 24575,'5'0'0,"9"0"0,6 0 0,1 4 0,4 2 0,-1 12 0,-2 7 0,-3 8 0,-6 11 0,4 15 0,-2 22 0,-2 18 0,-13 23 0,-18 18 0,-24 20 0,-24 12 0,-32 2 0,2-29-8191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58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24575,'-4'0'0,"6"8"0,4 7 0,0 1-8191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58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0 24575,'-8'4'0,"-4"6"0,2 9 0,1 15 0,3 13 0,2 7 0,2 8 0,1 1 0,1-6 0,1-8 0,-1-9 0,1 2 0,-1-2 0,-4-8 0,-1-5 0,-9-8 0,-2-6-8191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7:59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76 24575,'0'-5'0,"0"0"0,-1 0 0,1 1 0,-1-1 0,0 0 0,0 0 0,-1 0 0,1 0 0,-1 1 0,0-1 0,-3-5 0,4 9 0,0 0 0,1 0 0,-1 0 0,0 1 0,0-1 0,0 0 0,0 0 0,0 0 0,0 1 0,0-1 0,0 0 0,0 1 0,-1-1 0,1 1 0,0 0 0,0-1 0,-1 1 0,1 0 0,-1-1 0,-1 2 0,1-1 0,0 0 0,-1 1 0,1-1 0,0 1 0,0 0 0,-1-1 0,1 1 0,0 0 0,0 0 0,0 1 0,0-1 0,-3 3 0,2-2 0,1 0 0,0 0 0,-1 0 0,1 0 0,0 0 0,1 1 0,-1-1 0,0 1 0,1-1 0,-1 1 0,1-1 0,0 1 0,-1 0 0,2 0 0,-1 0 0,0-1 0,0 1 0,1 0 0,0 0 0,-1 0 0,1 0 0,0 0 0,1 0 0,-1 0 0,0 0 0,1 0 0,0 0 0,-1 0 0,1 0 0,3 5 0,4 7 0,0 0 0,1 0 0,1 0 0,17 19 0,7 12 0,-27-34 0,0 0 0,-1 1 0,-1 0 0,0 0 0,0 0 0,-1 1 0,3 25 0,-6-35 0,-1 0 0,1 1 0,-1-1 0,0 0 0,0 0 0,-1 1 0,1-1 0,-1 0 0,0 0 0,0 0 0,-1 0 0,1 0 0,-1 0 0,0 0 0,0 0 0,0 0 0,0-1 0,-1 1 0,1-1 0,-1 0 0,0 1 0,0-1 0,0-1 0,-1 1 0,1 0 0,-1-1 0,1 0 0,-1 0 0,-5 3 0,3-3-195,1 0 0,-1-1 0,0 0 0,0 0 0,0 0 0,-6 0 0,-37-3-6631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00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24575,'8'9'0,"-1"0"0,0 0 0,-1 0 0,0 1 0,0 0 0,-1 0 0,-1 0 0,1 1 0,-2 0 0,1 0 0,-2 0 0,2 11 0,1 18 0,-2 0 0,-2 44 0,-1-44 0,-2 185 0,2 132 0,0-353-85,0-1 0,0 0-1,1 1 1,-1-1 0,1 0-1,-1 0 1,1 0 0,0 1-1,1-1 1,-1 0 0,0 0-1,1 0 1,-1-1 0,1 1-1,3 3 1,11 7-6741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01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24575,'8'0'0,"11"0"0,12-13 0,8-4 0,5 1 0,1 3 0,-4 4 0,-9 3-8191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01.6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24575,'0'12'0,"0"18"0,4 19 0,2 19 0,0 19 0,-2 7 0,-1 0 0,-1-8 0,-1-9 0,-1-15 0,0-13 0,4-23 0,2-29 0,-1-14-8191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12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1 100 24575,'4'0'0,"10"-4"0,10-2 0,11-3 0,7-1 0,0 2 0,-6-7 0,-6 0 0,-7-2 0,-8 2-8191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02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93 24575,'9'-8'0,"14"-3"0,13-4 0,12 1 0,3 3 0,-4 3 0,-10-6 0,-10 5 0,-11 7 0,-8 8 0,-5 3-8191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02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1 167 24575,'8'-9'0,"7"-2"0,10-8 0,4-1 0,6-1 0,6 3 0,7-4 0,5 2 0,-2 4 0,-11 5-8191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02.7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1 24575,'-4'0'0,"-11"0"0,-10 4 0,-1 1-8191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13.6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24575,'12'499'0,"0"-49"0,-8-312 0,23 148 0,-16-247 85,-11-40-171,1-1 1,0 0 0,-1 0 0,1 1-1,-1-1 1,1 0 0,-1 0-1,0 1 1,0-1 0,1 0 0,-2 0-1,1 0 1,0 1 0,0-1 0,0 0-1,-1-2 1,-2-42-6741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14.7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1 202 24575,'4'0'0,"6"0"0,9-8 0,14-3 0,15-13 0,10-5 0,10 2 0,4-4 0,12 5 0,3 6 0,-3 6 0,-9 6 0,-13 5 0,-20 10 0,-18 5-8191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15.1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24575,'9'0'0,"10"-4"0,15-2 0,15-3 0,7-1 0,2 1 0,4-5 0,-4-1 0,-13 2-8191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15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5 24575,'0'-4'0,"0"6"0,-4 21 0,-2 35 0,-7 33 0,-3 26 0,3 31 0,3 7 0,3-10 0,7-21 0,11-29 0,22-29 0,17-26 0,0-20-8191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16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24575,'13'-8'0,"16"-3"0,16-4 0,13 1 0,10 3 0,5 3 0,3 3 0,5 2 0,2 2 0,-5 1 0,-12 0 0,-25 1 0,-20-1-8191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16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26 141 24575,'0'-5'0,"1"0"0,0-1 0,0 1 0,1 0 0,0 0 0,0 0 0,0 0 0,0 0 0,1 0 0,-1 1 0,1-1 0,1 1 0,-1 0 0,0 0 0,1 0 0,0 0 0,0 0 0,0 1 0,1 0 0,-1 0 0,1 0 0,5-2 0,1-2 0,1 2 0,0-1 0,0 2 0,0-1 0,0 2 0,1 0 0,0 0 0,13 0 0,-23 2 0,0 1 0,0 0 0,0 0 0,0 1 0,0-1 0,0 0 0,0 1 0,-1 0 0,1 0 0,0 0 0,0 0 0,-1 0 0,1 0 0,-1 1 0,1-1 0,-1 1 0,1 0 0,-1 0 0,0 0 0,0 0 0,3 4 0,-1-1 0,-1 0 0,-1 0 0,1 1 0,-1-1 0,0 1 0,0-1 0,0 1 0,-1 0 0,0 0 0,1 8 0,-1-1 0,-1 0 0,0 0 0,-1 0 0,0 0 0,-1 0 0,-1 0 0,0 0 0,0-1 0,-10 22 0,6-22 0,-2 1 0,1-1 0,-1-1 0,-1 0 0,0 0 0,-1 0 0,0-2 0,-19 15 0,-11 2 0,-53 27 0,64-38 0,20-7 0,16-7 0,16-5 0,21-8 0,0 1 0,0 2 0,1 3 0,81-3 0,-94 7 0,-2-2-1365,-7-1-5461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17.5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9 24575,'0'-8'0,"-9"13"0,-2 24 0,-8 22 0,-1 17 0,-5 12 0,1 5 0,-3-2 0,3-8 0,5-12 0,6-26 0,6-18-8191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13.9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18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0 157 24575,'2'1'0,"-1"0"0,0 0 0,1 0 0,-1 0 0,0 1 0,0-1 0,0 0 0,0 1 0,0-1 0,0 1 0,0-1 0,0 1 0,-1-1 0,1 1 0,0 0 0,-1-1 0,0 1 0,1 0 0,-1 2 0,1 0 0,37 107 0,-22-72 0,-3 0 0,-1 2 0,-2-1 0,6 54 0,-8-49 0,3-27 0,-11-18 0,1 0 0,-1 1 0,1-1 0,0 0 0,-1 0 0,1 0 0,-1 0 0,1 0 0,-1 0 0,1 0 0,0 0 0,-1 0 0,1-1 0,-1 1 0,1 0 0,-1 0 0,1 0 0,-1-1 0,1 1 0,-1 0 0,1-1 0,-1 1 0,1 0 0,-1-1 0,1 1 0,-1-1 0,1 1 0,-1 0 0,0-1 0,1 1 0,-1-1 0,1 0 0,8-13 0,0 0 0,-1-1 0,-1 0 0,0 0 0,5-20 0,6-12 0,21-44-455,-4-2 0,26-115 0,-48 143-6371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18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24575,'15'0'0,"0"1"0,0 0 0,0 1 0,0 1 0,0 1 0,0 0 0,-1 0 0,1 2 0,-1 0 0,-1 0 0,1 1 0,-1 1 0,0 0 0,-1 1 0,0 1 0,15 15 0,-11-8 0,-1 1 0,0 1 0,-2 0 0,0 1 0,-1 1 0,-1 0 0,-1 0 0,-1 1 0,12 44 0,-1 23 0,-4 1 0,-3 1 0,-5 0 0,-3 0 0,-8 96 0,1-154-105,0 1 0,-3-1 0,0 1 0,-3-1 0,0-1 0,-2 1 0,-2-2 0,0 1 0,-2-2 0,-2 0 0,-1 0 0,-22 29 0,-22 11-6721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19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24575,'4'0'0,"2"4"0,-1 10 0,-1 3-8191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19.8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20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24575,'-4'0'0,"-2"5"0,0 9 0,2 15 0,1 15 0,1 17 0,1 15 0,1 11 0,0 8 0,0 8 0,0 13 0,0 2 0,0-10 0,1-19 0,-1-16 0,0-30 0,0-29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24575,'4'-4'0,"14"-2"0,12-8 0,10-1 0,2 1 0,-10 4 0,-11 2-8191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21.3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24575,'0'9'0,"0"14"0,0 17 0,0 19 0,0 23 0,0 24 0,0 22 0,0 16 0,0 3 0,0-6 0,0-14 0,0-21 0,0-24 0,0-26-8191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22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24575,'0'4'0,"0"11"0,0 14 0,0 19 0,0 23 0,0 28 0,0 19 0,0 6 0,0-6 0,0-11 0,5-18 0,0-21 0,1-26 0,-2-20-8191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22.3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1 104 24575,'0'-9'0,"0"-6"0,0-5 0,8 0 0,12 4 0,6 5 0,7 4 0,7 3 0,0 3 0,-2 1 0,-8 1-8191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22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24575,'4'0'0,"10"0"0,15 0 0,15 0 0,5 0 0,-3 0 0,0 0 0,-3 0 0,-11 0-8191</inkml:trace>
  <inkml:trace contextRef="#ctx0" brushRef="#br0" timeOffset="1">617 789 24575,'-8'0'0,"-12"0"0,-1 0-8191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15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24575,'18'-21'0,"-13"14"0,1-1 0,0 1 0,1 0 0,0 1 0,11-9 0,-17 14 0,0 0 0,0 1 0,1-1 0,-1 1 0,0-1 0,1 1 0,-1-1 0,1 1 0,-1-1 0,0 1 0,1 0 0,-1 0 0,1 0 0,-1 0 0,1 0 0,-1 0 0,1 0 0,-1 1 0,0-1 0,1 0 0,-1 1 0,0-1 0,1 1 0,-1 0 0,0-1 0,1 1 0,-1 0 0,0 0 0,0-1 0,0 1 0,0 0 0,0 0 0,0 1 0,0-1 0,0 0 0,0 0 0,0 0 0,-1 1 0,1-1 0,0 0 0,0 2 0,4 8 0,0 0 0,0 0 0,-1 0 0,-1 1 0,0-1 0,3 22 0,1 79 0,-2-19 0,2-36 0,-1 1 0,-4 0 0,-6 91 0,4-146 0,-1 0 0,1 0 0,-1 0 0,1 0 0,-1 0 0,0 0 0,0-1 0,-1 1 0,1 0 0,-1-1 0,1 1 0,-1-1 0,0 1 0,0-1 0,0 0 0,0 1 0,-2 1 0,2-3 0,0 0 0,0 0 0,0 0 0,0 0 0,0-1 0,0 1 0,0-1 0,0 1 0,-1-1 0,1 1 0,0-1 0,0 0 0,0 0 0,-1 0 0,1-1 0,0 1 0,0 0 0,-3-2 0,0 1 0,1-1 0,0 0 0,-1 0 0,1 0 0,0-1 0,0 1 0,0-1 0,1 0 0,-1 0 0,1-1 0,0 1 0,-1-1 0,2 1 0,-1-1 0,0 0 0,1 0 0,-1 0 0,1 0 0,0-1 0,-2-7 0,2-1 11,0 0 0,1 0 0,0-1 0,1 1 0,0 0 0,1 0-1,1-1 1,0 1 0,1 0 0,5-16 0,5-7-506,1 0 0,23-41 0,-18 41-6331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54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2 169 24575,'-1'-4'0,"1"-1"0,0 0 0,0 0 0,0 0 0,1 1 0,0-1 0,0 0 0,0 1 0,0-1 0,1 0 0,0 1 0,0 0 0,0-1 0,0 1 0,1 0 0,0 0 0,0 0 0,0 1 0,0-1 0,0 1 0,1-1 0,-1 1 0,1 0 0,0 0 0,0 1 0,7-4 0,1-2 0,1 0 0,-1 1 0,1 1 0,0 0 0,0 1 0,1 0 0,26-5 0,-32 9 0,0 1 0,0 0 0,0 0 0,1 1 0,-1-1 0,0 2 0,0-1 0,0 1 0,0 1 0,0-1 0,0 1 0,-1 1 0,1-1 0,-1 1 0,8 6 0,15 12 0,-1 1 0,-1 1 0,-2 2 0,45 54 0,-48-48 0,32 63 0,12 17 0,-47-83 0,-2 0 0,-1 1 0,-2 1 0,-1 0 0,-1 1 0,14 56 0,-12-18 0,-10-39 0,2 0 0,1 0 0,1-1 0,24 52 0,9 6 0,-26-51 0,42 69 0,-46-87 0,-1 0 0,9 25 0,18 32 0,1-6 0,38 93 0,-66-138 0,25 49 0,-19-41 0,-2 0 0,15 47 0,-28-73 0,56 175 0,-26-76 0,-26-79 0,2-1 0,0 0 0,2-1 0,0 0 0,26 43 0,-32-63 0,27 39 0,51 58 0,37 46 0,-115-144 0,1 0 0,1 0 0,-1 0 0,0-1 0,1 0 0,0 0 0,0 0 0,0-1 0,0 0 0,0 0 0,0-1 0,0 1 0,1-1 0,-1-1 0,11 1 0,12-1 0,-1 0 0,31-5 0,-18-4-1365,-6-2-5461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39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24575,'71'0'0,"431"-15"0,-145 7 0,-38 4 0,-169-19 0,-98 13 0,55-4 0,242 13 0,-28 1 0,-168-12 0,65-1 0,826 14 0,-1026 0 0,1 1 0,-1 1 0,0 1 0,28 9 0,-22-6 0,45 7 0,52-5 0,152-10 0,-98-2 0,-28 5 0,168-4 0,-201-10 0,58-2 0,-118 14-114,163 5 362,-176-2-623,0 2 0,0 2 1,48 15-1,-74-18-6451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42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24575,'5'6'0,"0"1"0,0-1 0,-1 1 0,0 0 0,0 0 0,-1 0 0,1 0 0,-2 1 0,1-1 0,-1 1 0,0 0 0,1 10 0,0 14 0,0 56 0,-4-60 0,15 447 0,42 24 0,-7-227 0,-21 194 0,-16-300 0,1-5 0,-14 1012-1365,1-1125-5461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43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244 1 24575,'-8'0'0,"-8"0"0,-8 0 0,-6 8 0,4 12 0,5 10 0,-2 9 0,4 6 0,4 3 0,0 3 0,4-4 0,3-5 0,-5-2 0,-1-7-8191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44.0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24575,'8'8'0,"8"12"0,8 14 0,14 23 0,12 27 0,2 11 0,-8-10-8191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45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107 0 24575,'-4'1'0,"1"-1"0,-1 0 0,0 1 0,0 0 0,0 0 0,1 0 0,-1 0 0,1 1 0,-1 0 0,1-1 0,-1 1 0,1 0 0,0 1 0,0-1 0,0 0 0,0 1 0,0 0 0,1 0 0,-1 0 0,1 0 0,0 0 0,-1 0 0,2 0 0,-1 1 0,0-1 0,1 1 0,-1 0 0,1-1 0,-1 6 0,-3 12 0,1 0 0,1 0 0,1 0 0,0 22 0,2-38 0,-1 20 0,-2 30 0,2 1 0,2 0 0,3 0 0,18 88 0,-21-139 0,0 0 0,0 0 0,1 0 0,0 0 0,0-1 0,0 1 0,0 0 0,1-1 0,0 0 0,-1 0 0,2 0 0,-1 0 0,0 0 0,1 0 0,0-1 0,0 0 0,0 0 0,0 0 0,0 0 0,1-1 0,-1 1 0,1-1 0,0 0 0,-1-1 0,1 1 0,0-1 0,0 0 0,0 0 0,0 0 0,0-1 0,1 0 0,-1 0 0,0 0 0,0-1 0,0 1 0,0-1 0,0 0 0,5-2 0,-2 0 0,0 1 0,0-1 0,-1 0 0,1-1 0,-1 0 0,1 0 0,-1-1 0,0 0 0,-1 0 0,1 0 0,-1-1 0,0 0 0,-1 0 0,10-14 0,-9 9 0,0 0 0,-1 0 0,0-1 0,-1 0 0,0 1 0,-1-1 0,0-1 0,-1 1 0,1-15 0,-2-8 0,-2 1 0,-1-1 0,-2 1 0,-1 0 0,-2 0 0,-14-45 0,19 73 0,1 1 0,-1 0 0,0 0 0,-1-1 0,1 1 0,-1 1 0,0-1 0,0 0 0,-1 1 0,1-1 0,-1 1 0,0 0 0,0 0 0,-5-3 0,2 3 0,0 1 0,1 0 0,-1 0 0,0 1 0,-1 0 0,1 0 0,0 1 0,0 0 0,-1 0 0,-8 1 0,-16-1-45,18 1-285,0-1 0,-1 0 0,-19-5 0,4-3-6496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00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24575,'0'5'0,"0"13"0,0 16 0,0 20 0,0 17 0,0 13 0,0-3 0,0-16-8191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01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24575,'8'0'0,"16"-5"0,16 0 0,9-1 0,10 2 0,7 1 0,4 1 0,0 1 0,-9 0 0,-10 1 0,-14-4 0,-21-1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01.7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1 126 24575,'4'-1'0,"1"-1"0,-1 0 0,1 0 0,-1 0 0,0 0 0,0-1 0,0 1 0,0-1 0,0 0 0,-1 0 0,4-4 0,13-10 0,2 3 0,1 1 0,44-19 0,-59 29 0,-1 0 0,1 0 0,0 1 0,0 0 0,1 0 0,-1 1 0,0 0 0,1 1 0,-1 0 0,0 0 0,1 1 0,15 3 0,-22-3 0,1 0 0,-1 0 0,1 0 0,-1 0 0,0 1 0,0-1 0,0 1 0,1 0 0,-1-1 0,-1 1 0,1 0 0,0 0 0,0 0 0,-1 1 0,1-1 0,-1 0 0,0 0 0,0 1 0,0-1 0,0 1 0,0-1 0,0 1 0,-1 0 0,1-1 0,-1 1 0,0 0 0,1-1 0,-2 5 0,1 0 0,0-1 0,-1 0 0,0 0 0,0 0 0,-1 0 0,1 0 0,-1 0 0,-1 0 0,1 0 0,-1-1 0,-4 7 0,-12 10 0,-1 0 0,-1-1 0,0-2 0,-2 0 0,0-1 0,-32 18 0,15-9 0,40-27 0,1 0 0,-1 0 0,1 0 0,-1 0 0,1 0 0,-1 1 0,0-1 0,1 0 0,-1 0 0,1 0 0,-1 0 0,1 0 0,-1 1 0,1-1 0,-1 0 0,0 1 0,1-1 0,-1 0 0,0 0 0,1 1 0,-1-1 0,0 1 0,1-1 0,-1 0 0,0 1 0,0-1 0,1 1 0,-1-1 0,0 0 0,0 1 0,0-1 0,0 1 0,0-1 0,1 1 0,-1-1 0,0 1 0,0-1 0,0 1 0,0-1 0,0 1 0,-1-1 0,1 1 0,0-1 0,0 1 0,0-1 0,0 0 0,0 1 0,-1-1 0,1 1 0,0-1 0,0 1 0,-1-1 0,1 0 0,0 1 0,-1-1 0,1 0 0,0 1 0,-1-1 0,1 0 0,0 0 0,-1 1 0,1-1 0,-1 0 0,1 0 0,-1 1 0,59 4 0,-26-2 0,10 6 0,-22-3 0,1-2 0,0-1 0,26 2 0,-40-5 0,0-1 0,0 1 0,0-1 0,0 0 0,0-1 0,0 0 0,0 0 0,0 0 0,-1-1 0,1 0 0,-1 0 0,1-1 0,7-6 0,30-32-1365,-7-3-5461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02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 24575,'-5'0'0,"0"8"0,-9 11 0,-1 11 0,-3 17 0,2 13 0,-5 10 0,2 4 0,3-6 0,1-9 0,2-8 0,4-20 0,4-28 0,1-23 0,3-8-8191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16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0 116 24575,'4'0'0,"14"-8"0,17-3 0,10 0 0,7-2 0,2 1 0,1 3 0,-1-6 0,-6 0 0,-14 3 0,-22 2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02.8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1 419 24575,'0'-1'0,"0"0"0,0 0 0,1 0 0,-1 1 0,0-1 0,1 0 0,-1 0 0,1 1 0,-1-1 0,1 0 0,-1 1 0,1-1 0,-1 0 0,1 1 0,0-1 0,-1 1 0,1-1 0,0 1 0,-1-1 0,1 1 0,0 0 0,0-1 0,-1 1 0,1 0 0,0 0 0,0-1 0,0 1 0,-1 0 0,1 0 0,0 0 0,0 0 0,0 0 0,0 0 0,0 0 0,-1 0 0,1 0 0,1 1 0,33 7 0,-28-3 0,1 0 0,-2 1 0,1-1 0,0 1 0,-1 1 0,-1-1 0,1 1 0,-1 0 0,0 1 0,0-1 0,-1 1 0,0 0 0,0 0 0,3 11 0,4 17 0,14 73 0,-22-97 0,10 67 0,-13-79 0,0 1 0,0-1 0,0 1 0,0-1 0,0 1 0,0-1 0,0 0 0,0 1 0,0-1 0,0 1 0,0-1 0,0 1 0,1-1 0,-1 0 0,0 1 0,0-1 0,1 1 0,-1-1 0,0 0 0,0 1 0,1-1 0,-1 0 0,0 1 0,1-1 0,-1 0 0,0 0 0,1 1 0,-1-1 0,1 0 0,-1 0 0,1 0 0,-1 1 0,0-1 0,1 0 0,-1 0 0,1 0 0,-1 0 0,1 0 0,0 0 0,12-16 0,8-36 0,79-306 128,-35 112-1621,-36 146-5333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57.8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3046 24575,'-1'0'0,"0"1"0,-1-1 0,1 0 0,0 0 0,0 0 0,0 1 0,0-1 0,0 1 0,0-1 0,0 1 0,0-1 0,1 1 0,-1-1 0,0 1 0,0 0 0,0-1 0,1 1 0,-1 0 0,0 0 0,0 0 0,1 0 0,-1-1 0,1 1 0,-1 0 0,1 0 0,-1 0 0,1 0 0,0 0 0,-1 2 0,5 7 0,12-15 0,-2-6 0,0-2 0,-1 0 0,-1 0 0,0-1 0,-1-1 0,0 0 0,-2 0 0,1-1 0,8-22 0,31-47 0,-34 60 0,-2-1 0,-1 0 0,15-45 0,3-8 0,-18 48 0,-2 1 0,-1-1 0,-1-1 0,-2 1 0,5-58 0,-10-167 0,-4 131 0,3-362 0,2 469 0,0 0 0,1 1 0,1-1 0,1 1 0,0 0 0,10-21 0,-7 17 0,0 0 0,-2-1 0,7-33 0,-9-46 0,-5 73 0,2 0 0,8-51 0,22-131 0,-28 189 0,1 0 0,0 0 0,14-33 0,-3 6 0,-1-1 0,-3 0 0,8-72 0,-8 46 0,-7 60 0,-1 1 0,2 0 0,0 1 0,0-1 0,1 1 0,1 0 0,0 1 0,1-1 0,1 2 0,-1-1 0,2 1 0,0 0 0,0 1 0,1 0 0,0 1 0,0 0 0,20-11 0,-5 3 0,-17 11 0,0 0 0,1 0 0,20-8 0,-23 12-195,-1 0 0,0-1 0,0 0 0,-1 0 0,1-1 0,7-6 0,6-7-6631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59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24575,'9'0'0,"6"0"0,1 0-8191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07.6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24575,'0'4'0,"0"6"0,0 14 0,0 15 0,0 13 0,0-1-8191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08.0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24575,'0'8'0,"0"7"0,0 6 0,0-2-8191</inkml:trace>
  <inkml:trace contextRef="#ctx0" brushRef="#br0" timeOffset="1">0 444 24575,'0'4'0,"0"10"0,0 3-8191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08.4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24575,'0'8'0,"0"7"0,0 6 0,0-2-8191</inkml:trace>
  <inkml:trace contextRef="#ctx0" brushRef="#br0" timeOffset="1">26 519 24575,'0'4'0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46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22 136 24575,'-1'0'0,"0"1"0,0-1 0,0 0 0,1 0 0,-1 0 0,0 0 0,0 0 0,0 0 0,1 0 0,-1 0 0,0-1 0,0 1 0,0 0 0,1 0 0,-1-1 0,0 1 0,0 0 0,1-1 0,-1 1 0,0-1 0,1 1 0,-1-1 0,0 1 0,1-1 0,-1 1 0,1-1 0,-1-1 0,1 2 0,0-1 0,1 0 0,-1 0 0,1 1 0,0-1 0,-1 0 0,1 1 0,-1-1 0,1 1 0,0-1 0,0 1 0,-1-1 0,1 1 0,0-1 0,0 1 0,-1 0 0,1-1 0,0 1 0,0 0 0,0 0 0,0-1 0,0 1 0,-1 0 0,1 0 0,2 0 0,61-6 0,0 2 0,86 6 0,-36 1 0,10-3 0,-1-5 0,212-37 0,18-12 0,-316 49-1365,-14-1-5461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46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0 24575,'0'4'0,"0"19"0,-13 21 0,-3 29 0,-8 23 0,0-5-8191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47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286 1 24575,'0'8'0,"-4"16"0,-1 11 0,-13 18 0,-12 15 0,0 14 0,-4 14 0,4 2 0,-5-6 0,3-11 0,3-19 0,6-24 0,11-35 0,8-19-8191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47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24575,'0'9'0,"0"14"0,0 21 0,0 20 0,0 15 0,0 24 0,0 16 0,0-1 0,8-7 0,3-19 0,4-37 0,0-45 0,9-40 0,0-42 0,10-19 0,-2-4 0,3 2 0,-6 17-8191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16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146 1 24575,'-8'17'0,"-3"13"0,0 7 0,-6 4 0,0 5 0,2 6 0,1-1 0,1 0 0,4-2 0,-1-8 0,1-20 0,2-22 0,3-10-8191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48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42 24575,'12'0'0,"9"0"0,9-4 0,4-2 0,-1 1 0,-4-8 0,-9-1-8191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8:48.5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24575,'0'4'0,"0"10"0,0 15 0,0 15 0,0 17 0,0 19 0,0 17 0,0 0 0,0-7 0,8-16 0,4-20-8191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08.7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24575,'0'8'0,"0"12"0,0 6 0,0 11 0,0 4 0,0 3 0,0 7 0,0 3 0,0-4 0,0-6 0,0-10-8191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13.6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24575,'0'5'0,"0"9"0,0 15 0,0 15 0,0 9 0,0-5-8191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30.3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1 199 24575,'0'-2'0,"0"0"0,1 0 0,-1 0 0,1 0 0,0 0 0,-1 0 0,1 0 0,0 0 0,0 0 0,1 1 0,-1-1 0,0 0 0,0 1 0,1-1 0,-1 0 0,1 1 0,-1 0 0,1-1 0,0 1 0,0 0 0,0 0 0,-1 0 0,1 0 0,0 0 0,0 1 0,0-1 0,0 0 0,0 1 0,0 0 0,3-1 0,10-2 0,0 1 0,0 1 0,17 0 0,-20 1 0,157-4 0,-22 2 0,240-34 0,-299 22 0,1 4 0,126 2 0,809 10 0,-586-3 0,-170 13 0,-156-4 0,200-12 0,262-37 0,-412 18 0,-97 11 0,111-4 0,244 37 0,-125 0 0,-54-11 0,-174-11 0,-1 3 0,104 17 0,-106-7-455,0-3 0,108 1 0,-141-10-6371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31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 24575,'163'-11'0,"-31"0"0,184 6 0,-242 8 0,1 3 0,90 19 0,-60-9-1365,-73-14-5461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32.0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0 24575,'12'0'0,"13"0"0,11 0 0,2 0 0,0 0 0,2 0 0,-2 0 0,-8 4 0,-12 14 0,-31 13 0,-34 13 0,-22 12 0,-19 4 0,-21-7 0,9-13-8191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37.0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18 24575,'-5'10'0,"2"1"0,-1 1 0,1-1 0,1 0 0,-2 23 0,-8 34 0,0-28 0,1 1 0,-9 72 0,18-98 0,1-1 0,0 0 0,1 1 0,1-1 0,1 0 0,0 0 0,0 0 0,2 0 0,-1 0 0,2 0 0,11 23 0,-16-35 0,1 1 0,0-1 0,0 0 0,1 0 0,-1 0 0,0 0 0,1 0 0,-1 0 0,1 0 0,-1-1 0,1 1 0,0 0 0,0-1 0,0 1 0,0-1 0,0 0 0,0 0 0,0 0 0,0 0 0,0 0 0,1 0 0,-1 0 0,0-1 0,1 1 0,-1-1 0,1 0 0,-1 0 0,0 0 0,1 0 0,-1 0 0,1 0 0,-1 0 0,0-1 0,1 1 0,-1-1 0,0 0 0,0 0 0,1 0 0,2-2 0,1-1 0,0 0 0,-1-1 0,1 0 0,-1 0 0,0 0 0,0-1 0,-1 1 0,1-1 0,-1 0 0,-1-1 0,6-11 0,1-5 0,6-11 0,-3 0 0,15-55 0,-26 78 0,0-1 0,0 0 0,-1 0 0,-1 0 0,0 0 0,0 0 0,-1 0 0,-1 0 0,0 0 0,-1 0 0,-7-21 0,2 12-118,2 5-60,0 0 0,-1 0 0,-1 1-1,0 0 1,-1 0 0,-19-24 0,10 20-6648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38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24575,'8'0'0,"7"0"0,10 0 0,9 0 0,10 0 0,12 0 0,12 0 0,11 0 0,10 0 0,10 0 0,5 0 0,-15 0-8191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39.4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24575,'-4'0'0,"7"0"0,11 0 0,12 0 0,10 0 0,7 0 0,5 0 0,6 0 0,7 0 0,-7 0-8191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16.8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24575,'0'4'0,"0"10"0,0 15 0,0 15 0,0 17 0,0 11 0,0 5 0,0-5 0,4-16 0,2-13 0,7-14 0,7-11 0,12-27 0,1-19 0,-6-5-8191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40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 24575,'0'4'0,"0"6"0,-8 5 0,-3 13 0,-4 14 0,1 12 0,-10 10 0,-1 2 0,0-1 0,4-8 0,5-26 0,10-27 0,6-14-8191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40.4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24575,'1'-1'0,"-1"0"0,1 0 0,-1 0 0,1 0 0,0 0 0,-1 1 0,1-1 0,0 0 0,-1 0 0,1 0 0,0 1 0,0-1 0,0 0 0,0 1 0,0-1 0,0 1 0,0-1 0,0 1 0,0-1 0,0 1 0,0 0 0,0-1 0,0 1 0,0 0 0,0 0 0,0 0 0,0 0 0,0 0 0,0 0 0,1 0 0,-1 0 0,0 0 0,0 1 0,0-1 0,0 0 0,0 1 0,0-1 0,1 1 0,1 1 0,0 0 0,0 0 0,0 0 0,-1 0 0,1 0 0,-1 0 0,0 0 0,1 1 0,-1 0 0,0-1 0,0 1 0,1 3 0,13 35 0,-1 0 0,-3 1 0,-1 0 0,-2 1 0,4 50 0,2 5 0,-15-97 0,0 1 0,0-1 0,0 0 0,0 0 0,0 0 0,0 0 0,1 1 0,-1-1 0,0 0 0,1 0 0,-1 0 0,1 0 0,-1 0 0,1 0 0,0 0 0,-1 0 0,1 0 0,0 0 0,0 0 0,-1-1 0,1 1 0,0 0 0,0 0 0,1 0 0,-1-1 0,0-1 0,0 1 0,0 0 0,0 0 0,0-1 0,0 1 0,0-1 0,0 1 0,0-1 0,0 0 0,0 1 0,0-1 0,0 0 0,-1 1 0,1-1 0,0 0 0,-1 0 0,1 0 0,0 0 0,0-1 0,29-57 0,-3-38 108,-21 68-844,19-49-1,-11 49-6089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40.9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0 170 24575,'0'-4'0,"9"-10"0,10-2 0,16-12 0,9 0 0,2 0 0,-3 4 0,0 8 0,-8 5-8191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41.3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24575,'6'-4'0,"1"0"0,0 0 0,0 1 0,0 0 0,0 1 0,1-1 0,13-2 0,-5 1 0,-13 3 0,0 0 0,0 1 0,0-1 0,0 1 0,0-1 0,1 1 0,-1 0 0,0 0 0,0 0 0,0 1 0,1-1 0,-1 1 0,0 0 0,0 0 0,0 0 0,0 0 0,0 0 0,0 1 0,0-1 0,-1 1 0,4 2 0,-2 0 0,-1-1 0,0 1 0,0 0 0,0 0 0,0 0 0,0 1 0,-1-1 0,0 1 0,0-1 0,0 1 0,0 0 0,1 8 0,-1-5 0,0 1 0,-1 0 0,0 0 0,-1 0 0,0 0 0,0 0 0,-1 0 0,0 0 0,-1 0 0,0-1 0,0 1 0,-1-1 0,0 1 0,0-1 0,-8 13 0,2-10 0,0-1 0,0-1 0,-1 1 0,-15 9 0,1 1 0,24-15 0,10-2 0,19-4 0,-28 1 0,134-7-1365,-89 5-5461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42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24575,'0'13'0,"0"12"0,0 10 0,0 8 0,0 9 0,0 4 0,0 1 0,0-9-8191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43.3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90 24575,'0'-8'0,"9"-3"0,10 0 0,16-2 0,9 2 0,10 2 0,9 3 0,1 2 0,-5 2 0,-5 1 0,-11-3 0,-17-1 0,-22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43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18 24575,'2'-1'0,"-1"-1"0,0 1 0,1 0 0,0 0 0,-1 0 0,1 0 0,-1 0 0,1 0 0,0 0 0,0 0 0,-1 1 0,1-1 0,0 1 0,0-1 0,0 1 0,0 0 0,0 0 0,2 0 0,0-1 0,2 0 0,-1 0 0,1 1 0,0-1 0,0 1 0,0 0 0,0 1 0,-1 0 0,1-1 0,0 2 0,-1-1 0,10 4 0,-13-4 0,0 1 0,1-1 0,-1 0 0,0 1 0,0 0 0,-1-1 0,1 1 0,0 0 0,-1 0 0,1 0 0,-1 0 0,1 0 0,-1 1 0,0-1 0,0 0 0,0 1 0,0-1 0,0 0 0,-1 1 0,1-1 0,-1 1 0,0-1 0,1 1 0,-1-1 0,0 1 0,-1-1 0,1 1 0,0-1 0,-2 5 0,-1 5 0,0 0 0,-1-1 0,-1 1 0,0-1 0,0 0 0,-1-1 0,-1 0 0,1 0 0,-14 15 0,9-11 0,0 1 0,-16 31 0,27-46 0,-1 1 0,0 0 0,1-1 0,-1 1 0,1 0 0,-1 0 0,1 0 0,0-1 0,-1 1 0,1 0 0,0 0 0,0 0 0,-1 0 0,1 0 0,0 0 0,0-1 0,0 1 0,0 0 0,0 0 0,0 0 0,1 0 0,-1 0 0,0 0 0,0 0 0,0 0 0,1-1 0,-1 1 0,1 0 0,-1 0 0,1 0 0,-1-1 0,1 1 0,-1 0 0,1-1 0,-1 1 0,1 0 0,0-1 0,-1 1 0,1-1 0,0 1 0,0-1 0,0 1 0,-1-1 0,1 1 0,0-1 0,0 0 0,0 0 0,0 1 0,0-1 0,-1 0 0,1 0 0,0 0 0,0 0 0,0 0 0,0 0 0,0 0 0,0 0 0,0 0 0,1-1 0,6 0 0,1 0 0,0-1 0,-1 0 0,16-5 0,-9 1-273,-1-1 0,0-1 0,0 0 0,16-12 0,5-9-6553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44.2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96 0 24575,'-8'4'0,"-3"6"0,0 5 0,-2 9 0,2 4 0,1 1 0,4 5 0,-2 5 0,1-1 0,1-10 0,1-10-8191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44.5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 24575,'9'5'0,"2"9"0,-1 15 0,-1 15 0,1 13 0,-1 9 0,-1 2 0,5-7 0,6-13 0,-2-20 0,10-26 0,9-35 0,6-37 0,-4-32 0,-9-19 0,-8 10-8191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34.3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24575,'-1'1'0,"-1"-1"0,1 1 0,0 0 0,0 0 0,0-1 0,0 1 0,0 0 0,0 0 0,0 0 0,1 0 0,-1 0 0,0 0 0,0 0 0,1 1 0,-1-1 0,1 0 0,-1 0 0,1 0 0,-1 1 0,1-1 0,0 0 0,0 1 0,0-1 0,0 2 0,-6 39 0,6-39 0,-3 89 0,17 168 0,-8-189 0,-1 453 0,-16-320 0,-4 135 0,17 2087 0,-2-2461-1365,0-14-5461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18.3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24575,'4'0'0,"6"0"0,9 0 0,6 0 0,3 0 0,5 0 0,5 0 0,5 0 0,-2 0 0,-2 0 0,-4 0 0,-9 0-8191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35.2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195 1 24575,'0'8'0,"0"8"0,0 8 0,-8 14 0,-3 12 0,-8 11 0,-1 7 0,-9-4 0,0-8 0,1-14 0,4-5 0,8-14 0,5-10-8191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35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24575,'4'4'0,"2"10"0,16 16 0,13 18 0,17 19 0,13 18 0,-6-5-8191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52.3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2785 24575,'38'0'0,"58"-7"0,-84 5 0,0 0 0,0-1 0,-1 0 0,1-1 0,-1 0 0,0-1 0,0 0 0,0-1 0,11-8 0,-17 9 0,0 0 0,0-1 0,0 0 0,-1 0 0,0-1 0,0 1 0,0-1 0,-1 0 0,0 0 0,3-13 0,17-33 0,46-89 0,-14 26 0,-23 55 0,60-85 0,-86 136 0,-1 0 0,0 0 0,-1 0 0,1 0 0,-2 0 0,0-1 0,0 0 0,-1 0 0,0 0 0,-1 0 0,0 0 0,0 0 0,-2 0 0,-1-13 0,2 7 0,0-1 0,1 0 0,0 0 0,7-26 0,3 2 0,-1 0 0,-2 0 0,4-79 0,-9 81 0,1 1 0,13-52 0,5-46 0,-18 106 0,2 0 0,1 0 0,11-30 0,-7 24 0,9-46 0,-11 36 0,28-77 0,-6 21 0,1 2 0,-21 71 0,-1 0 0,-1-1 0,-2 0 0,6-62 0,-12 78 0,0 1 0,1-1 0,0 1 0,1 0 0,1-1 0,0 1 0,1 0 0,0 1 0,1 0 0,15-24 0,-11 18 0,1 0 0,1 1 0,1 0 0,1 1 0,0 1 0,1 0 0,0 1 0,2 1 0,21-16 0,-16 18 0,0 1 0,0 1 0,1 1 0,26-7 0,-42 14 0,1 1 0,-1-1 0,1 1 0,0 1 0,-1 0 0,1 0 0,0 0 0,-1 1 0,1 0 0,-1 0 0,1 1 0,-1 0 0,1 0 0,-1 1 0,0 0 0,0 1 0,-1-1 0,1 1 0,-1 0 0,1 1 0,-1-1 0,-1 1 0,1 1 0,-1-1 0,1 1 0,-2 0 0,1 0 0,-1 0 0,0 1 0,0-1 0,0 1 0,2 8 0,-2-5 0,22 44 0,-2 1 0,22 80 0,-38-109 0,1-2 0,14 28 0,-11-27 0,15 49 0,-13-19 0,14 44 0,47 166 0,-41-183 0,-20-50 0,-1 0 0,14 58 0,-19-45 0,-6-29 0,1-1 0,0 0 0,1 0 0,10 24 0,-7-21 0,-1 1 0,0 0 0,-2 0 0,4 27 0,-5-23 0,2 1 0,10 33 0,31 49 0,-27-65 0,23 74 0,-32-87 0,24 52 0,5 13 0,-26-61 0,2 0 0,0-1 0,3-1 0,21 29 0,-27-41 0,18 23 0,50 54 0,10 11 0,-75-87 0,1 0 0,0-2 0,2 0 0,0 0 0,34 23 0,-44-36-273,0 0 0,0 0 0,1-1 0,12 4 0,7 0-6553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53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580 1 24575,'0'4'0,"-5"6"0,-9 9 0,-6 6 0,-13 11 0,-9 4 0,-10-5 0,-9 8 0,-6-3 0,-5 0 0,-2-7 0,-2-8 0,13-10-8191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58.0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24575,'0'-5'0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58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74 1 24575,'0'4'0,"0"10"0,0 15 0,0 2-8191</inkml:trace>
  <inkml:trace contextRef="#ctx0" brushRef="#br0" timeOffset="1">1 469 24575,'0'4'0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58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24575,'0'4'0,"0"10"0,0 10 0,0 11 0,0 7 0,0 4 0,0 0 0,0-1 0,0-7-8191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59.1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24575,'0'4'0,"0"6"0,-4 13 0,-2 12 0,1 8 0,1-3-8191</inkml:trace>
  <inkml:trace contextRef="#ctx0" brushRef="#br0" timeOffset="1">20 568 24575,'0'9'0,"0"10"0,0 16 0,0 9 0,0 2 0,0-3 0,0-9-8191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19:59.4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24575,'0'4'0,"0"5"0,0 11 0,0 9 0,0 4 0,0-3-8191</inkml:trace>
  <inkml:trace contextRef="#ctx0" brushRef="#br0" timeOffset="1">74 469 24575,'0'9'0,"0"6"0,0 5 0,0 4 0,0 5 0,0 3 0,0 4 0,0-4-8191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0:01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18.6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24575,'8'0'0,"12"4"0,10 2 0,5-1 0,4-1 0,8-5 0,14-7 0,-5-1-8191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0:01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24575,'0'4'0,"0"10"0,0 7 0,0 8 0,0 7 0,0 3 0,0-7-8191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0:02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24575,'0'4'0,"0"15"0,0 7 0,0 0-8191</inkml:trace>
  <inkml:trace contextRef="#ctx0" brushRef="#br0" timeOffset="1">25 568 24575,'0'4'0,"0"10"0,0 6 0,0 9 0,0 8 0,0-3-8191</inkml:trace>
  <inkml:trace contextRef="#ctx0" brushRef="#br0" timeOffset="2">1 1233 24575,'0'5'0,"0"8"0,0 12 0,0 6 0,0 1 0,0-5-8191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0:02.6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 24575,'-1'0'0,"1"0"0,-1 1 0,0-1 0,0 1 0,0-1 0,1 1 0,-1-1 0,0 1 0,1-1 0,-1 1 0,0 0 0,1 0 0,-1-1 0,1 1 0,-1 0 0,1 0 0,-1-1 0,1 1 0,0 0 0,-1 0 0,1 0 0,0 0 0,0 0 0,0 0 0,-1 1 0,-4 29 0,5-27 0,-30 588-1365,30-564-5461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0:03.8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24575,'0'9'0,"0"6"0,0 5 0,0 8 0,0 3 0,0 0 0,0 4 0,0 0 0,0-6-8191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0:08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96 24575,'0'-4'0,"8"-2"0,12 1 0,14-8 0,15-1 0,6 2 0,3-2 0,0 2 0,-22 3 0,-18 2-8191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0:09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142 1 24575,'0'8'0,"0"16"0,-5 16 0,0 14 0,-9 10 0,-1 7 0,-7 12 0,0 5 0,0-5 0,4-11 0,4-15 0,10-24 0,5-19-8191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0:09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24575,'5'0'0,"13"0"0,12-8 0,6-4 0,0 2 0,3 1 0,3 3 0,-5 2-8191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0:09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0 272 24575,'0'4'0,"0"14"0,0 17 0,0 18 0,0 10 0,0 2 0,0-6 0,0-9 0,0-17 0,0-22 0</inkml:trace>
  <inkml:trace contextRef="#ctx0" brushRef="#br0" timeOffset="1">0 0 24575,'0'9'0,"9"6"0,2 5 0,-1 0-8191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0:10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18 24575,'-2'-2'0,"0"0"0,0 1 0,-1-1 0,1 0 0,-1 1 0,1 0 0,-1-1 0,0 1 0,0 0 0,1 1 0,-1-1 0,0 0 0,0 1 0,0-1 0,0 1 0,0 0 0,0 0 0,0 0 0,0 1 0,1-1 0,-1 1 0,0-1 0,0 1 0,0 0 0,1 0 0,-1 0 0,0 1 0,1-1 0,-1 1 0,1-1 0,-1 1 0,1 0 0,0 0 0,0 0 0,0 0 0,0 0 0,0 0 0,0 1 0,-2 4 0,2-6 0,0 1 0,1 0 0,0 0 0,-1 0 0,1 0 0,0 0 0,0 0 0,0 1 0,0-1 0,0 0 0,0 0 0,1 1 0,-1-1 0,1 1 0,0-1 0,-1 0 0,1 1 0,0-1 0,1 1 0,-1-1 0,0 0 0,1 1 0,-1-1 0,1 0 0,0 1 0,-1-1 0,1 0 0,0 0 0,1 0 0,-1 0 0,0 1 0,1-2 0,-1 1 0,1 0 0,-1 0 0,1 0 0,0-1 0,0 1 0,0-1 0,0 1 0,0-1 0,0 0 0,0 0 0,0 0 0,0 0 0,1 0 0,-1-1 0,4 2 0,20 1 0,-24-3 0,0 0 0,0 0 0,-1 0 0,1 0 0,0 0 0,0 0 0,0 0 0,0 1 0,0-1 0,0 1 0,-1-1 0,1 1 0,0 0 0,0 0 0,-1-1 0,1 1 0,-1 0 0,1 1 0,-1-1 0,1 0 0,-1 0 0,1 1 0,-1-1 0,0 1 0,0-1 0,0 1 0,0-1 0,0 1 0,0 0 0,0-1 0,-1 1 0,1 0 0,0 0 0,0 3 0,2 30 0,-1 0 0,-2 1 0,-1 0 0,-10 57 0,1 0 0,6 4 0,4-60 0,-1-1 0,-2 0 0,-1 0 0,-2-1 0,-20 65 0,21-88 0,0-1 0,-1-1 0,0 1 0,-1-1 0,-13 16 0,17-22 0,-1 0 0,0 0 0,1-1 0,-1 1 0,-1-1 0,1 0 0,0 0 0,-1 0 0,0-1 0,1 0 0,-1 1 0,0-2 0,0 1 0,0-1 0,-8 2 0,12-3 0,0 0 0,-1 0 0,1 0 0,0 0 0,-1 0 0,1 0 0,0-1 0,-1 1 0,1-1 0,0 1 0,0-1 0,-1 1 0,1-1 0,0 1 0,0-1 0,0 0 0,0 0 0,0 0 0,0 1 0,0-1 0,-2-2 0,-12-32 0,9 5 0,1 0 0,1 0 0,2-1 0,1 1 0,4-45 0,29-155 0,-25 188-227,1 0-1,3 0 1,1 1-1,2 1 1,32-64-1,-11 49-6598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0:10.7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24575,'0'9'0,"0"19"0,0 26 0,0 29 0,0 21 0,0 22 0,0 11 0,0-18-8191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6:03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77 24575,'21'175'0,"6"43"0,-25-89 0,-2-169 0,1-1 0,3 0 0,1 1 0,2 0 0,1 0 0,2 0 0,2 1 0,2 1 0,1 0 0,2 1 0,2 1 0,28-41 0,-43 71 0,0 0 0,1 1 0,-1-1 0,1 1 0,1 0 0,9-6 0,-14 10 0,0 0 0,1 0 0,-1 1 0,0-1 0,1 0 0,-1 1 0,1-1 0,0 1 0,-1-1 0,1 1 0,-1 0 0,1 0 0,-1 0 0,1 0 0,0 0 0,-1 0 0,1 0 0,-1 1 0,1-1 0,-1 0 0,1 1 0,-1-1 0,1 1 0,-1 0 0,1-1 0,-1 1 0,1 0 0,-1 0 0,0 0 0,0 0 0,0 0 0,1 0 0,-1 0 0,2 3 0,2 4 0,0 1 0,0-1 0,-1 1 0,0 0 0,-1 0 0,0 0 0,0 1 0,-1-1 0,0 1 0,-1 0 0,1 15 0,-1 19 0,-4 51 0,2-86 0,0 7 0,-14 148 0,12-143 0,-1 1 0,-1-1 0,-1-1 0,0 1 0,-14 27 0,8-34 0,6-23 0,4-29 0,6 15 0,1 0 0,1 1 0,0-1 0,2 1 0,1 1 0,14-26 0,78-120 0,-96 160 0,-1-1 0,1 1 0,0 0 0,0 0 0,1 1 0,0 0 0,0 0 0,11-9 0,-16 15 0,0-1 0,0 1 0,0 0 0,0-1 0,0 1 0,0 0 0,-1 0 0,1 0 0,0 0 0,0 0 0,0 0 0,0 0 0,0 0 0,0 0 0,0 1 0,0-1 0,0 0 0,0 0 0,-1 1 0,1-1 0,0 1 0,0-1 0,0 1 0,-1-1 0,1 1 0,0-1 0,0 1 0,-1 0 0,1-1 0,-1 1 0,1 0 0,0 0 0,-1-1 0,1 1 0,-1 0 0,0 0 0,1 0 0,-1 0 0,0-1 0,0 1 0,1 0 0,-1 0 0,0 0 0,0 2 0,8 47 0,-8-47 0,3 186-1365,-4-137-5461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20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85 24575,'9'0'0,"14"-4"0,17-2 0,18 1 0,16-8 0,4-1 0,-8 1 0,-10 3 0,-17 0 0,-15 0-8191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0:11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24575,'-4'0'0,"-10"4"0,-2 1-8191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0:12.4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24575,'-4'12'0,"-2"13"0,1 15 0,1 17 0,1 28 0,1 29 0,1 21 0,1 12 0,0-7 0,0-13 0,0-21 0,0-24 0,0-39 0,1-43 0,-1-21-8191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0:12.7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1 139 24575,'0'-9'0,"0"-6"0,8-6 0,7-7 0,10 1 0,0 2 0,-4 12 0,-6 17 0,-5 17 0,-4 12 0,-4 2-8191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0:13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24575,'4'0'0,"10"-4"0,7-2 0,7 1 0,9 1 0,-3 5 0,-7 3-8191</inkml:trace>
  <inkml:trace contextRef="#ctx0" brushRef="#br0" timeOffset="1">345 94 24575,'0'4'0,"0"14"0,0 9 0,0 11 0,0 17 0,0 11 0,0 3 0,0-6 0,0-6 0,0-12-8191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0:13.4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24575,'0'8'0,"0"16"0,0 3-8191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0:13.8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236 1 24575,'-5'0'0,"0"1"0,0 0 0,0 0 0,0 0 0,0 1 0,1-1 0,-1 1 0,1 0 0,-1 1 0,1-1 0,-1 1 0,1 0 0,0 0 0,0 0 0,1 0 0,-1 1 0,1-1 0,0 1 0,-1 0 0,2 0 0,-1 1 0,0-1 0,1 0 0,0 1 0,0 0 0,0-1 0,1 1 0,-1 0 0,1 0 0,0 0 0,1 0 0,-1 6 0,1-8 0,1 0 0,-1-1 0,1 1 0,-1 0 0,1-1 0,0 1 0,0-1 0,0 1 0,1-1 0,-1 1 0,1-1 0,-1 0 0,1 1 0,0-1 0,3 3 0,15 23 0,-13-9 0,0 0 0,-1 0 0,-1 0 0,0 1 0,2 35 0,0 107 0,-7-124 0,0-6 0,-4 198 0,2-201 0,-2 1 0,-1-1 0,-1 1 0,-2-2 0,-17 44 0,22-64 0,-1 0 0,0-1 0,0 0 0,0 0 0,-1 0 0,-1 0 0,-10 10 0,15-16 0,-1 0 0,1 0 0,0 0 0,-1 0 0,1 0 0,-1 0 0,1-1 0,-1 1 0,1 0 0,-1-1 0,0 1 0,1-1 0,-1 0 0,1 0 0,-1 0 0,0 1 0,1-2 0,-3 1 0,2-1 0,-1 1 0,1-1 0,0 0 0,0 0 0,0-1 0,0 1 0,1 0 0,-1-1 0,0 1 0,0-1 0,1 1 0,-1-1 0,1 0 0,-1 0 0,1 0 0,0 0 0,-1-2 0,-5-9-341,1 1 0,1-1-1,-6-22 1,-10-55-6485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0:14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 24575,'0'-1'0,"0"1"0,1-1 0,-1 0 0,1 0 0,-1 0 0,1 1 0,-1-1 0,1 0 0,0 0 0,-1 1 0,1-1 0,0 0 0,-1 1 0,1-1 0,0 1 0,0-1 0,0 1 0,-1 0 0,1-1 0,0 1 0,0 0 0,0-1 0,0 1 0,0 0 0,0 0 0,0 0 0,0 0 0,0 0 0,0 0 0,0 0 0,1 0 0,30 3 0,-29-1 0,0 0 0,0 0 0,0 1 0,0-1 0,-1 0 0,1 1 0,-1 0 0,0-1 0,0 1 0,0 0 0,0 0 0,3 6 0,17 45 0,-18-43 0,3 10 0,0 0 0,-2 1 0,0 0 0,-2 0 0,0 1 0,-2-1 0,0 1 0,-5 35 0,0-22 0,-3-1 0,-1 0 0,-1-1 0,-22 53 0,30-85 2,0-1-1,1 0 1,-1 0-1,1 1 1,-1-1-1,1 0 0,0 1 1,-1-1-1,1 1 1,0-1-1,0 0 1,0 1-1,0-1 1,0 1-1,0-1 0,1 0 1,-1 1-1,0-1 1,1 0-1,-1 1 1,1-1-1,-1 0 1,1 0-1,-1 1 1,1-1-1,0 0 0,0 0 1,0 0-1,0 0 1,0 0-1,0 0 1,0 0-1,0 0 1,0 0-1,0 0 1,0-1-1,1 1 0,-1-1 1,0 1-1,0 0 1,1-1-1,-1 0 1,0 1-1,1-1 1,-1 0-1,1 0 1,-1 0-1,2 0 0,12 2-127,-1-2-1,1 0 0,26-3 1,-20 1-804,26-1-5896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21.9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6 24575,'0'-4'0,"0"2"0,0 11 0,0 16 0,0 20 0,0 20 0,0 15 0,0 15 0,-4 5 0,-2-12 0,0-16 0,2-28 0,1-22-8191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35.0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35.4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 24575,'0'4'0,"0"10"0,0 11 0,-8 1 0,-3 5 0,0 5 0,3 0 0,1 4 0,4-6-8191</inkml:trace>
  <inkml:trace contextRef="#ctx0" brushRef="#br0" timeOffset="1">49 840 24575,'0'4'0,"0"10"0,0 6 0,0 9 0,0 8 0,0-3-8191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20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24575,'0'8'0,"0"16"0,0 20 0,0 28 0,0 23 0,8 20 0,3 8 0,0-1 0,-3-4 0,-1-10 0,-4-14 0,-1-16 0,-1-11 0,-1-19-8191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39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24575,'0'8'0,"0"7"0,0 10 0,0 4 0,0-2-8191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39.4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24575,'0'13'0,"0"12"0,-4 6 0,-2 7 0,1-4-8191</inkml:trace>
  <inkml:trace contextRef="#ctx0" brushRef="#br0" timeOffset="1">65 296 24575,'0'8'0,"0"11"0,0 12 0,0 8 0,0 5 0,0-3-8191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29.6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39 24575,'-4'-8'0,"-10"-3"0,-11 0 0,-1 2-8191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30.1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24575,'5'0'0,"0"-4"0,9-1 0,6-1 0,-1-2 0,5-1 0,-1 2-8191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30.5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74 24575,'8'-8'0,"8"-8"0,8 0 0,10 2 0,-2 4-8191</inkml:trace>
  <inkml:trace contextRef="#ctx0" brushRef="#br0" timeOffset="1">741 0 24575,'8'0'0,"8"0"0,0 9 0,2 2 0,6-1 0,8-1 0,2-3 0,0-2 0,2-2 0,4-1 0,-5-1-8191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30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24575,'8'0'0,"12"0"0,6 0 0,3 0 0,-4 0-8191</inkml:trace>
  <inkml:trace contextRef="#ctx0" brushRef="#br0" timeOffset="1">666 75 24575,'9'0'0,"6"0"0,6 0 0,6 0 0,5 0 0,-1 0 0,4 0 0,0-8 0,-2-3 0,2 0 0,-1 3 0,-2 6 0,2 3 0,-5 2-8191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32.9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 24575,'9'0'0,"10"0"0,8 0 0,2 0 0,5-9 0,9-2 0,-3 0-8191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33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24575,'8'0'0,"12"0"0,10 0 0,4 0 0,6 0 0,-1 0 0,1 0 0,-1 0 0,1 0 0,2 0 0,2 0 0,-6 0-8191</inkml:trace>
  <inkml:trace contextRef="#ctx0" brushRef="#br0" timeOffset="1">937 50 24575,'4'0'0,"10"8"0,7 4 0,8-2 0,11-1 0,4-3 0,3-2 0,-4-2 0,-3-2 0,-10 1-8191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33.6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24575,'8'0'0,"8"0"0,4 0 0,4 0 0,10 0 0,7 0 0,-2 0-8191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35.7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24575,'0'4'0,"0"10"0,0 10 0,0 11 0,0 11 0,0-2-8191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23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27 529 24575,'28'0'0,"0"-2"0,0-1 0,-1-1 0,45-12 0,-55 8 0,0-1 0,0 0 0,-1-2 0,0 1 0,-1-2 0,-1 0 0,0-1 0,0-1 0,-1 0 0,-1 0 0,12-19 0,-14 18 0,0 0 0,-1 0 0,-1-1 0,-1 0 0,0 0 0,-1-1 0,-1 0 0,-1 0 0,0 0 0,-1-1 0,-1 1 0,0-21 0,-2 33 0,0 1 0,0 0 0,-1 0 0,0 0 0,0 0 0,0 0 0,0 0 0,-1 0 0,1 0 0,-1 1 0,0-1 0,0 0 0,-1 1 0,1-1 0,-1 1 0,1 0 0,-5-4 0,1 3 0,1 0 0,-1 0 0,0 1 0,0 0 0,0 0 0,0 0 0,0 1 0,-1 0 0,1 0 0,-8-1 0,0 1 0,-1 0 0,1 1 0,-1 1 0,0 0 0,1 1 0,-1 0 0,1 1 0,-1 1 0,-20 7 0,28-7 0,0 0 0,0 1 0,0-1 0,1 1 0,0 1 0,0-1 0,0 1 0,0 0 0,1 1 0,-1-1 0,1 1 0,-8 13 0,1 3 0,0 0 0,-14 38 0,13-29 0,2-3 0,2 0 0,0 0 0,2 1 0,2 0 0,-3 38 0,3 149 0,5-188 0,1-15 0,0 0 0,1-1 0,1 1 0,0-1 0,1 0 0,0 0 0,0 0 0,1 0 0,1-1 0,0 1 0,1-1 0,14 18 0,-11-17 0,0-1 0,0 0 0,1-1 0,1 0 0,0 0 0,0-1 0,1-1 0,0 0 0,0 0 0,21 7 0,-30-14 4,0 1 0,0-1 0,0 0 0,0-1-1,0 1 1,1-1 0,-1 1 0,0-1 0,0-1 0,0 1-1,0 0 1,0-1 0,0 0 0,0 0 0,0 0 0,0-1 0,0 1-1,0-1 1,0 0 0,-1 0 0,1 0 0,-1-1 0,1 1-1,4-6 1,3-4-289,0 0 0,0-1-1,-2-1 1,15-25-1,-23 38 252,42-79-6792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16.6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0 144 24575,'116'1'0,"0"5"0,163 30 0,-167-20 0,207 2 0,-50-6 0,291-1 0,-359-12 0,-151-2 0,0-2 0,55-12 0,62-7 0,-31 20 0,85-8 0,-153 6 0,92 4 0,35-2 0,12-29 0,17-2 0,-37 32 0,6 0 0,-160-1 0,58-15 0,-62 11 0,1 1 0,50-3 0,402 8 0,-228 5 0,-161-3 0,339-15 0,-180 5 0,-246 10-105,-3 0 21,-1 0 0,1 1 0,0-1 0,-1-1 0,1 1 0,-1 0 0,1-1 0,-1 1 0,1-1 0,-1 0 0,1 1 0,-1-1 0,0-1 0,4-1 0,1-7-6742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17.2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24575,'4'0'0,"18"0"0,10 0 0,3 8 0,5 3 0,-1 4 0,-3-1 0,2 1 0,-3-1 0,-6 5 0,-22 7 0,-36 9 0,-13-3-8191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24.6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235 302 24575,'-1'0'0,"-12"0"0,0 0 0,0 0 0,0-1 0,0-1 0,0 0 0,0-1 0,0 0 0,-13-6 0,-5-1 0,25 8 0,-1 0 0,0 0 0,1 0 0,0-1 0,-1 0 0,1 0 0,1-1 0,-11-7 0,15 10 0,0 0 0,1 0 0,-1 0 0,0 0 0,1 0 0,-1-1 0,1 1 0,0 0 0,-1 0 0,1 0 0,0 0 0,0-1 0,-1 1 0,1 0 0,0 0 0,0-1 0,0 1 0,1 0 0,-1 0 0,0-1 0,0 1 0,1 0 0,-1 0 0,0 0 0,1 0 0,0 0 0,-1-1 0,1 1 0,-1 0 0,1 0 0,1-1 0,29-31 0,-10 16 0,1 1 0,2 0 0,-1 2 0,2 1 0,-1 1 0,2 1 0,0 1 0,0 1 0,0 1 0,44-6 0,21 1 0,166-2 0,-18 16-1365,-201 0-5461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25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24575,'8'0'0,"11"0"0,11 4 0,9 10 0,10 6 0,5 9 0,-2 0 0,-10-2 0,-13-1 0,-10 3 0,-9 6 0,-19 5 0,-20 3 0,-18-4 0,-14-10 0,4-9-8191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25.7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24575,'-8'0'0,"-3"8"0,0 20 0,3 26 0,2 21 0,2 9 0,2 0 0,1-11 0,5-13 0,2-17-8191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28.0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126 11 24575,'-1'23'0,"-1"0"0,-10 42 0,-2 13 0,-62 448 0,67-491 0,6-33 0,0-10 0,0-17 0,0-486 0,6 308 0,-2 194 0,3 9 0,6 22 0,10 37 0,13 67 0,21 153 0,-53-271 0,13 65 0,-10-83 0,0 0 0,0 0 0,-1 0 0,2-15 0,16-73 0,57-166 0,-63 213 0,-12 40 0,0 0 0,0 0 0,1 0 0,0 1 0,1 0 0,8-15 0,-12 25 0,-1-1 0,0 1 0,1-1 0,-1 1 0,0-1 0,1 1 0,-1 0 0,1-1 0,-1 1 0,1 0 0,-1-1 0,1 1 0,-1 0 0,1-1 0,-1 1 0,1 0 0,-1 0 0,1 0 0,-1 0 0,1 0 0,-1-1 0,1 1 0,-1 0 0,1 0 0,0 0 0,-1 0 0,1 1 0,-1-1 0,1 0 0,-1 0 0,1 0 0,-1 0 0,1 0 0,-1 1 0,1-1 0,-1 0 0,1 1 0,-1-1 0,1 0 0,-1 1 0,1-1 0,-1 0 0,0 1 0,1-1 0,-1 1 0,0-1 0,1 1 0,-1-1 0,0 1 0,0-1 0,1 1 0,-1-1 0,0 1 0,13 32 0,-13-33 0,21 90 0,11 122 0,-26-170 0,22 164-1365,-21-159-5461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28.4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24575,'0'-4'0,"9"-2"0,10-7 0,12-3 0,3 3 0,1 2 0,3 4 0,-6 3-8191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28.7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24575,'4'0'0,"2"17"0,8 30 0,1 29 0,-1 30 0,-3 19 0,-4 4 0,-3-7 0,-2-24-8191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36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5 24575,'0'-5'0,"0"8"0,-8 7 0,-3 6 0,1 9 0,1 4 0,3 6 0,2 1 0,3 3 0,0 3 0,1-6-8191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36.7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24575,'0'4'0,"0"10"0,0 11 0,0 5 0,0 7 0,0 4 0,0 4 0,0-1 0,0-4 0,4-1 0,2-6-8191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24.6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 24575,'8'0'0,"12"0"0,10-5 0,9 0 0,6 0 0,-9 1 0,-10 1-8191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37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24575,'0'9'0,"0"10"0,0 11 0,4 9 0,2 1 0,3-5 0,1-1 0,7-5 0,0-5 0,2 3 0,-2 9 0,-5 3 0,-8 3 0,-4 3 0,-8 6 0,-1-6-8191</inkml:trace>
  <inkml:trace contextRef="#ctx0" brushRef="#br0" timeOffset="1">123 1060 24575,'0'9'0,"0"6"0,0 5 0,0 8 0,0 3 0,0 1 0,0 3 0,5-1 0,0-1 0,1 2 0,-2 0 0,-1-8-8191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41.7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24575,'-4'0'0,"-2"8"0,1 8 0,1 8 0,1 10 0,1 6 0,-7 2 0,-3-7-8191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42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42.4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24575,'0'4'0,"4"2"0,2 3 0,3 1 0,1 3 0,11-1 0,6-3 0,-1-2-8191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50.4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24575,'-5'0'0,"8"0"0,11 0 0,12 0 0,14 0 0,13 0 0,14 0 0,12 0 0,14 4 0,4 2 0,-7 7 0,-9 3 0,-16-3 0,-13-2 0,-8-4 0,-11-11 0,-11-5-8191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50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24575,'-2'156'0,"4"168"0,-2-315 0,1 1 0,0-1 0,0 1 0,0-1 0,2 0 0,-1 1 0,1-1 0,0 0 0,1-1 0,6 12 0,-7-16 0,1 1 0,-1-1 0,1 0 0,0 0 0,1-1 0,-1 1 0,1-1 0,-1 0 0,1 0 0,0 0 0,0-1 0,0 0 0,1 0 0,-1 0 0,0 0 0,1-1 0,-1 0 0,9 0 0,24 2-500,62-3 0,-93 0 135,42-2-6461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37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24575,'0'8'0,"0"12"0,0 6 0,0 3 0,0 0 0,0 9 0,0 6 0,0-5-8191</inkml:trace>
  <inkml:trace contextRef="#ctx0" brushRef="#br0" timeOffset="1">50 691 24575,'0'4'0,"8"2"0,3 3 0,0 10 0,-2 4 0,-3 4 0,-3 1 0,-1 4 0,-1 1 0,-1 3 0,0 4 0,-1 3 0,1-5-8191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35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24575,'8'0'0,"12"-8"0,14-3 0,11 0 0,5 2 0,3 3 0,-8 2-8191</inkml:trace>
  <inkml:trace contextRef="#ctx0" brushRef="#br0" timeOffset="1">716 25 24575,'8'0'0,"12"0"0,6 0 0,7 0 0,-2 4 0,2 2 0,4-1 0,0-1 0,-2-1 0,-8-1-8191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35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24575,'4'0'0,"10"0"0,7 0 0,8 0 0,3 0 0,5 0 0,4 0 0,8 0 0,9 0 0,1 0 0,1 0 0,-2 0 0,-7-8 0,-13-3-8191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37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24575,'4'4'0,"2"11"0,8 10 0,1 13 0,3 10 0,-2-1 0,-3 2 0,-5-1 0,-3-3 0,-2-9-8191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26.0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0 278 24575,'4'-55'0,"2"1"0,3-1 0,17-59 0,-5 251 0,-19-111-103,-2-19 13,0-1 0,0 1 0,0-1-1,1 1 1,0-1 0,1 1 0,-1-1 0,1 0 0,0 0 0,1 0-1,0 0 1,0 0 0,6 9 0,2-7-6736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38.1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24575,'0'5'0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45.2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45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1 24575,'-9'0'0,"-2"4"0,-4 2 0,1 3 0,-1 1 0,1-2-8191</inkml:trace>
  <inkml:trace contextRef="#ctx0" brushRef="#br0" timeOffset="1">25 470 24575,'-4'12'0,"-2"9"0,1 5 0,1 6 0,1 6 0,1-3-8191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51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24575,'0'8'0,"0"11"0,0 15 0,0 15 0,0 15 0,5 26 0,0 24 0,9 16 0,2 4 0,6 0 0,0-6 0,-5-13 0,0-17 0,-3-17 0,-4-22-8191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52.3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24575,'31'542'0,"-11"-283"0,-20-252 0,0 0 0,1 1 0,0-1 0,0 0 0,1 0 0,0 1 0,5 10 0,-6-16 0,1 0 0,-1 0 0,0-1 0,1 1 0,-1 0 0,1-1 0,0 0 0,-1 1 0,1-1 0,0 0 0,0 0 0,0 0 0,0 0 0,0 0 0,0 0 0,0 0 0,0-1 0,1 1 0,-1-1 0,0 0 0,0 0 0,0 1 0,1-1 0,-1-1 0,0 1 0,0 0 0,0 0 0,4-2 0,66-14 15,-2-4 0,70-29-1,-16 6-1423,-49 19-5417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20.3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24575,'15'668'0,"25"-311"0,-27-219 0,-5 192 0,0 29 0,30-34 0,5 60 0,70 459 0,-103-786 0,18 138 0,3 233 0,-30 200 0,-4-290 0,2-242 0,21 166 0,-3-137 0,-1 128 0,-16 128 0,-3-152 0,5-202-24,0-1 0,2 0 0,1 0 0,17 48 0,-7-19-1221,-10-36-5581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20.8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0 425 24575,'0'9'0,"13"10"0,8 15 0,8 11 0,5 9 0,4 4 0,-4 2 0,0-11 0,-1-13 0,6-21 0,5-43 0,8-62 0,-6-92 0,-9-73 0,-13 6-8191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22.0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78 1 24575,'-9'0'0,"-6"8"0,-1 12 0,2 10 0,4 13 0,3 11 0,3 10 0,2 10 0,2 6 0,0 1 0,1-5 0,-1-10 0,9-18 0,3-11 0,12-13 0,9-19 0,1-18 0,-7-8-8191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22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6 146 24575,'-3'78'0,"1"-48"0,1 0 0,2 1 0,1-1 0,10 58 0,-11-85 0,0 1 0,0 0 0,0 0 0,1-1 0,0 1 0,-1 0 0,1-1 0,0 0 0,1 1 0,-1-1 0,0 0 0,1 0 0,0 0 0,0-1 0,0 1 0,0-1 0,0 1 0,0-1 0,1 0 0,-1 0 0,5 1 0,-5-2 0,-1-1 0,1 0 0,0 0 0,0 0 0,0 0 0,0 0 0,0-1 0,0 1 0,-1-1 0,1 0 0,0 0 0,-1 0 0,1 0 0,0 0 0,-1-1 0,1 1 0,-1-1 0,0 0 0,1 1 0,-1-1 0,0 0 0,0 0 0,0 0 0,0-1 0,-1 1 0,1 0 0,-1-1 0,1 1 0,0-4 0,6-9 0,-1 0 0,0 0 0,-1-1 0,-1 0 0,0 0 0,-2-1 0,4-25 0,-3 0 0,-4-76 0,0 106-170,-1 0-1,0 0 0,-1 0 1,0 0-1,-1 0 0,0 0 1,-9-19-1,-8-1-6655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22.7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92 0 24575,'0'9'0,"-4"14"0,-2 21 0,-7 20 0,-3 7 0,-10 0 0,-1-13-8191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26.4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23.0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1 246 24575,'0'9'0,"0"6"0,0 10 0,0 8 0,0 4 0,0 3 0,4-5 0,10-9 0,6-8 0,1-11 0,4-17 0,-1-17 0,-6-18 0,-5-5 0,-9-3 0,-14 8 0,-5 12-8191</inkml:trace>
  <inkml:trace contextRef="#ctx0" brushRef="#br0" timeOffset="1">149 0 24575,'8'0'0,"7"0"0,6 0 0,-2 9 0,5 18 0,-2 31 0,-4 39 0,-6 37 0,-13 24 0,-15 11 0,-17-11 0,-3-32-8191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31.0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51 24575,'5'-9'0,"4"-2"0,11 1 0,9 1 0,8 3 0,3 2 0,-6 2-8191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31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24575,'0'4'0,"0"6"0,0 9 0,0 15 0,0 13 0,-9 16 0,-2 14 0,1 6 0,-7 2 0,-1-5 0,4-13 0,3-29 0,4-34 0,4-18-8191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32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24575,'0'-7'0,"1"0"0,-1 1 0,2-1 0,-1 1 0,0-1 0,1 1 0,4-8 0,-6 13 0,0 0 0,1 0 0,-1 0 0,1 0 0,-1 0 0,1 0 0,0 0 0,-1 1 0,1-1 0,0 0 0,0 0 0,0 1 0,-1-1 0,1 1 0,0-1 0,0 0 0,0 1 0,0 0 0,0-1 0,1 0 0,0 2 0,-1-1 0,0 0 0,1 0 0,-1 1 0,0-1 0,1 1 0,-1-1 0,0 1 0,0-1 0,1 1 0,-1 0 0,0 0 0,0-1 0,0 1 0,0 0 0,0 0 0,0 0 0,0 0 0,-1 0 0,2 3 0,9 11 0,-1 1 0,0 0 0,-1 0 0,-1 1 0,6 19 0,26 94 0,-33-102 0,20 107 0,-13-51 0,-14-83 0,0 0 0,0-1 0,0 1 0,0 0 0,0 0 0,1-1 0,-1 1 0,0 0 0,0-1 0,0 1 0,1 0 0,-1 0 0,0-1 0,1 1 0,-1-1 0,1 1 0,-1 0 0,0-1 0,1 1 0,0-1 0,-1 1 0,1-1 0,-1 1 0,1-1 0,-1 0 0,1 1 0,0-1 0,-1 1 0,2-1 0,13-13 0,12-41 0,34-123-1365,-31 86-5461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32.3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24575,'4'0'0,"10"0"0,6 0 0,5 0 0,6 0 0,2 0 0,-1 0 0,4 0 0,-6 0-8191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32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24575,'0'4'0,"0"10"0,0 19 0,0 21 0,0 18 0,0 18 0,0 10 0,0-3 0,0-11 0,0-18-8191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34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 24575,'9'0'0,"10"0"0,7 0 0,3 0 0,5 0 0,9 0 0,6 0 0,3-4 0,1-2 0,-9 1-8191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34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49 24575,'9'0'0,"10"0"0,11-8 0,9-3 0,2 0 0,2 3 0,-2 1 0,-8 4-8191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24575,'9'0'0,"6"0"0,5 0 0,12 0 0,9 0 0,-3 0-8191</inkml:trace>
  <inkml:trace contextRef="#ctx0" brushRef="#br0" timeOffset="1">789 25 24575,'8'0'0,"8"0"0,4 0 0,4 0 0,6-4 0,1-2 0,5 1 0,4 1 0,0 0 0,-7 3-8191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40.0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 24575,'4'0'0,"6"0"0,9-4 0,2-2-8191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27.2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79 24575,'4'0'0,"11"0"0,5-5 0,9 0 0,8-5 0,1 1 0,-1-8 0,-12-1 0,-9 4-8191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40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1 269 24575,'8'-4'0,"3"-10"0,0-2-8191</inkml:trace>
  <inkml:trace contextRef="#ctx0" brushRef="#br0" timeOffset="1">173 122 24575,'5'-12'0,"0"-9"0,9-5 0,2-6 0,-3 2-8191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43.5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24575,'4'-4'0,"6"-1"0,5 0 0,0 0-8191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43.9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24575,'4'0'0,"6"0"0,1 9 0,2 2 0,0 4 0,-2-1-8191</inkml:trace>
  <inkml:trace contextRef="#ctx0" brushRef="#br0" timeOffset="1">222 198 24575,'0'4'0,"5"10"0,0 11 0,5 1 0,0 9 0,-2 2 0,-2-5-8191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48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1 777 24575,'1'-4'0,"1"0"0,-1 0 0,1 0 0,0 0 0,1 0 0,-1 0 0,1 0 0,-1 1 0,1 0 0,0-1 0,6-4 0,4-6 0,115-127 0,5-6 0,-20 14-682,140-127-1,-220 229-6143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48.7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 24575,'0'8'0,"0"12"0,0 10 0,0 9 0,0 6 0,0 3 0,0 3 0,-4 5 0,-2 1 0,1-5 0,1-7 0,13-11 0,19-11 0,11-10 0,9-7 0,-4-9 0,-6-4 0,-8 0-8191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53.8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24575,'1'3'0,"0"0"0,0 0 0,0 0 0,0 1 0,0-2 0,0 1 0,1 0 0,0 0 0,3 4 0,5 11 0,63 113 0,5-3 0,6-4 0,118 134 0,336 306 0,-520-547-55,217 223 237,-201-201-480,-2 2-1,-1 1 1,-3 1-1,33 66 1,-47-77-6528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54.2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43 0 24575,'-28'505'0,"18"-383"0,9-112 0,-1 8 0,1 0 0,0 0 0,2 0 0,4 29 0,-5-43 0,1 0 0,0-1 0,0 1 0,0 0 0,1-1 0,-1 1 0,1-1 0,0 0 0,0 1 0,0-1 0,0 0 0,1 0 0,-1 0 0,1-1 0,-1 1 0,1 0 0,0-1 0,0 0 0,1 0 0,-1 0 0,0 0 0,1 0 0,-1-1 0,1 1 0,-1-1 0,1 0 0,7 1 0,5-1 15,0 0 0,0-1 0,0-1 0,1-1 0,-2 0 0,1-1 0,24-8 0,4-3-758,57-27 1,-64 23-6084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56.5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57.3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1 136 24575,'4'0'0,"6"0"0,5 0 0,8 0 0,14-8 0,8-3 0,9 0 0,8-2 0,6 2 0,4-7 0,3 1 0,-4 3 0,-13-1 0,-13 2 0,-18 9 0,-22 7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57.8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0 162 24575,'1'-6'0,"0"1"0,0-1 0,0 0 0,1 1 0,-1-1 0,1 1 0,1 0 0,-1 0 0,1 0 0,0 0 0,0 0 0,1 0 0,5-6 0,-1 2 0,0 1 0,1 0 0,0 0 0,0 1 0,17-10 0,-20 13 0,1 0 0,0 1 0,0 0 0,1 1 0,-1-1 0,0 1 0,1 1 0,0 0 0,-1 0 0,1 0 0,12 1 0,-17 0 0,1 1 0,-1-1 0,0 1 0,0 0 0,1 0 0,-1 0 0,0 1 0,0-1 0,0 1 0,-1-1 0,1 1 0,0 0 0,-1 0 0,1 0 0,-1 0 0,1 1 0,-1-1 0,0 1 0,0-1 0,0 1 0,0 0 0,-1 0 0,1 0 0,-1 0 0,0 0 0,0 0 0,0 0 0,0 0 0,0 4 0,1 1 0,0 0 0,-1 1 0,0-1 0,-1 0 0,0 1 0,0-1 0,0 1 0,-1-1 0,-1 0 0,0 0 0,0 1 0,0-1 0,-1-1 0,0 1 0,0 0 0,-1-1 0,0 1 0,-1-1 0,-9 12 0,3-7 0,0-2 0,-1 0 0,0 0 0,0-1 0,-1 0 0,0-1 0,-1-1 0,0 0 0,-25 9 0,60-16 0,4 1 0,0-1 0,41-6 0,-60 5-151,0-1-1,0 0 0,0 0 0,-1 0 1,1-1-1,-1 0 0,1 0 1,8-8-1,8-10-6674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27.6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24575,'-4'0'0,"-1"9"0,0 6 0,0 10 0,2 8 0,-7 7 0,-2 2 0,1 1 0,-2 2 0,1 2 0,3 1 0,3-3 0,2-2 0,3-11 0,0-20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58.7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71 24575,'0'459'0,"-2"-556"0,0 21 0,3 0 0,12-81 0,-3 120 0,-10 36 0,0 1 0,1-1 0,-1 1 0,0-1 0,0 1 0,1-1 0,-1 1 0,0-1 0,1 1 0,-1-1 0,1 1 0,-1-1 0,1 1 0,-1 0 0,0-1 0,1 1 0,-1 0 0,1-1 0,0 1 0,-1 0 0,1 0 0,-1 0 0,1-1 0,-1 1 0,1 0 0,-1 0 0,1 0 0,0 0 0,-1 0 0,1 0 0,-1 0 0,1 0 0,0 0 0,-1 0 0,1 1 0,-1-1 0,1 0 0,-1 0 0,1 0 0,-1 1 0,1-1 0,-1 0 0,1 1 0,-1-1 0,1 0 0,-1 1 0,1-1 0,-1 0 0,0 1 0,1-1 0,-1 1 0,0-1 0,1 1 0,-1-1 0,1 2 0,10 14 0,0 0 0,-1 1 0,0 0 0,13 36 0,8 14 0,-31-66 0,1 1 0,0-1 0,-1 1 0,1-1 0,0 1 0,0-1 0,0 0 0,0 1 0,0-1 0,0 0 0,0 0 0,0 0 0,0 1 0,1-1 0,-1-1 0,0 1 0,1 0 0,-1 0 0,1 0 0,-1-1 0,1 1 0,-1-1 0,4 1 0,-3-1 0,-1-1 0,1 1 0,-1-1 0,0 0 0,1 1 0,-1-1 0,0 0 0,1 0 0,-1 0 0,0 0 0,0 0 0,0-1 0,0 1 0,0 0 0,0 0 0,0-1 0,0 1 0,-1-1 0,2-1 0,3-9 0,0 0 0,-1-1 0,0 1 0,2-19 0,18-149 0,-19 165 0,1 14 0,7 28 0,8 52 0,-21-77 0,12 63-682,7 128-1,-17-143-6143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1:59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1 24575,'0'8'0,"0"12"0,0 10 0,-8 13 0,-12 7 0,-10-4 0,0-11-8191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00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24575,'8'0'0,"12"-4"0,14-2 0,19-8 0,13-1 0,3-8 0,-6 2 0,-9 3 0,-18 5 0,-19 13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00.37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24575,'13'0'0,"12"0"0,10 0 0,0 12 0,-19 22 0,-17 16 0,-7 10 0,-12-3 0,-2-1 0,3-7 0,9-12 0,10-11 0,9-12 0,8-6 0,9-10 0,4-17 0,-3-14 0,-5-1-8191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00.7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24575,'0'13'0,"0"8"0,0 9 0,0 7 0,0 7 0,0-1 0,0-3 0,0-4 0,0-13 0,0-18 0,9-15 0,2-5-8191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01.1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1 295 24575,'0'-8'0,"0"1"0,4 10 0,1 13 0,9 13 0,1 9 0,12 6 0,4 1 0,6-21 0,-3-30 0,0-40 0,-5-37 0,-7-34 0,-8-5 0,-6 17-8191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01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0 24575,'-18'204'0,"-2"-2"0,4 190 0,17-294 0,27 193 0,-23-262 30,1 0 0,1 0 0,12 27 0,-16-48-129,1 1 0,0-2 0,0 1 0,0 0 0,1-1 0,0 0 0,1 0 0,-1 0 0,1-1 0,1 0 0,-1 0 0,1 0 0,0-1 0,10 6 0,20 3-6727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02.4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0 24575,'9'0'0,"10"0"0,3 13 0,6 16 0,-2 21 0,-6 22 0,-5 24 0,-6 17 0,-9 15 0,-12 10 0,-17 7 0,-21-5 0,-18-13 0,3-28-8191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03.3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0 651 24575,'1'-12'0,"1"-1"0,0 1 0,0 0 0,1 0 0,1-1 0,0 2 0,1-1 0,0 1 0,1-1 0,0 1 0,1 1 0,0-1 0,1 1 0,17-18 0,1 2 0,1 1 0,2 1 0,57-36 0,-27 25 0,3 2 0,0 4 0,2 2 0,1 3 0,109-25 0,-14 16 0,201-15 0,-49 30 0,-191 12 0,-113 6-79,9 0-178,-1-1 0,1-1-1,-1 0 1,27-8 0,-26 1-6569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03.6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0 144 24575,'1'-5'0,"0"1"0,0-1 0,0 1 0,1-1 0,0 1 0,-1-1 0,2 1 0,-1 0 0,0 0 0,1 0 0,0 0 0,0 1 0,0-1 0,0 1 0,0-1 0,8-4 0,0-2 0,2 1 0,-1 0 0,26-12 0,-31 18 0,0 0 0,0 0 0,0 0 0,0 1 0,0 0 0,1 0 0,-1 1 0,1 0 0,-1 0 0,1 1 0,-1 0 0,1 0 0,8 2 0,-11 0 0,0-1 0,-1 1 0,1 0 0,0 0 0,-1 0 0,1 1 0,-1 0 0,0 0 0,0 0 0,0 0 0,0 1 0,0-1 0,-1 1 0,0 0 0,1 0 0,-1 0 0,-1 1 0,1-1 0,-1 1 0,3 6 0,0 2 0,-1 1 0,-1-1 0,0 1 0,-1-1 0,-1 1 0,0 0 0,0 0 0,-2 0 0,1-1 0,-2 1 0,0 0 0,-7 25 0,-4 4 0,-1-1 0,-34 68 0,10-39-682,-82 117-1,45-87-6143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28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24575,'0'4'0,"0"10"0,0 11 0,0 13 0,9 14 0,2 10 0,-1 3 0,3-6 0,11-12 0,6-14 0,2-14 0,-4-9-8191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04.0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24575,'8'0'0,"8"4"0,0 6 0,2 1 0,-2 6 0,-4 10 0,-4 8 0,-3-6 0,-3-20 0,-1-21 0,-1-7-8191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04.5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24575,'0'-4'0,"8"-2"0,3 9 0,0 21 0,-2 23 0,-3 28 0,-2 23 0,-2 15 0,-2 14 0,0-2 0,0-10 0,0-20 0,-1-18 0,-3-22 0,-2-20-8191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04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1 189 24575,'0'-4'0,"4"-2"0,6-3 0,9-10 0,15-9 0,13-4 0,3 4 0,-6 1 0,-8 6 0,-9 7-8191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05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24575,'0'17'0,"0"26"0,0 40 0,0 34 0,0 19 0,0 12 0,0-8 0,0-18 0,0-31-8191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05.7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24575,'0'8'0,"0"20"0,0 22 0,0 19 0,0 19 0,0 11 0,0 10 0,0 3 0,0-5 0,0-12 0,0-14 0,0-17 0,0-19-8191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06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1 183 24575,'0'-4'0,"4"-10"0,14-7 0,13 1 0,8-10 0,8 1 0,-2 5 0,1 3 0,-3 4 0,-10 14 0,-9 12 0,-22 12 0,-12 3-8191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06.4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0 138 24575,'8'-8'0,"8"-3"0,13-8 0,10-1 0,3-5 0,2 1 0,-2 5 0,-8 10 0,-9 7-8191</inkml:trace>
  <inkml:trace contextRef="#ctx0" brushRef="#br0" timeOffset="1">370 459 24575,'-4'0'0,"-6"0"0,-13 0 0,-4 0-8191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31.3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77 24575,'4'0'0,"6"0"0,9 0 0,14 0 0,10-8 0,11-3 0,3-4 0,1 1 0,0 2 0,-7 4 0,-3 3 0,-2 3 0,-4 1 0,-9 1-8191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31.6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24575,'8'0'0,"3"0"-8191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33.9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24575,'4'0'0,"6"0"0,13 0 0,12 0 0,3 0 0,1 0 0,1 0 0,2 0 0,-2 0 0,-7 0-8191</inkml:trace>
  <inkml:trace contextRef="#ctx0" brushRef="#br0" timeOffset="1">1135 224 24575,'4'0'0,"6"0"0,5 0 0,9 0 0,4 0 0,1 0 0,1 0 0,3 0 0,-4 0-8191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28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24575,'5'0'0,"8"-8"0,16-3 0,16 0 0,11 2 0,11 3 0,0 2 0,-1 2 0,-9 2 0,-9 0 0,-13-4 0,-17-1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36.1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1 24575,'0'4'0,"-4"10"0,-2 6 0,1 9 0,1 8 0,1 1 0,1 8 0,5 3 0,2 2 0,0 1 0,0 0 0,-2-9-8191</inkml:trace>
  <inkml:trace contextRef="#ctx0" brushRef="#br0" timeOffset="1">124 1308 24575,'0'8'0,"0"12"0,0 10 0,0 9 0,0 5 0,0 5 0,0 2 0,0-8-8191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39.7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24575,'0'8'0,"-8"16"0,-3 7 0,0 8 0,3 0 0,2-1 0,2-4 0,2 2 0,1-6-8191</inkml:trace>
  <inkml:trace contextRef="#ctx0" brushRef="#br0" timeOffset="1">3 617 24575,'0'12'0,"0"14"0,0 5 0,0 2 0,0 0 0,0 2 0,0 4 0,0-4-8191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40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0 24575,'0'13'0,"0"8"0,0 13 0,0 9 0,0 6 0,-13 7 0,-8 2 0,-4-8 0,1-13-8191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41.4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42.6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24575,'-1'118'0,"3"132"0,9-137 0,2 57 0,-12 846 0,-2-488 0,2-506 0,2 0 0,0-1 0,2 0 0,9 29 0,5 21 0,16 159 0,-11-55 0,-15-107 0,-3 1 0,-5 80 0,2 27 0,9-45 0,2 84 0,-17-56 0,6 177 0,5-287-1365,2-9-5461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43.8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24575,'0'39'0,"0"230"0,40 320 0,-29-401 0,-11-169 0,0-45-1365,-1-7-5461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45.6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0 200 24575,'866'0'0,"-837"-1"0,-1-2 0,1-2 0,43-11 0,-41 8 0,1 1 0,48-3 0,51-2 0,38 0 0,523 13 0,-673-3 0,0 0 0,-1-1 0,0-1 0,32-10 0,-28 7 0,0 1 0,36-5 0,220 7 0,-184 7 0,111-12 0,-152 3 0,1 1 0,81-19 0,-85 13 0,1 2 0,0 3 0,0 1 0,1 3 0,0 3 0,-1 1 0,1 3 0,-1 2 0,0 2 0,-1 2 0,68 25 0,-86-26 0,1-2 0,0-1 0,0-2 0,50 2 0,140-9 0,-85-2 0,-20 7-38,-51 0-404,0-4-1,69-8 1,-106 4-6384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48.3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1 127 24575,'203'2'0,"275"-6"0,-261-20 0,-137 13 0,130-3 0,-98 16 0,231-3 0,-111-22 0,-198 20 0,1-2 0,47-12 0,-45 8 0,70-7 0,424 13 0,-271 6 0,1646-3-1365,-1879 0-5461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49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24575,'0'653'0,"1"-629"0,2-1 0,0 0 0,2 0 0,8 25 0,-6-23 0,-1 0 0,-1 0 0,2 29 0,-8 208 0,2-231 0,-1-31 0,1 0 0,-1-1 0,0 1-1,0 0 1,0 0 0,0 0 0,1 0-1,-1-1 1,0 1 0,0 0 0,0 0 0,0 0-1,1 0 1,-1 0 0,0 0 0,0 0-1,1 0 1,-1-1 0,0 1 0,0 0-1,0 0 1,1 0 0,-1 0 0,0 0 0,0 0-1,1 0 1,-1 0 0,0 0 0,0 1-1,1-1 1,-1 0 0,0 0 0,0 0 0,0 0-1,1 0 1,-1 0 0,0 0 0,0 0-1,0 1 1,1-1 0,-1 0 0,0 0 0,0 0-1,0 0 1,0 1 0,0-1 0,1 0-1,-1 0 1,0 0 0,0 1 0,0-1-1,0 0 1,0 0 0,0 0 0,0 1 0,0-1-1,0 0 1,0 0 0,0 1 0,0-1-1,0 0 1,0 0 0,0 1 0,0-1 0,0 0-1,0 0 1,0 0 0,0 1 0,8-17-1350,3-13-5476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50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20 146 24575,'0'-4'0,"0"-10"0,0-7 0,0-3 0,0-7 0,-8 2 0,-3 6-8191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6:04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0 24575,'-8'35'0,"1"0"0,2 1 0,1 0 0,2 0 0,3 49 0,-1-22 0,1-25 0,-2-38 0,1 0 0,0 1 0,0-1 0,0 0 0,0 1 0,0-1 0,0 1 0,1-1 0,-1 0 0,0 1 0,0-1 0,0 0 0,0 0 0,0 1 0,0-1 0,1 0 0,-1 1 0,0-1 0,0 0 0,0 0 0,1 1 0,-1-1 0,0 0 0,0 0 0,1 1 0,-1-1 0,0 0 0,0 0 0,1 0 0,-1 1 0,0-1 0,1 0 0,-1 0 0,0 0 0,1 0 0,-1 0 0,0 0 0,1 0 0,-1 0 0,0 0 0,1 0 0,-1 0 0,0 0 0,1 0 0,0 0 0,16-14 0,13-25 0,-11 6 0,28-68 0,-12 24 0,-35 77 0,0-1 0,0 1 0,0-1 0,0 1 0,0-1 0,1 1 0,-1-1 0,0 1 0,0-1 0,1 1 0,-1 0 0,0-1 0,1 1 0,-1-1 0,0 1 0,1 0 0,-1-1 0,0 1 0,1 0 0,-1-1 0,1 1 0,-1 0 0,1 0 0,-1-1 0,1 1 0,-1 0 0,1 0 0,-1 0 0,1 0 0,0 0 0,5 14 0,-3 33 0,-3-44 0,-1 62 0,0-43 0,0-1 0,1 0 0,1 1 0,1-1 0,1 0 0,1 1 0,12 34 0,-16-54-39,1 0 0,-1 0 0,1-1 0,0 1 0,0 0 0,0 0 0,0-1 0,0 1 0,0-1 0,0 1 0,0-1 0,1 1 0,-1-1 0,1 0 0,-1 0 0,1 0 0,-1 0 0,1 0 0,0 0 0,-1 0 0,1 0 0,0 0 0,0-1 0,0 1 0,-1-1 0,1 0 0,0 1 0,0-1 0,0 0 0,0 0 0,0 0 0,0 0 0,0 0 0,3-2 0,22-12-6787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29.2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24575,'8'0'0,"12"8"0,10 3 0,9 0 0,10-2 0,5-3 0,-2-2 0,-10-2-8191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51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0 167 24575,'5'4'0,"1"1"0,0-1 0,0-1 0,0 1 0,0-1 0,0 0 0,1 0 0,-1-1 0,14 4 0,68 8 0,-63-11 0,519 58 0,-427-44 0,340 59 0,-381-59 0,-1 4 0,-1 3 0,135 64 0,-151-57 0,-27-13 0,1-2 0,1-1 0,48 16 0,-28-15 0,-28-8 0,0 0 0,1-2 0,0-1 0,46 3 0,304-11 0,-372 4 0,0-1 0,0-1 0,0 1 0,0-1 0,0 1 0,0-1 0,0 0 0,0 0 0,-1-1 0,1 1 0,0-1 0,-1 0 0,1 0 0,-1 0 0,0 0 0,0-1 0,0 1 0,5-5 0,-5 1 0,0 0 0,-1 1 0,1-1 0,-1 0 0,0 0 0,-1 0 0,1-1 0,-1 1 0,0 0 0,-1 0 0,0-11 0,0-271-123,-2 182-1119,1-72-5584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52.9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881 4654 24575,'-1'17'0,"-1"1"0,-1 0 0,-1-1 0,-8 24 0,-3 12 0,14-48 0,-5 22 0,3-22 0,1-16 0,0-146 0,3 105 0,-1-1 0,-12-79 0,-40-102 0,-18-130 0,54-189 0,15 533 0,-1 1 0,-1-1 0,0 1 0,-1 0 0,-11-29 0,-7-31 0,-14-71 0,18 83 0,3 0 0,-10-103 0,22 68 0,2 56 0,-1 0 0,-13-75 0,6 79 0,2 0 0,2-1 0,2 0 0,1 0 0,7-63 0,11-139 0,-16-258 0,-23 207 0,22 159 0,-14-214 0,9 168 0,6 125 0,-9-83 0,9 137 0,0 1 0,0 0 0,0 0 0,-1 0 0,0 0 0,0 0 0,0 0 0,0 0 0,0 0 0,0 0 0,-1 0 0,1 1 0,-1-1 0,0 0 0,0 1 0,0 0 0,0-1 0,0 1 0,-1 0 0,1 0 0,-1 0 0,1 0 0,-1 1 0,0-1 0,1 1 0,-1-1 0,0 1 0,0 0 0,-4-1 0,-3 2 0,0-1 0,0 2 0,0-1 0,0 1 0,0 1 0,1 0 0,-1 0 0,0 1 0,-10 5 0,-117 44-1365,-17 13-5461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55.4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77 200 24575,'-3'0'0,"0"1"0,1 0 0,-1 0 0,0 0 0,1 0 0,-1 1 0,1-1 0,-1 1 0,1 0 0,0-1 0,0 1 0,0 0 0,0 0 0,0 0 0,0 1 0,-1 2 0,-25 38 0,26-41 0,1 0 0,1 0 0,-1 0 0,0 0 0,0 0 0,1 0 0,-1 0 0,1 1 0,0-1 0,0 0 0,-1 0 0,2 0 0,-1 1 0,0-1 0,0 0 0,1 0 0,-1 1 0,1-1 0,-1 0 0,3 3 0,-1-2 0,0 0 0,0 0 0,1 0 0,-1-1 0,1 1 0,-1-1 0,1 1 0,0-1 0,0 0 0,0-1 0,6 4 0,9 2 0,-1-1 0,1-1 0,0 0 0,20 1 0,-31-4 0,51 6 0,0-3 0,104-3 0,119-24 0,-92 4 0,-57 4 0,-1-6 0,-1-6 0,186-62 0,-196 50 0,2 5 0,127-16 0,-59 23 0,16-4 0,251-4 0,66 36 0,-455 3 0,-1 3 0,0 2 0,121 37 0,-98-23 0,338 76 0,-365-89 0,1-3 0,0-2 0,68-3 0,-16 0 0,16 8 0,32 1 0,-116-13 0,1 3 0,0 1 0,-1 3 0,53 13 0,-80-15 0,0-1 0,1-1 0,-1-1 0,1-1 0,0-1 0,30-5 0,-31 3 0,1 1 0,-1 1 0,1 1 0,0 0 0,36 7 0,-44-1-107,-17-2 269,-20 1-484,20-4-776,12-1-5728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55.7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215 115 24575,'-8'-4'0,"-11"-2"0,-16-8 0,-9-1 0,-2 1 0,7-1 0,19 3 0,16-2 0,18 3 0,11 2 0,0 15 0,-7 16 0,-16 8 0,-12 7 0,-4-16 0,-9-35 0,0-17-8191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56.1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65 644 24575,'0'-17'0,"0"-35"0,0-37 0,-12-43 0,-13-48 0,-3 7-8191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2:57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1 207 24575,'0'-5'0,"4"0"0,10 0 0,11-8 0,10-1 0,11-3 0,6 2 0,3-5 0,0 0 0,0 1 0,-2 2 0,-5 5 0,-12-4 0,-6 0 0,-14 3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3:10.9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49 24575,'-9'0'0,"-6"0"0,-6 0 0,10-4 0,11-2 0,9 1 0,8 1 0,9 1 0,1-3 0,-1-1 0,-1 1 0,0 2 0,-4 1-8191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3:11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24575,'4'-9'0,"14"-6"0,8-1 0,8 2 0,7 4 0,0 3 0,-6 7 0,-10 4-8191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3:11.7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24575,'16'0'0,"-8"0"0,-1-1 0,1 2 0,0-1 0,-1 1 0,1 0 0,9 3 0,-15-3 0,0 0 0,0 0 0,0 0 0,0 1 0,0-1 0,0 0 0,0 1 0,0-1 0,0 1 0,-1 0 0,1 0 0,-1 0 0,1 0 0,-1 0 0,0 0 0,1 0 0,-1 0 0,0 0 0,-1 1 0,1-1 0,0 0 0,-1 0 0,1 1 0,-1 3 0,1 6 0,-1 1 0,-1-1 0,0 0 0,-1 0 0,0 0 0,-1 0 0,0 0 0,-1 0 0,0-1 0,-10 20 0,-5 17 0,17-45-4,1-1 0,1 0 0,-1 1 0,0-1 0,0 1 0,1-1 0,0 1 0,-1 0 0,1-1 0,0 1 0,0-1 0,1 1 0,-1 0 0,0-1 0,1 1 0,0-1 0,-1 1 0,1-1 0,2 4 0,-2-4 15,1-1 0,-1 1 0,1 0 0,0-1 0,0 1 1,0-1-1,-1 0 0,1 0 0,0 0 0,0 0 0,1 0 0,-1 0 0,0 0 1,0-1-1,0 1 0,1-1 0,3 1 0,3-1-160,0 0 1,0 0-1,0-1 1,0 0-1,0 0 1,0-1-1,-1 0 1,1-1-1,14-6 1,-1-3-6678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3:12.4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24575,'0'31'0,"-1"14"0,2 0 0,2 0 0,10 49 0,-10-90 0,0-18 0,0-23 0,-2 7 0,2 1 0,1-1 0,9-35 0,-13 63 0,0 1 0,1 0 0,-1-1 0,0 1 0,1 0 0,-1-1 0,1 1 0,-1 0 0,1 0 0,0-1 0,-1 1 0,1 0 0,0 0 0,0 0 0,0 0 0,0 0 0,0 0 0,0 0 0,0 0 0,0 1 0,0-1 0,0 0 0,2 0 0,-2 1 0,1 0 0,-1 0 0,0 1 0,0-1 0,1 0 0,-1 1 0,0-1 0,0 1 0,0-1 0,0 1 0,1 0 0,-1-1 0,0 1 0,0 0 0,0 0 0,-1 0 0,1 0 0,0 0 0,1 2 0,7 9 0,0 1 0,-1 1 0,7 16 0,-9-17 0,-4-9 0,5 8 0,-1 0 0,2-1 0,13 18 0,-20-28 0,0 0 0,0 1 0,0-1 0,0 0 0,0 0 0,0 1 0,0-1 0,0 0 0,1 0 0,-1 0 0,0 0 0,1-1 0,-1 1 0,1 0 0,-1-1 0,1 1 0,-1-1 0,1 1 0,-1-1 0,1 0 0,0 1 0,-1-1 0,1 0 0,-1 0 0,1 0 0,0 0 0,-1 0 0,1-1 0,-1 1 0,1-1 0,-1 1 0,1-1 0,-1 1 0,1-1 0,-1 0 0,1 1 0,-1-1 0,0 0 0,1 0 0,1-2 0,5-9 0,0 0 0,-1 0 0,0-1 0,-1 0 0,-1 0 0,0 0 0,0-1 0,-2 0 0,4-23 0,14-38 0,-21 73 0,1 0 0,-1 1 0,0-1 0,1 0 0,0 1 0,-1-1 0,1 1 0,0-1 0,0 1 0,0-1 0,0 1 0,0 0 0,0 0 0,1-1 0,-1 1 0,0 0 0,0 0 0,1 0 0,-1 0 0,1 0 0,1 0 0,-2 1 0,0 0 0,1 0 0,-1 0 0,0 1 0,0-1 0,0 0 0,0 1 0,0-1 0,0 1 0,0 0 0,1-1 0,-2 1 0,1 0 0,0-1 0,0 1 0,0 0 0,0 0 0,0 0 0,-1 0 0,1 0 0,0 0 0,0 1 0,5 7 0,-1 0 0,-1 1 0,1 0 0,-2 0 0,4 12 0,37 160-1365,-31-125-5461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30.8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84 24575,'-5'0'0,"8"0"0,11 0 0,12 0 0,14 0 0,4-9 0,0-2 0,-1 0 0,-2-1 0,-9-8 0,-9 0-8191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3:12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83 1 24575,'0'8'0,"0"7"0,-5 10 0,0 8 0,-9 8 0,-14-4 0,-3-8-8191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3:13.3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24575,'4'0'0,"14"0"0,13 0 0,0 0-8191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3:13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1 103 24575,'4'-4'0,"10"-1"0,15-9 0,11-1 0,3-7 0,2 0 0,-6 9 0,-10 5-8191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3:14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24575,'5'0'0,"0"-4"0,9-1 0,6-5 0,-1 4 0,-3 16 0,-5 19 0,-4 16 0,-11 14 0,-14 9 0,-4-3 0,11-12 0,15-15 0,15-23 0,18-30 0,1-25 0,-4-7-8191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3:14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41 240 24575,'1'53'0,"-4"90"0,2-125 0,-1 0 0,-1-1 0,0 0 0,-1 0 0,-11 26 0,10-36 0,2-12 0,1-16 0,3-89 0,21-143 0,-22 251 0,0 0 0,0 0 0,0 0 0,1 0 0,-1 0 0,1 0 0,-1 0 0,1 0 0,0 0 0,0 0 0,0 1 0,0-1 0,0 0 0,1-1 0,-1 3 0,-1 0 0,1 0 0,-1 0 0,1 0 0,-1 0 0,1 0 0,-1 0 0,1 0 0,-1 0 0,1 0 0,-1 0 0,1 1 0,-1-1 0,0 0 0,1 0 0,-1 0 0,1 1 0,-1-1 0,1 0 0,-1 1 0,0-1 0,1 0 0,-1 1 0,0-1 0,1 1 0,-1-1 0,0 0 0,0 1 0,1-1 0,-1 1 0,0-1 0,0 2 0,23 56 0,-20-52 0,2 11 0,0-1 0,2 1 0,0-1 0,1-1 0,19 29 0,-24-41 0,-1 0 0,0 0 0,0-1 0,1 1 0,0-1 0,-1 0 0,1 0 0,0 0 0,0 0 0,0 0 0,0-1 0,1 1 0,-1-1 0,0 0 0,0 0 0,1 0 0,-1 0 0,1-1 0,-1 1 0,1-1 0,-1 0 0,1 0 0,-1 0 0,1 0 0,-1-1 0,1 0 0,-1 1 0,1-1 0,-1 0 0,0-1 0,1 1 0,-1-1 0,0 1 0,0-1 0,0 0 0,0 0 0,2-3 0,8-4 14,0-2-1,-1 0 0,0-1 0,-1 0 1,-1 0-1,0-1 0,0 0 0,11-22 1,-4 2-509,-2-1 0,19-57 0,-11 12-6331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3:15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0 24575,'0'17'0,"-4"35"0,-1 42 0,-1 34 0,2 17 0,5 4 0,7-14 0,15-27 0,15-31 0,19-37 0,24-42 0,-1-21-8191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3:15.7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116 1 24575,'4'4'0,"10"14"0,3 21 0,-2 37 0,-12 60 0,-27 57 0,-43 43 0,-11-20-8191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3:28.5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24575,'0'4'0,"12"2"0,13-1 0,15-1 0,13-1 0,5-1 0,3-1 0,-3 0 0,-5-1 0,-13-13 0,-12-4-8191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38.6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199 0 24575,'0'27'0,"-1"-1"0,-1 0 0,-1-1 0,-11 40 0,-40 190 0,16-68 0,-46 214 0,81-390-1365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39.0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54 24575,'0'-4'0,"0"-6"0,0-9 0,0-2-8191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31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24575,'0'8'0,"0"16"0,0 25 0,0 28 0,9 40 0,2 33 0,0 25 0,-3 3 0,2-7 0,0-17 0,-3-20 0,-2-35-8191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39.56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24575,'4'1'0,"1"-1"0,0 1 0,0 0 0,0 0 0,-1 1 0,1-1 0,-1 1 0,1 0 0,-1 0 0,1 1 0,-1-1 0,0 1 0,0 0 0,-1 0 0,1 0 0,0 0 0,-1 1 0,0 0 0,0-1 0,3 5 0,7 12 0,-1 0 0,-1 1 0,9 23 0,1 2 0,-19-43 0,149 308 0,-129-258 0,-3 1 0,-3 0 0,-1 1 0,7 61 0,-3-34 17,-9-48-1399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40.05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1 152 24575,'0'-4'0,"0"-14"0,12-4 0,13-7 0,11 2 0,7 5 0,5 7 0,2 5 0,-6 5-8191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40.5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24575,'0'17'0,"0"22"0,0 22 0,0 16 0,0 13 0,0 3 0,0-1 0,0-13 0,0-15 0,0-23 0,0-26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41.0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0 104 24575,'0'-3'0,"1"-1"0,-1 0 0,1 1 0,0-1 0,0 1 0,0-1 0,0 1 0,1-1 0,0 1 0,-1 0 0,1 0 0,0-1 0,0 1 0,1 1 0,-1-1 0,1 0 0,-1 1 0,1-1 0,0 1 0,0 0 0,0 0 0,0 0 0,1 0 0,-1 0 0,0 1 0,1-1 0,-1 1 0,8-2 0,10-2 0,0 1 0,0 0 0,39 0 0,-43 3 0,5-1 0,0 0 0,0 1 0,1 0 0,-1 2 0,32 5 0,-50-6 0,0 1 0,0 0 0,-1 0 0,1 0 0,0 0 0,-1 0 0,1 1 0,-1-1 0,0 1 0,1 0 0,-1 0 0,0 1 0,0-1 0,0 1 0,0-1 0,-1 1 0,1 0 0,-1 0 0,0 0 0,0 0 0,0 0 0,0 1 0,0-1 0,0 0 0,-1 1 0,0 0 0,0-1 0,0 1 0,0 0 0,-1-1 0,1 1 0,-1 0 0,0 4 0,-1 4 0,-1 0 0,0 0 0,0 0 0,-2 0 0,1-1 0,-2 1 0,1-1 0,-1 0 0,-1 0 0,0 0 0,-13 16 0,4-8 0,0-1 0,0-1 0,-2-1 0,0 0 0,-23 16 0,8-9 0,32-22 0,-1-1 0,1 0 0,0 0 0,-1 0 0,1 0 0,0 1 0,-1-1 0,1 0 0,0 0 0,0 1 0,-1-1 0,1 0 0,0 0 0,0 1 0,-1-1 0,1 0 0,0 1 0,0-1 0,0 0 0,0 1 0,-1-1 0,1 1 0,0-1 0,0 0 0,0 1 0,0-1 0,0 0 0,0 1 0,0-1 0,0 1 0,0-1 0,0 0 0,0 1 0,0-1 0,0 0 0,0 1 0,1-1 0,-1 0 0,0 1 0,0 0 0,19 4 0,30-6 0,-45 1 0,7-1 0,6-1 0,-1 1 0,1 1 0,0 1 0,23 3 0,-35-3 0,-1 0 0,0 0 0,0 1 0,0-1 0,0 1 0,0 0 0,0 0 0,0 0 0,0 1 0,-1-1 0,1 1 0,-1 0 0,0 0 0,0 0 0,0 0 0,0 0 0,-1 1 0,1 0 0,-1-1 0,0 1 0,0 0 0,2 5 0,2 10 0,-1 0 0,-2 1 0,0-1 0,0 1 0,-2-1 0,0 1 0,-2 0 0,0-1 0,-1 1 0,-1-1 0,-10 35 0,10-48-72,0 1 1,-1-1-1,0 0 0,0-1 0,0 1 0,-1-1 0,1 0 0,-1 0 1,-1 0-1,1-1 0,-1 1 0,0-1 0,0-1 0,0 1 0,0-1 1,0 0-1,-1 0 0,-11 2 0,-29 8-6754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42.28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333 2 24575,'-33'-1'0,"9"0"0,0 1 0,1 2 0,-1 0 0,-28 6 0,44-5 0,1-1 0,-1 1 0,1 0 0,0 0 0,0 1 0,0 0 0,0 1 0,0-1 0,1 1 0,0 0 0,0 1 0,1 0 0,-1 0 0,1 0 0,0 0 0,-6 11 0,5-5 0,1 0 0,-1 1 0,2-1 0,0 1 0,0 0 0,2 0 0,-1 0 0,2 1 0,-1-1 0,2 0 0,0 1 0,3 24 0,0-18 0,1 0 0,0 0 0,2-1 0,0 0 0,1 0 0,1 0 0,19 32 0,-13-29 0,2-1 0,0 0 0,1-1 0,1-1 0,1-1 0,0 0 0,1-2 0,1 0 0,1-1 0,36 18 0,-38-23 0,1-1 0,0-1 0,0-1 0,0-1 0,1-1 0,0-1 0,0 0 0,1-2 0,-1-1 0,0-1 0,1 0 0,38-7 0,-28 0-455,0-2 0,35-14 0,53-29-6371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43.2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 5 24575,'-4'-4'0,"-1"6"0,0 17 0,0 16 0,2 20 0,6 26 0,1 15 0,5 4 0,1-2 0,-2-9 0,-2-16 0,7-16 0,1-10 0,-7-16 0,-3-14-8191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43.8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0 157 24575,'1'-5'0,"0"-1"0,0 1 0,0 0 0,1 0 0,0-1 0,0 1 0,0 1 0,0-1 0,1 0 0,0 0 0,0 1 0,0 0 0,0-1 0,1 1 0,0 1 0,0-1 0,0 0 0,0 1 0,0 0 0,8-4 0,2-1 0,-1 0 0,1 1 0,1 1 0,-1 0 0,30-7 0,-20 8 0,1 2 0,0 1 0,0 1 0,-1 0 0,1 2 0,0 1 0,24 6 0,-42-6 0,0 0 0,-1 1 0,1 0 0,-1 1 0,0-1 0,0 1 0,0 0 0,-1 0 0,1 1 0,-1 0 0,0 0 0,-1 0 0,1 1 0,-1-1 0,0 1 0,0 0 0,-1 0 0,1 0 0,-2 1 0,4 8 0,2 5 0,-1 1 0,-2 0 0,0 0 0,-1 0 0,2 31 0,-3-9 0,-3 0 0,-2 0 0,-1-1 0,-3 1 0,-15 61 0,15-81 0,-1 0 0,-2 0 0,0-1 0,-1-1 0,-1 1 0,-1-2 0,-1 1 0,0-2 0,-2 0 0,0-1 0,-24 22 0,-16-1-1365,4-15-5461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47.4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273 0 24575,'-1'14'0,"-1"-1"0,-1 1 0,0-1 0,0 0 0,-2 0 0,-8 18 0,-11 41 0,-121 541 0,137-575 0,3-12 0,-2 1 0,-1-1 0,-20 49 0,27-75 1,1 0 0,0 1 0,0-1 0,0 0 0,0 1 0,0-1 0,0 0 0,0 1 0,0-1 0,0 0 0,-1 1 0,1-1 0,0 0 0,0 0 0,0 1 0,-1-1 0,1 0 0,0 0 0,0 1 0,-1-1 0,1 0 0,0 0 0,-1 0 0,1 1 0,0-1 0,-1 0 0,1 0-1,0 0 1,-1 0 0,1 0 0,0 0 0,-1 0 0,1 0 0,0 0 0,-1 0 0,1 0 0,-5-11-1402,2-12-5425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48.1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24575,'6'0'0,"1"1"0,0 1 0,0-1 0,-1 1 0,1 0 0,-1 0 0,0 1 0,0 0 0,0 0 0,0 0 0,0 1 0,0 0 0,-1 0 0,0 0 0,0 1 0,0 0 0,6 8 0,9 13 0,-1 0 0,24 43 0,-18-26 0,12 20 0,-3 2 0,-3 2 0,-3 1 0,-2 1 0,22 100 0,-32-99 0,-6-27 0,1 1 0,30 75 0,-31-109-1365,-13-19-5461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48.4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82 24575,'0'-4'0,"9"-6"0,6-1 0,10 2 0,8 1 0,7-5 0,10-1 0,-4 2-8191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0:48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24575,'69'0'0,"29"-1"0,147 17 0,-199-11 0,64-3 0,32 3 0,-118 0 0,0 0 0,-1 1 0,34 14 0,-37-12 0,1-1 0,0 0 0,1-2 0,41 5 0,83 1 0,111 3 0,-210-13 0,52 10 0,42 1 0,-120-12 0,45 0 0,0 3 0,80 13 0,266 27 0,-302-36 0,63 1 0,90 8 0,-122 0 0,145-2 0,514-15 0,-647 14 0,-9 0 0,-123-13 0,329 0 0,-256-4 0,160-29 0,26-10 0,-68 12 0,-158 23 0,-26 4 0,-1-1 0,1-1 0,40-14 0,27-9-1365,-74 22-5461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49.3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24575,'0'8'0,"0"7"0,0 10 0,0 12 0,0 14 0,8 9 0,3 9 0,0 8 0,-2 8 0,1 2 0,-1-5 0,-2-8 0,-2-13 0,-2-25 0,-1-18-8191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49.85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1 177 24575,'0'-3'0,"1"-1"0,0 0 0,0 0 0,0 0 0,0 1 0,1-1 0,-1 1 0,1-1 0,0 1 0,0-1 0,0 1 0,0 0 0,1 0 0,4-4 0,44-37 0,-34 31 0,1 0 0,0 2 0,28-14 0,-42 23 0,1 0 0,-1 0 0,0 0 0,1 1 0,-1-1 0,1 1 0,-1 0 0,1 0 0,0 1 0,0-1 0,-1 1 0,1 0 0,0 1 0,-1-1 0,1 1 0,0-1 0,-1 2 0,1-1 0,-1 0 0,1 1 0,-1 0 0,6 3 0,-7-2 0,0 1 0,0-1 0,-1 1 0,1-1 0,-1 1 0,0 0 0,0 0 0,0 0 0,-1 0 0,1 0 0,-1 1 0,0-1 0,0 0 0,-1 1 0,1-1 0,-1 0 0,0 1 0,0-1 0,-1 1 0,1-1 0,-1 0 0,-1 6 0,-3 12 0,0 0 0,-17 40 0,9-35 0,0-1 0,-2-1 0,-1-1 0,-1 0 0,-26 29 0,21-26 0,39-32 0,2 1 0,35-3 0,-48 7 0,-1 0 0,1 1 0,0 0 0,0 0 0,-1 1 0,1 0 0,-1 0 0,1 0 0,-1 0 0,0 1 0,0 0 0,0 0 0,0 0 0,0 1 0,-1 0 0,0 0 0,0 0 0,0 0 0,0 1 0,5 7 0,6 10 0,-2 0 0,0 2 0,11 29 0,-17-39 0,-3-5 8,-1-1-1,0 1 1,0-1-1,-1 1 1,0 0-1,0 0 1,-1 0-1,0 0 1,-1 0-1,0 0 1,0 0-1,-1 0 1,0 0-1,-1 0 0,-5 18 1,4-20-91,-1 0 1,1 0-1,-1 0 1,-1 0-1,1 0 1,-1-1-1,-1 0 1,1 0-1,-1 0 1,0-1-1,0 0 1,0 0-1,-1 0 1,0-1-1,0 0 1,0 0-1,-15 5 1,-27 7-6744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51.08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374 69 24575,'-11'-8'0,"1"0"0,-1 1 0,-1 0 0,1 1 0,-1 0 0,0 1 0,-1 0 0,1 1 0,-1 1 0,0 0 0,0 0 0,0 1 0,-20 0 0,30 2 0,-1 1 0,0-1 0,1 1 0,-1 0 0,1 0 0,-1 0 0,1 1 0,0-1 0,-1 1 0,1 0 0,0 0 0,0 0 0,0 0 0,-4 5 0,1-1 0,0 1 0,0-1 0,1 2 0,0-1 0,-7 15 0,-1 7 0,2 1 0,-12 45 0,20-63 0,-31 139 0,32-132 0,-1-1 0,2 1 0,1 0 0,0 0 0,1 0 0,4 20 0,-3-33 0,-1-1 0,1 0 0,0 0 0,1 0 0,-1 0 0,1-1 0,0 1 0,0-1 0,1 1 0,-1-1 0,1 0 0,0 0 0,0-1 0,0 1 0,0-1 0,1 0 0,-1 0 0,1 0 0,0-1 0,0 0 0,0 0 0,9 3 0,1-1 0,0-1 0,0 0 0,0-1 0,0-1 0,1 0 0,-1-1 0,18-2 0,23-7-341,-1-3 0,0-2-1,74-29 1,30-17-6485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51.9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 1 24575,'-4'0'0,"-1"8"0,-1 12 0,2 14 0,1 19 0,1 25 0,10 24 0,2 17 0,9-1 0,1-6 0,6-15 0,-2-16 0,-5-24 0,-6-32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52.4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0 182 24575,'1'-4'0,"-1"0"0,1 0 0,0 1 0,0-1 0,1 0 0,-1 0 0,1 1 0,-1-1 0,1 1 0,0 0 0,1-1 0,-1 1 0,1 0 0,3-4 0,48-41 0,-37 35 0,-7 5 0,0 1 0,1 1 0,0-1 0,0 2 0,0-1 0,1 2 0,0-1 0,0 2 0,0 0 0,19-3 0,-25 5 0,1 0 0,0 0 0,0 1 0,0 0 0,0 0 0,0 1 0,0 0 0,0 0 0,0 0 0,-1 1 0,1 0 0,0 0 0,-1 1 0,0 0 0,1 0 0,-1 0 0,0 1 0,-1 0 0,1 0 0,5 6 0,6 13 0,-1 1 0,-1 1 0,-1 1 0,-1 0 0,-2 1 0,0 0 0,11 48 0,-16-50 0,0 1 0,-2-1 0,-1 1 0,-2 0 0,0 0 0,-2 0 0,0 0 0,-2 0 0,-1-1 0,-1 1 0,-1-1 0,-1 0 0,-16 35 0,18-49 9,-1-1 0,0 0 0,-1 0 0,0 0 0,0-1 1,-1 0-1,-1-1 0,1 1 0,-1-2 0,-1 1 0,1-1 0,-18 9 0,9-8-221,0 0 0,0-1 0,-1 0 0,0-2 1,-1 0-1,-31 3 0,-47 1-6614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55.0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126 11 24575,'0'-1'0,"-1"1"0,1-1 0,-1 0 0,1 1 0,0-1 0,-1 0 0,1 1 0,-1-1 0,0 1 0,1-1 0,-1 1 0,1-1 0,-1 1 0,0 0 0,1-1 0,-1 1 0,0 0 0,0-1 0,1 1 0,-1 0 0,0 0 0,1 0 0,-1-1 0,0 1 0,0 0 0,0 0 0,1 0 0,-1 0 0,0 1 0,0-1 0,1 0 0,-1 0 0,0 0 0,0 1 0,1-1 0,-1 0 0,0 0 0,1 1 0,-1-1 0,0 1 0,1-1 0,-1 1 0,1-1 0,-1 1 0,1-1 0,-2 2 0,-1 3 0,-1 0 0,1 0 0,0 1 0,0-1 0,0 1 0,1 0 0,0 0 0,-3 12 0,-8 59 0,7-31 0,-16 97 0,7 1 0,5 264 0,11-397-1365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55.5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24575,'6'6'0,"0"0"0,0 0 0,0 1 0,-1 0 0,7 11 0,34 52 0,63 131 0,19 89 0,-27-55 0,-67-156 0,14 29 0,-41-98-38,-6-15 132,-8-18-1515,-8 0-5405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55.8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0 177 24575,'13'-13'0,"12"-12"0,10-11 0,9 2 0,8-3 0,-5 5-8191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56.81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24575,'0'8'0,"0"16"0,0 20 0,0 20 0,0 6 0,8 1 0,3-8 0,0-2 0,-2-12-8191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57.2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82 24575,'0'-4'0,"1"1"0,0 0 0,0 0 0,0 0 0,0 0 0,1 0 0,-1 0 0,1 0 0,0 0 0,0 1 0,0-1 0,0 0 0,0 1 0,1 0 0,-1 0 0,1-1 0,-1 1 0,1 1 0,0-1 0,0 0 0,3-1 0,1-1 0,0 1 0,0 0 0,0 0 0,0 0 0,0 1 0,1 0 0,14-1 0,-18 3 0,-1 0 0,1 0 0,-1 0 0,1 0 0,-1 1 0,0 0 0,1 0 0,-1 0 0,0 0 0,0 0 0,1 1 0,-1-1 0,0 1 0,0 0 0,-1 0 0,1 0 0,0 0 0,3 4 0,-3-2 0,1 1 0,0 0 0,-1 0 0,0 1 0,-1-1 0,1 1 0,-1 0 0,0-1 0,2 11 0,0 8 0,-1 0 0,-1 1 0,-2 47 0,0-70 0,-1 6 0,0-1 0,1 1 0,0-1 0,0 1 0,1-1 0,0 1 0,1-1 0,-1 0 0,1 1 0,1-1 0,-1 0 0,1 0 0,1-1 0,-1 1 0,1 0 0,6 7 0,-6-9 6,0 1-1,0-1 1,0 1-1,-1 0 0,0 0 1,0 1-1,-1-1 1,0 0-1,0 1 1,0 0-1,-1-1 1,0 1-1,0 0 0,0 0 1,-1-1-1,0 1 1,-1 0-1,1 0 1,-1 0-1,-1-1 1,-2 9-1,1-7-92,0 0-1,-1-1 1,0 1 0,-1-1-1,0 0 1,0-1 0,0 1-1,-1-1 1,1 0-1,-2 0 1,1-1 0,-1 1-1,1-1 1,-1-1 0,-1 0-1,-11 6 1,-27 8-6739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1:01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54 647 24575,'0'-2'0,"1"0"0,-1 1 0,1-1 0,-1 0 0,1 1 0,-1-1 0,1 1 0,0-1 0,0 1 0,0-1 0,0 1 0,0-1 0,0 1 0,0 0 0,1 0 0,-1-1 0,0 1 0,1 0 0,-1 0 0,0 0 0,1 1 0,1-2 0,42-17 0,-31 14 0,13-6 0,-1-2 0,-1-1 0,0-1 0,-1 0 0,0-2 0,30-29 0,-20 12 0,-1-1 0,-1-2 0,28-43 0,-54 70 0,0 1 0,0-1 0,-1 0 0,0-1 0,-1 1 0,0-1 0,-1 0 0,0 1 0,0-2 0,-2 1 0,2-17 0,-3 24 0,0-1 0,-1 0 0,1 0 0,-1 0 0,0 0 0,0 1 0,-1-1 0,1 0 0,-1 1 0,0-1 0,0 1 0,-1 0 0,1 0 0,-1 0 0,0 0 0,0 0 0,0 0 0,-1 1 0,0-1 0,1 1 0,-1 0 0,0 0 0,0 1 0,0-1 0,-1 1 0,1 0 0,-1 0 0,-6-2 0,-1 0 0,1 0 0,-1 1 0,0 0 0,0 1 0,0 0 0,0 1 0,0 1 0,-1 0 0,1 0 0,0 1 0,0 0 0,0 2 0,0-1 0,0 1 0,0 1 0,1 0 0,0 1 0,0 0 0,0 0 0,0 1 0,1 1 0,0 0 0,0 0 0,1 1 0,-11 10 0,5-3 0,0 1 0,0 1 0,2 0 0,0 1 0,1 1 0,0 0 0,2 0 0,1 1 0,0 0 0,1 1 0,1-1 0,1 2 0,1-1 0,1 1 0,-2 36 0,4 6 0,2 0 0,4 0 0,13 75 0,-14-118 0,2 0 0,1 0 0,0-1 0,2 0 0,0 0 0,1 0 0,1-1 0,1 0 0,0-1 0,2 0 0,0-1 0,1-1 0,20 19 0,-30-30 0,2-1 0,-1 0 0,0 0 0,1-1 0,0 1 0,0-1 0,0 0 0,7 2 0,-9-4 0,-1-1 0,1 1 0,-1-1 0,1 0 0,-1 0 0,1 0 0,-1 0 0,1 0 0,-1-1 0,1 0 0,-1 0 0,1 0 0,-1 0 0,0 0 0,0-1 0,1 1 0,4-5 0,5-3-341,-1 0 0,-1-1-1,14-15 1,35-44-6485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58.5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393 26 24575,'-11'-5'0,"-1"1"0,0 0 0,0 1 0,0 0 0,0 1 0,-18-1 0,-79 1 0,65 3 0,39-1 0,0 0 0,0 0 0,1 1 0,-1 0 0,0 0 0,0 0 0,0 1 0,0-1 0,1 1 0,-1 0 0,1 0 0,0 1 0,-1-1 0,1 1 0,0 0 0,-6 6 0,5-3 0,0 0 0,1 0 0,-1 1 0,1-1 0,1 1 0,-1 0 0,1 0 0,0 0 0,-3 15 0,2 2 0,0 0 0,2 0 0,0 1 0,2-1 0,4 46 0,-1-51 0,0 0 0,1-1 0,0 1 0,2-1 0,0 0 0,1 0 0,1 0 0,13 20 0,-18-33 0,0 0 0,0 0 0,1 0 0,0-1 0,0 1 0,0-1 0,0 0 0,1 0 0,-1-1 0,1 1 0,0-1 0,0 0 0,0 0 0,1-1 0,-1 1 0,0-1 0,1-1 0,0 1 0,-1-1 0,1 0 0,0 0 0,0 0 0,0-1 0,0 0 0,0 0 0,-1-1 0,1 1 0,0-1 0,0-1 0,11-3 0,-2-1-341,0-1 0,-1 0-1,27-18 1,43-39-6485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00.9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328 10 24575,'0'0'0,"0"-1"0,0 1 0,0-1 0,0 1 0,0 0 0,0-1 0,-1 1 0,1 0 0,0-1 0,0 1 0,0 0 0,0-1 0,0 1 0,0 0 0,0-1 0,-1 1 0,1 0 0,0 0 0,0-1 0,-1 1 0,1 0 0,0 0 0,0-1 0,-1 1 0,1 0 0,0 0 0,0 0 0,-1-1 0,1 1 0,0 0 0,-1 0 0,1 0 0,0 0 0,-1 0 0,1 0 0,0 0 0,-1 0 0,1 0 0,0 0 0,-1 0 0,1 0 0,0 0 0,-1 0 0,1 0 0,0 0 0,-1 0 0,1 0 0,0 0 0,-1 0 0,1 1 0,0-1 0,-1 0 0,1 0 0,0 0 0,-1 0 0,1 1 0,0-1 0,0 0 0,0 0 0,-1 1 0,1-1 0,0 0 0,0 1 0,0-1 0,-1 1 0,-19 20 0,2 11 0,2 2 0,1 1 0,2 0 0,-13 53 0,6-24 0,-30 92 0,-79 281 0,125-425-40,3-17 122,2-21-857,-1 22 143,1-29-6194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01.48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24575,'1'9'0,"0"0"0,0-1 0,1 1 0,0 0 0,1-1 0,-1 0 0,2 1 0,-1-1 0,1-1 0,6 10 0,9 12 0,29 34 0,-8-10 0,10 23 0,68 145 0,17 92 0,-100-219 0,-20-49 0,2-2 0,2 0 0,33 54 0,-36-78 117,-9-17-320,-4-14-1076,-5-7-5547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01.8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0 144 24575,'8'-9'0,"12"-2"0,14-12 0,15-2 0,19-2 0,16 5 0,1 6 0,-14 5-8191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02.6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24575,'0'8'0,"0"12"0,0 10 0,0 13 0,0 12 0,0 13 0,0 8 0,0 3 0,9-3 0,2-11 0,0-7 0,-3-10 0,-2-13-8191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03.4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46 196 24575,'1'-4'0,"0"0"0,-1 1 0,1-1 0,0 1 0,1-1 0,-1 1 0,1 0 0,-1-1 0,1 1 0,0 0 0,0 0 0,0 0 0,1 0 0,-1 0 0,1 1 0,-1-1 0,7-3 0,53-34 0,-29 22 0,0 2 0,1 1 0,1 2 0,62-16 0,-93 28 0,-1 0 0,1 0 0,0 1 0,0 0 0,-1-1 0,1 1 0,0 1 0,0-1 0,-1 0 0,1 1 0,0 0 0,-1 0 0,1 0 0,0 0 0,-1 1 0,1-1 0,-1 1 0,0 0 0,0 0 0,0 0 0,0 0 0,0 1 0,0-1 0,0 1 0,2 3 0,-2-1 0,0 0 0,0 0 0,-1 0 0,0 1 0,0-1 0,0 0 0,-1 1 0,0-1 0,0 1 0,0 0 0,-1-1 0,0 1 0,0-1 0,0 1 0,-1 0 0,-2 10 0,0-3 0,-2 0 0,0 0 0,0 0 0,-1 0 0,-1-1 0,0 0 0,-1-1 0,0 1 0,-1-1 0,-10 9 0,12-11 0,-1-1 0,-1 0 0,1-1 0,-1 0 0,-1 0 0,1-1 0,-1 0 0,0 0 0,0-1 0,-1-1 0,1 0 0,-18 4 0,35-8 0,-1 0 0,1 0 0,0 0 0,-1 0 0,1 1 0,0 0 0,-1 1 0,1 0 0,-1 0 0,1 0 0,-1 1 0,0-1 0,0 2 0,0-1 0,-1 1 0,1-1 0,-1 1 0,7 7 0,-3-2 0,0 0 0,-1 1 0,0 0 0,-1 1 0,0 0 0,-1 0 0,0 0 0,-1 0 0,0 1 0,-1 0 0,0 0 0,-1 1 0,2 12 0,-4-17 0,-1 0 0,0 1 0,0-1 0,-1 0 0,0 0 0,-1 1 0,0-1 0,0 0 0,-1 0 0,0-1 0,0 1 0,0-1 0,-1 1 0,-1-1 0,1 0 0,-1 0 0,0-1 0,-1 1 0,1-1 0,-14 10 0,5-4 14,-2-1-1,1 0 1,-2-1 0,1-1-1,-1-1 1,-23 9-1,-1-4-743,-69 14 0,-7-6-6096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05.1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427 47 24575,'-22'-1'0,"-1"-1"0,1-2 0,-1 0 0,-24-8 0,-50-9 0,91 20 0,0 0 0,0 1 0,0 0 0,0 0 0,0 0 0,0 1 0,0 0 0,0 0 0,0 0 0,0 1 0,1 0 0,-1 0 0,0 0 0,1 1 0,0 0 0,0 0 0,-1 0 0,2 1 0,-1 0 0,0 0 0,1 0 0,0 0 0,-6 8 0,3-2 0,1 1 0,0 0 0,1 0 0,0 0 0,1 1 0,0-1 0,1 1 0,0 0 0,1 0 0,-2 24 0,-1 20 0,3 0 0,2-1 0,2 1 0,13 74 0,-11-119 0,0 0 0,0 0 0,1 0 0,0 0 0,1-1 0,0 0 0,1 0 0,0-1 0,1 0 0,0 0 0,0 0 0,0-1 0,1-1 0,1 1 0,-1-2 0,1 1 0,0-1 0,1-1 0,16 8 0,3-2 0,-1 0 0,2-2 0,-1-1 0,1-2 0,0-1 0,40 2 0,-28-7-273,0-1 0,-1-3 0,1-1 0,61-17 0,23-13-6553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06.3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 1 24575,'-4'0'0,"-1"4"0,-1 10 0,2 10 0,1 15 0,10 17 0,3 15 0,8 17 0,2 11 0,5 9 0,-1-6 0,-5-15 0,-2-19 0,-3-13 0,-4-23 0,-13-35 0,-5-24 0,-1-9-8191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07.3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1 289 24575,'0'-22'0,"-1"4"0,1 1 0,1-1 0,6-29 0,-6 42 0,0 0 0,1 0 0,0 0 0,0 0 0,0 0 0,1 0 0,0 0 0,0 1 0,0-1 0,0 1 0,1 0 0,-1 0 0,1 0 0,0 1 0,0-1 0,7-3 0,8-3 0,0 1 0,1 1 0,-1 0 0,35-7 0,10-4 0,-52 15 0,0 0 0,0 1 0,0 0 0,0 1 0,0 1 0,1 0 0,-1 0 0,0 1 0,1 1 0,-1 0 0,18 4 0,-20-2 0,-1 0 0,0 1 0,0 0 0,-1 0 0,1 1 0,-1 0 0,0 0 0,0 1 0,-1 0 0,1 1 0,-2 0 0,1 0 0,-1 0 0,0 1 0,7 10 0,0 3 0,5 4 0,-1 1 0,-2 0 0,0 1 0,-2 1 0,-1 0 0,10 35 0,-15-19 0,-1-1 0,-2 1 0,-2 1 0,-1-1 0,-12 82 0,10-117 0,0 0 0,-1 0 0,0 0 0,0 0 0,-1-1 0,0 1 0,-1-1 0,0 0 0,0 0 0,-1 0 0,0 0 0,0-1 0,-1 0 0,0 0 0,0 0 0,-1-1 0,1 0 0,-2 0 0,1 0 0,0-1 0,-1 0 0,0-1 0,0 0 0,-1 0 0,1-1 0,-1 0 0,1 0 0,-1-1 0,-9 1 0,-6 0-273,1-2 0,-1 0 0,1-2 0,-41-5 0,-14-7-6553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59.4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9 24575,'0'-8'0,"0"9"0,0 18 0,0 22 0,0 25 0,0 22 0,9 17 0,2 4 0,-1-9 0,-1-17 0,-3-14 0,-2-23 0,-2-20-8191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1:04.0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0 561 24575,'2'0'0,"0"-1"0,0 1 0,-1-1 0,1 1 0,0-1 0,0 1 0,-1-1 0,1 0 0,-1 0 0,1 0 0,0 0 0,-1 0 0,0 0 0,1 0 0,-1 0 0,0-1 0,0 1 0,1 0 0,0-3 0,21-35 0,-15 22 0,18-34 0,-3-2 0,-2-1 0,-3 0 0,16-76 0,-28 106 0,-4 10 0,1 1 0,1 0 0,0 0 0,0 0 0,1 1 0,1-1 0,8-12 0,-14 25 0,0 0 0,0 0 0,0-1 0,0 1 0,0 0 0,0 0 0,1 0 0,-1 0 0,0 0 0,0 0 0,0-1 0,0 1 0,0 0 0,1 0 0,-1 0 0,0 0 0,0 0 0,0 0 0,0 0 0,1 0 0,-1 0 0,0 0 0,0 0 0,0 0 0,0 0 0,1 0 0,-1 0 0,0 0 0,0 0 0,0 0 0,0 0 0,1 0 0,-1 0 0,0 0 0,0 0 0,0 0 0,0 0 0,1 0 0,-1 1 0,0-1 0,0 0 0,0 0 0,0 0 0,0 0 0,0 0 0,1 0 0,-1 1 0,0-1 0,0 0 0,0 0 0,0 0 0,0 0 0,0 1 0,0-1 0,0 0 0,0 0 0,0 0 0,0 1 0,6 18 0,-2 19 0,-6 96 0,0 15 0,3-127 0,1-1 0,1 0 0,1 1 0,11 32 0,-14-51-75,-1 0 3,1-1 1,0 1-1,0-1 0,-1 1 1,1-1-1,1 1 0,-1-1 1,0 0-1,1 0 0,-1 1 1,1-1-1,0 0 0,-1-1 1,1 1-1,0 0 0,0 0 1,3 1-1,6-3-6754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4:59.7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32 156 24575,'-3'-3'0,"0"0"0,0-1 0,0 1 0,1-1 0,-1 1 0,1-1 0,0 0 0,0 0 0,1 0 0,-1 0 0,1 0 0,0-1 0,0 1 0,0 0 0,0 0 0,1-1 0,0 1 0,0 0 0,0-1 0,0 1 0,1 0 0,0-1 0,1-4 0,-1 6 0,1-1 0,-1 1 0,1 0 0,-1 0 0,1 0 0,0 0 0,0 0 0,1 1 0,-1-1 0,0 1 0,1-1 0,0 1 0,-1 0 0,1 0 0,0 0 0,0 0 0,0 1 0,1-1 0,-1 1 0,0-1 0,0 1 0,1 1 0,-1-1 0,1 0 0,-1 1 0,1-1 0,-1 1 0,1 0 0,3 1 0,3 0 0,0 1 0,0 0 0,-1 0 0,1 1 0,-1 0 0,1 1 0,-1 0 0,0 1 0,0 0 0,-1 0 0,0 1 0,0 0 0,10 9 0,0 2 0,-1 1 0,-1 0 0,0 1 0,18 29 0,-16-18 17,0 0 0,-2 2 1,-2 0-1,0 0 0,-2 2 0,9 43 0,-18-61-42,-1-1 0,0 1 0,-1 0-1,-1 0 1,0 0 0,-2 0 0,-2 16 0,2-22-82,-1 0 0,0 0 0,-1 0 0,0-1 0,0 1 0,-1-1 0,0 0 0,-1 0 0,0 0 0,0-1 0,-13 12 0,-21 15-6719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12.6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292 0 24575,'0'5'0,"0"4"0,0 7 0,-8 7 0,-3 5 0,-8 6 0,-9 6 0,-8 12 0,-15 23 0,-20 11 0,3-9-8191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36.4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 0 24575,'-2'229'0,"5"251"0,24-208 0,-9-120 0,51 391 0,-42-394 0,9 57 0,-20-31 0,8 57 0,37 129 0,-32-23 0,-21-193 0,-5-106 0,1-12 0,-3 0 0,0 0 0,-5 52 0,0-89 0,-2-39-1365,1-17-5461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6:06.4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163 299 24575,'11'-30'0,"-2"2"0,-14 27 0,-13 17 0,4 2 0,0 0 0,1 1 0,1 0 0,1 1 0,1 0 0,1 1 0,-7 23 0,-28 56 0,41-96 0,1 1 0,0 0 0,0 0 0,0 0 0,0 0 0,-1 9 0,3-14 0,0 1 0,0-1 0,0 0 0,0 0 0,0 1 0,0-1 0,0 0 0,0 1 0,0-1 0,0 0 0,0 0 0,0 1 0,0-1 0,0 0 0,0 0 0,1 1 0,-1-1 0,0 0 0,0 0 0,0 1 0,0-1 0,0 0 0,1 0 0,-1 0 0,0 1 0,0-1 0,0 0 0,1 0 0,-1 0 0,0 1 0,0-1 0,1 0 0,-1 0 0,0 0 0,0 0 0,1 0 0,-1 0 0,0 0 0,1 0 0,-1 0 0,0 0 0,23-12 0,-1-6 0,0 0 0,-1-2 0,-1 0 0,-1-1 0,-1-1 0,25-39 0,-43 61 0,-1 0 0,1 0 0,0 0 0,0 0 0,0 0 0,0 0 0,0 0 0,0 0 0,0 0 0,-1 0 0,1 0 0,0 0 0,0 0 0,0 0 0,0 0 0,0 0 0,0 0 0,0 0 0,0 0 0,-1 0 0,1 0 0,0 0 0,0-1 0,0 1 0,0 0 0,0 0 0,0 0 0,0 0 0,0 0 0,0 0 0,0 0 0,-1 0 0,1 0 0,0 0 0,0 0 0,0-1 0,0 1 0,0 0 0,0 0 0,0 0 0,0 0 0,0 0 0,0 0 0,0 0 0,0-1 0,0 1 0,0 0 0,0 0 0,0 0 0,0 0 0,0 0 0,0 0 0,0 0 0,0 0 0,0-1 0,0 1 0,-16 10 0,-20 16 0,-12 14 0,36-29 0,33-29 0,-5 5 0,-6 6 0,-1-1 0,0 1 0,0-1 0,-1-1 0,0 0 0,0 0 0,-1 0 0,-1-1 0,1 0 0,-1 0 0,6-17 0,0-16 0,-10 34 0,1-1 0,0 1 0,0 0 0,0 0 0,1 0 0,1 0 0,8-14 0,-9 19 9,0-1 1,-1 0-1,0-1 0,0 1 0,0-1 1,-1 1-1,0-1 0,0 0 0,0 1 0,-1-1 1,0 0-1,1-7 0,-2 2-257,0-1 1,-1 0-1,0 1 1,-1-1-1,-4-14 1,-2-5-6579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19.2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24575,'0'1296'0,"13"-1021"0,-1-23 0,-13-88 0,-1-60 0,4-1 0,18 123 0,26 166 0,-41-341 0,-4-41 0,3 25 0,-2-1 0,0 1 0,-7 60 0,5-95-24,0 0 0,0 0 0,0-1 0,0 1 0,-1 0 1,1 0-1,0 0 0,0 0 0,0 0 0,0 0 0,0 0 0,0 0 0,0 0 0,0 0 0,0 0 0,0 0 0,0 0 0,0-1 0,0 1 0,0 0 0,-1 0 0,1 0 0,0 0 0,0 0 0,0 0 0,0 0 1,0 0-1,0 0 0,0 0 0,0 0 0,0 0 0,-1 0 0,1 0 0,0 0 0,0 0 0,0 0 0,0 0 0,0 0 0,0 0 0,0 0 0,0 0 0,0 0 0,0 0 0,-1 1 0,1-1 0,0 0 0,0 0 1,0 0-1,0 0 0,0 0 0,0 0 0,0 0 0,0 0 0,0 0 0,0 0 0,0 0 0,-6-14-6802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21.2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82 24575,'1871'0'0,"-1826"-2"0,-1-3 0,63-13 0,-57 8 0,80-5 0,92 16 0,-131 3 0,0-5 0,93-12 0,-120-1-1365,-42 5-5461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22.61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8 24575,'0'-1'0,"1"0"0,-1 1 0,1-1 0,0 1 0,-1-1 0,1 1 0,-1-1 0,1 1 0,0 0 0,0-1 0,-1 1 0,1 0 0,0-1 0,0 1 0,-1 0 0,1 0 0,0 0 0,0 0 0,-1 0 0,1 0 0,0 0 0,0 0 0,0 0 0,-1 0 0,1 0 0,0 0 0,0 1 0,-1-1 0,2 1 0,17 20 0,1 33 0,25 178 0,-12-47 0,53 318 0,-43-228 0,90 565 0,16 121 0,-143-920 0,-2-24 0,-1 0 0,-1 0 0,0 0 0,-2 0 0,0 0 0,0 1 0,-4 16 0,4-33-91,-1 1 0,0 0 0,1 0 0,-1-1 0,0 1 0,1-1 0,-1 1 0,0-1 0,0 1 0,0-1 0,-1 1 0,1-1 0,0 0 0,-2 2 0,-19 5-6735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23.7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 75 24575,'-1'0'0,"0"0"0,0 0 0,1 0 0,-1 0 0,0 0 0,1 0 0,-1 0 0,0 0 0,0 0 0,1 0 0,-1 0 0,0 0 0,1 1 0,-1-1 0,0 0 0,0 0 0,1 1 0,-1-1 0,1 0 0,-1 1 0,0-1 0,1 1 0,-1-1 0,1 1 0,-1-1 0,1 1 0,-1-1 0,1 1 0,-1 0 0,1-1 0,0 1 0,-1-1 0,1 1 0,0 0 0,0-1 0,-1 1 0,1 0 0,0 0 0,0-1 0,0 2 0,0 0 0,1-1 0,-1 0 0,1 1 0,-1-1 0,1 0 0,0 0 0,0 1 0,-1-1 0,1 0 0,0 0 0,0 0 0,0 0 0,0 0 0,0 0 0,0 0 0,1 0 0,-1-1 0,0 1 0,0 0 0,1-1 0,1 2 0,41 11 0,0-2 0,1-2 0,58 5 0,-50-7 0,609 60 0,-540-64 0,1-5 0,-1-5 0,175-33 0,-236 28 0,386-71 0,5 38 0,-402 42 0,82-18 0,-83 11 0,86-5 0,128 15-1365,-248 1-5461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25.2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1 175 24575,'3'-1'0,"1"0"0,-1 0 0,0 0 0,0 0 0,0-1 0,1 0 0,-1 1 0,4-5 0,18-8 0,1 7 0,0 1 0,1 2 0,0 0 0,28 0 0,115 7 0,-59 0 0,51-2 0,644-22 0,-163-26 0,-520 38 0,70-15 0,39-2 0,-214 27 0,0 1 0,-1 0 0,1 1 0,-1 1 0,23 8 0,-15-5 0,43 8 0,3-9 0,-63-9 13,-19-2-1391,-9-1-5448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26.61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24575,'42'1058'0,"-36"-997"0,115 977 0,-60-598 0,-50-331 65,-2 116-1,8 78-1558,-14-278-5332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1:04.3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28.1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215 0 24575,'-2'1'0,"1"-1"0,0 1 0,0-1 0,-1 1 0,1 0 0,0-1 0,0 1 0,0 0 0,0 0 0,0 0 0,0 0 0,0 0 0,0 0 0,0 0 0,1 0 0,-1 0 0,0 1 0,1-1 0,-1 0 0,1 0 0,-1 1 0,1 1 0,-11 31 0,11-33 0,-24 95 0,-19 77 0,-27 226 0,69-385 0,-1 2 0,1 0 0,-2 0 0,-6 22 0,-1-21 98,10-17-131,0 0 0,0 1 0,-1-1-1,1 0 1,0 0 0,-1 0 0,1 0-1,0 0 1,-1 0 0,1 0-1,0 0 1,-1 0 0,1 0 0,0 0-1,-1 0 1,1 0 0,0 0 0,-1 0-1,1 0 1,0 0 0,-1 0 0,1-1-1,0 1 1,-1 0 0,1 0 0,0 0-1,0 0 1,-1-1 0,1 1 0,0 0-1,0 0 1,-1-1 0,1 1 0,0 0-1,0 0 1,0-1 0,-1 1 0,1 0-1,0-1 1,0 1 0,0 0-1,0-1 1,0 0 0,-8-18-6793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28.5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24575,'4'0'0,"-1"1"0,0 0 0,1 0 0,-1 0 0,0 0 0,0 0 0,0 1 0,0-1 0,0 1 0,0 0 0,0 0 0,0 0 0,-1 1 0,1-1 0,-1 0 0,1 1 0,-1 0 0,0 0 0,0-1 0,1 5 0,9 11 0,-2 2 0,9 21 0,-5-11 0,12 28 0,-2 1 0,-3 1 0,-2 1 0,-4 1 0,12 85 0,-5-50 0,-14-71 0,-1 1 0,5 51 0,-14-79-1365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28.9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24575,'4'0'0,"10"0"0,11 0 0,10 0 0,-2 0-8191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29.5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24575,'0'9'0,"0"10"0,0 16 0,0 17 0,0 18 0,0 13 0,0 6 0,0-1 0,0-6 0,0-9 0,0-8 0,0-24 0,0-32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30.03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1 115 24575,'1'-5'0,"0"0"0,0 0 0,0 0 0,1 0 0,0 0 0,0 0 0,0 1 0,1-1 0,0 1 0,0-1 0,0 1 0,0 0 0,1 0 0,-1 1 0,1-1 0,0 1 0,0 0 0,0 0 0,6-3 0,-6 2 0,1 1 0,0 0 0,0 0 0,0 1 0,0 0 0,0 0 0,0 0 0,1 0 0,-1 1 0,0 0 0,1 0 0,0 0 0,-1 1 0,1 0 0,-1 0 0,1 0 0,8 2 0,-11-1 0,0 1 0,-1 0 0,1 0 0,0 0 0,-1 0 0,1 0 0,-1 0 0,0 1 0,1-1 0,-1 1 0,0-1 0,-1 1 0,1 0 0,0 0 0,-1 0 0,0 0 0,1 0 0,-1 0 0,-1 0 0,1 1 0,0-1 0,-1 0 0,1 0 0,-1 1 0,0-1 0,-1 6 0,1 7 0,-1-1 0,-1 0 0,-1 0 0,-5 21 0,-20 27 0,23-55 0,1 0 0,0 0 0,0 1 0,0-1 0,1 1 0,1 0 0,-1 0 0,2 0 0,-3 17 0,6-23 0,-1 0 0,1-1 0,0 1 0,0 0 0,0 0 0,0-1 0,0 1 0,0-1 0,1 0 0,-1 0 0,1 0 0,0 0 0,-1 0 0,1 0 0,0-1 0,0 1 0,6 1 0,9 6 0,-9-2 0,1 1 0,-1 0 0,-1 0 0,1 0 0,-2 1 0,1 1 0,-1-1 0,0 1 0,-1 0 0,0 1 0,5 12 0,-9-18 0,0 0 0,0 0 0,-1 0 0,1 0 0,-1 1 0,0-1 0,-1 1 0,1-1 0,-1 1 0,0-1 0,0 0 0,-1 1 0,0-1 0,0 1 0,0-1 0,-1 0 0,1 0 0,-1 0 0,0 0 0,-1 0 0,1 0 0,-1 0 0,0-1 0,0 1 0,-1-1 0,-6 7 0,6-7-114,-1-1 1,1 1-1,-1-1 0,0 0 0,-1-1 1,1 1-1,0-1 0,-1 0 0,1 0 1,-1-1-1,-9 2 0,-27 2-6712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31.03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345 44 24575,'-9'-1'0,"1"-1"0,0 1 0,-1-1 0,1-1 0,0 1 0,-15-8 0,-28-8 0,45 17 0,-1 0 0,1 0 0,-1 0 0,1 1 0,0 0 0,-1 0 0,1 0 0,-1 1 0,1 0 0,0 1 0,-1-1 0,1 1 0,0 0 0,0 1 0,0-1 0,-7 6 0,6-3 0,0 1 0,0 0 0,1 0 0,0 0 0,0 1 0,1 0 0,-1 0 0,2 1 0,-1-1 0,1 1 0,-5 13 0,2-6 0,1 1 0,1 0 0,0 0 0,1 0 0,1 1 0,1-1 0,0 1 0,1 0 0,2 23 0,0-31 0,0 0 0,1 0 0,0-1 0,0 1 0,1-1 0,0 1 0,0-1 0,1 0 0,0 0 0,1 0 0,-1-1 0,2 0 0,-1 0 0,1 0 0,0 0 0,0-1 0,1 0 0,0 0 0,10 6 0,-2-4-227,0 0-1,0-1 1,0-1-1,1-1 1,32 7-1,13-1-6598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31.9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24575,'0'4'0,"0"10"0,0 15 0,0 20 0,8 22 0,4 11 0,-2 5 0,-1-4 0,-3-8 0,-2-12 0,2-9 0,0-18 0,-1-19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32.3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1 153 24575,'0'-6'0,"0"0"0,0 0 0,1 0 0,0 0 0,0 0 0,1 1 0,-1-1 0,1 0 0,1 1 0,-1-1 0,1 1 0,0 0 0,0 0 0,0 0 0,1 0 0,0 0 0,5-5 0,-3 5 0,1 0 0,-1 0 0,1 1 0,0 0 0,1 0 0,-1 1 0,0 0 0,1 0 0,0 0 0,-1 1 0,16-2 0,-12 3 0,0 0 0,1 0 0,-1 1 0,1 0 0,-1 1 0,1 1 0,-1-1 0,0 2 0,0 0 0,0 0 0,0 1 0,-1 0 0,1 1 0,-1 0 0,0 1 0,0 0 0,-1 0 0,11 10 0,-13-9 0,-2-1 0,1 1 0,-1 0 0,0 1 0,0-1 0,-1 1 0,0 0 0,-1 0 0,0 1 0,0-1 0,0 0 0,-1 1 0,2 16 0,-4-12 0,0 0 0,0 0 0,-1-1 0,-1 1 0,0 0 0,-1-1 0,0 1 0,-10 22 0,5-16 0,-1 0 0,-2-1 0,1 0 0,-2-1 0,-1 0 0,0-1 0,0 0 0,-2-1 0,0-1 0,-1 0 0,-28 18 0,23-19-682,-45 17-1,-19 0-6143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6:08.3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 1 24575,'-4'4'0,"-1"10"0,-1 11 0,2 14 0,1 8 0,1 5 0,1 2 0,1 0 0,0-5 0,0-2 0,0-1 0,1-21 0,-1-14-8191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34.1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 0 24575,'-4'0'0,"2"0"0,15 0 0,22 0 0,21 0 0,23 0 0,23 0 0,6 0 0,-2 0 0,-12 0 0,-16 0 0,-18 0 0,-23 0 0,-27 0 0,-18 5 0,-9 0-8191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1:06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52 124 24575,'-19'81'0,"8"6"0,1-20 0,-1 83 0,11-128 0,-1-8 0,1 1 0,1 0 0,0-1 0,1 1 0,6 23 0,-7-34 0,0-1 0,0 0 0,0 0 0,1 0 0,0-1 0,-1 1 0,1 0 0,0-1 0,1 1 0,-1-1 0,0 1 0,1-1 0,-1 0 0,1 0 0,-1 0 0,1 0 0,0-1 0,0 1 0,0-1 0,0 0 0,0 1 0,0-2 0,1 1 0,-1 0 0,0 0 0,0-1 0,1 0 0,-1 0 0,0 0 0,1 0 0,3-1 0,0 1 0,1-1 0,-1-1 0,1 1 0,-1-1 0,0-1 0,1 1 0,-1-1 0,0 0 0,-1-1 0,1 0 0,11-8 0,-8 3 0,0 0 0,0-1 0,-1 0 0,0 0 0,-1-1 0,8-13 0,3-11 0,-1-2 0,-2 0 0,18-58 0,-27 69 0,-1 0 0,-1 0 0,-1-1 0,-2 0 0,0 0 0,-2 1 0,-1-1 0,-6-43 0,6 66 0,0 0 0,1 0 0,-1-1 0,-1 1 0,1 0 0,-1 0 0,0 0 0,0 0 0,0 1 0,0-1 0,0 0 0,-1 1 0,0 0 0,0-1 0,0 1 0,0 0 0,0 0 0,0 1 0,-1-1 0,0 1 0,1 0 0,-1 0 0,0 0 0,-7-3 0,5 4 0,0 0 0,0 0 0,0 1 0,0 0 0,0 0 0,0 0 0,0 1 0,0 0 0,0 0 0,0 0 0,0 1 0,1-1 0,-1 2 0,0-1 0,1 0 0,0 1 0,-8 5 0,9-5 0,1 0 0,-1 1 0,1-1 0,0 1 0,0-1 0,0 1 0,1 0 0,-1 0 0,1 0 0,0 0 0,0 0 0,0 1 0,1-1 0,0 1 0,0-1 0,0 1 0,-1 6 0,0 11 0,1 0 0,2 32 0,0-28 0,-1-18 0,1 1 0,-1 0 0,1-1 0,1 1 0,0-1 0,0 1 0,0-1 0,1 0 0,4 8 0,-5-13 0,0 0 0,-1-1 0,1 1 0,0-1 0,0 0 0,1 0 0,-1 0 0,0 0 0,1 0 0,-1 0 0,1-1 0,0 1 0,0-1 0,-1 0 0,1 1 0,0-1 0,0-1 0,0 1 0,0 0 0,0-1 0,0 1 0,0-1 0,0 0 0,0 0 0,1 0 0,-1-1 0,0 1 0,5-2 0,42-14-1365,-3-8-5461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34.4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61 24575,'4'0'0,"10"0"0,14-9 0,17-2 0,16 0 0,15 3 0,7 2 0,1 2 0,-4 2 0,-7 1 0,-9 1 0,-19 0 0,-21-3 0,-19-3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34.8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28 24575,'18'-6'0,"1"0"0,0 1 0,0 1 0,0 1 0,0 1 0,1 1 0,-1 0 0,26 3 0,-11-1 0,-27-2 0,0 1 0,0 1 0,0 0 0,0-1 0,0 2 0,-1-1 0,1 1 0,0 0 0,-1 1 0,1 0 0,-1 0 0,0 0 0,0 0 0,0 1 0,0 0 0,-1 1 0,1-1 0,4 6 0,-6-4 0,0 0 0,0 0 0,0 1 0,-1-1 0,0 1 0,0-1 0,-1 1 0,0 0 0,0 0 0,-1 0 0,0 0 0,0 1 0,0-1 0,-1 0 0,0 0 0,0 1 0,-3 10 0,-2 7 0,0 0 0,-2 0 0,-1-1 0,-1 0 0,-23 44 0,13-32 0,-3-2 0,-1 0 0,-28 31 0,39-52-195,0 0 0,-1-1 0,0-1 0,-1 0 0,-1 0 0,-24 12 0,-17 3-6631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6:13.52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0 129 24575,'1'-1'0,"0"0"0,-1 0 0,1 0 0,0 0 0,0 0 0,0 0 0,0 0 0,0 0 0,0 1 0,0-1 0,1 0 0,-1 1 0,0-1 0,0 1 0,1-1 0,-1 1 0,0-1 0,0 1 0,1 0 0,-1 0 0,0 0 0,1-1 0,1 2 0,3-3 0,282-75 0,-259 68 7,0 1 0,1 1 0,-1 2 0,51-2 0,124 9-166,-83 1-1082,-92-3-5585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6:15.1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458 129 24575,'3'-5'0,"0"1"0,0 0 0,0 0 0,0 0 0,1 0 0,0 1 0,0-1 0,5-3 0,1 0 0,1 0 0,1 1 0,-1 0 0,1 1 0,0 0 0,0 1 0,1 0 0,22-3 0,-1 2 0,1 2 0,34 0 0,-190-17 0,-117 12 0,189 10 0,1 1 0,-90 19 0,-28 27 0,321-44 0,-51-5 0,205-10 0,-285 8-1365,-8 3-5461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6:16.8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45 24575,'-4'0'0,"11"-8"0,29-4 0,31 2 0,32 1 0,29 3 0,-4 6 0,-21 4-8191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6:48.4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24575,'0'4'0,"0"10"0,0 15 0,0 19 0,0 15 0,0 12 0,4 11 0,1 16 0,1 3 0,-2-3 0,-1-12 0,-1-15 0,7-22 0,3-32 0,-2-32 0,-1-15-8191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6:48.8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51 24575,'5'0'0,"8"-4"0,8-2 0,4 1 0,6-8 0,1-1 0,-3 5 0,-12 14 0,-9 5-8191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6:49.1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20 24575,'4'0'0,"10"0"0,11 0 0,9 0 0,4-4 0,-1-2 0,2 1 0,-6 0-8191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6:49.5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24575,'4'0'0,"1"8"0,5 16 0,0 24 0,6 21 0,2 16 0,5 13 0,-1 8 0,-5-2 0,-4-10 0,-5-17 0,-4-13 0,-3-26 0,0-32 0,-2-17-8191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6:49.8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12 239 24575,'-4'0'0,"-2"-9"0,5-10 0,6-11 0,12-5 0,6-4 0,4 4 0,-4 4 0,9 7 0,1 8 0,-4 19 0,-7 13 0,-11 12 0,-13 11 0,-5-3-8191</inkml:trace>
  <inkml:trace contextRef="#ctx0" brushRef="#br0" timeOffset="1">86 435 24575,'4'-4'0,"10"-1"0,7-9 0,3-1 0,7 1 0,-2-1 0,2 3 0,-4 2-8191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1:38.2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24575,'8'0'0,"7"0"0,10 0 0,4 0 0,2 0 0,-1 0 0,4 0 0,-1 0 0,4 0 0,-6-4 0,-7-2-8191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6:50.2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0 170 24575,'0'-8'0,"5"-7"0,9-1 0,15-11 0,11 0 0,3-4 0,2 3 0,-6 11 0,-10 16 0,-22 13 0,-13 4-8191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6:50.5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24575,'0'4'0,"0"10"0,0 10 0,4 15 0,1 17 0,5 24 0,0 15 0,-2 4 0,7-6 0,0-11 0,-2-19-8191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6:51.1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272 20 24575,'0'-1'0,"-1"0"0,1 0 0,0 0 0,-1 0 0,1 0 0,-1 0 0,1 0 0,-1 0 0,0 0 0,1 0 0,-1 1 0,0-1 0,1 0 0,-1 1 0,0-1 0,0 0 0,0 1 0,1-1 0,-1 1 0,0-1 0,0 1 0,0-1 0,0 1 0,0 0 0,0 0 0,0-1 0,0 1 0,0 0 0,0 0 0,0 0 0,0 0 0,-1 0 0,-35 2 0,29 2 0,0-1 0,0 1 0,1 0 0,-1 1 0,1 0 0,0 0 0,1 1 0,-1-1 0,1 2 0,0-1 0,1 0 0,-1 1 0,1 0 0,1 1 0,-5 7 0,-7 15 0,1 1 0,-14 44 0,24-63 0,-25 88 0,28-94 0,1 1 0,-1 0 0,1-1 0,1 1 0,0 0 0,0-1 0,0 1 0,1 0 0,-1 0 0,2-1 0,-1 1 0,4 9 0,-3-13 0,-1-1 0,1 0 0,0 0 0,0 0 0,0 0 0,0 0 0,0 0 0,0 0 0,0-1 0,1 1 0,-1-1 0,1 1 0,-1-1 0,1 0 0,-1 0 0,1 0 0,0-1 0,-1 1 0,7 0 0,59 1 0,-46-3 0,-10 1 0,1 0 0,0 1 0,-1 1 0,1 0 0,-1 0 0,0 1 0,0 1 0,22 9 0,-26-9 0,-1 0 0,-1 1 0,1 0 0,-1 0 0,0 1 0,0 0 0,0 0 0,-1 0 0,0 1 0,0-1 0,0 1 0,-1 1 0,0-1 0,4 13 0,0 0 0,-2 2 0,0-1 0,-2 1 0,0 0 0,-1 0 0,-2 0 0,0 0 0,-1 0 0,-1 0 0,-1 0 0,-1 0 0,-1 0 0,-1 0 0,-10 27 0,12-43 15,0 0 0,-1 0 0,1 0 0,-1 0 0,0-1 0,-1 1 0,-4 4 0,7-8-70,1-1 0,-1 0 0,1 1 0,-1-1 0,0 0 0,1 0 0,-1 0 0,0 0 0,0 0 0,0 0 0,0 0 0,0-1 0,0 1 0,0-1 0,0 1 0,0-1 0,0 0 0,0 0 0,0 0 0,0 0 0,0 0 0,0-1 0,0 1 0,0 0 0,0-1 0,-3-1 0,-14-10-6771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6:51.5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24575,'0'4'0,"0"6"0,0 5 0,0 13 0,0 9 0,4 16 0,2 12 0,-1 6 0,-1 1 0,-1-4 0,-1-10 0,-1-6 0,0-7 0,-5-12 0,-6-16 0,-2-10-8191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6:51.8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24575,'8'4'0,"3"14"0,0 4-8191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6:52.3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25 24575,'12'0'0,"9"-4"0,5-1 0,6 0 0,2 0 0,0 2 0,-11 1 0,-9 1-8191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6:52.7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1 24575,'0'26'0,"-1"16"0,1 0 0,2 0 0,3 0 0,1 0 0,12 43 0,85 191 0,-55-156 0,-30-70 0,-1 2 0,-2 0 0,-3 0 0,-2 1 0,-3 0 0,-2 1 0,-2 66 0,-3-110 15,-1 0 0,0 0 0,0 0 0,-1 0 0,-1 0 0,0-1 0,-6 16 0,6-21-102,1 1-1,-1-1 1,0 0 0,0 0-1,-1 0 1,1 0 0,-1 0-1,0-1 1,0 0-1,0 1 1,0-1 0,0-1-1,-1 1 1,0-1 0,1 0-1,-7 3 1,-27 5-6739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6:53.4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1 182 24575,'8'0'0,"7"-4"0,6-2 0,7-12 0,3-3 0,5-6 0,0 1 0,-2 1 0,-10-4 0,-10 4-8191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6:53.7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24575,'46'641'0,"3"-367"0,-45-263-1365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6:54.1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24575,'0'4'0,"0"10"0,8 11 0,3 13 0,4 10 0,0 8 0,5 3 0,7-4 0,4-11 0,5-5 0,5-9 0,-1-10 0,6-20 0,11-36 0,9-24 0,-6-3-8191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1:38.6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24575,'9'0'0,"10"0"0,12 0 0,7 0 0,7 0 0,4 0 0,2 0 0,-4 0 0,-10 4 0,-10 1-8191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7:04.8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 21 24575,'-1'1'0,"0"-1"0,0 1 0,0-1 0,0 1 0,0-1 0,0 1 0,0 0 0,0-1 0,1 1 0,-1 0 0,0 0 0,0-1 0,1 1 0,-1 0 0,0 0 0,1 0 0,-1 0 0,1 0 0,-1 0 0,1 0 0,-1 0 0,1 0 0,0 0 0,0 1 0,-1-1 0,1 0 0,0 0 0,0 2 0,-2 34 0,4-18 0,1 0 0,1 0 0,0 0 0,1-1 0,1 0 0,1 0 0,1-1 0,16 29 0,-23-45 0,0 1 0,-1-1 0,1 1 0,0-1 0,0 1 0,0-1 0,0 0 0,0 1 0,0-1 0,1 0 0,-1 0 0,0 0 0,1 0 0,-1 0 0,0 0 0,1 0 0,-1-1 0,1 1 0,0 0 0,-1-1 0,1 0 0,-1 1 0,3-1 0,-2 0 0,-1-1 0,0 0 0,0 0 0,0 0 0,1 1 0,-1-1 0,0 0 0,0-1 0,-1 1 0,1 0 0,0 0 0,0 0 0,0-1 0,-1 1 0,1 0 0,-1-1 0,1 1 0,-1 0 0,1-1 0,-1-1 0,3-12 0,0 0 0,-2 1 0,1-29 0,-4 16-455,-1 0 0,-10-45 0,-4 8-6371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7:05.2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24575,'0'4'0,"0"6"0,0 9 0,0 10 0,0 13 0,9 11 0,2 10 0,0 6 0,-3-3 0,-2-15-8191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7:24.4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24575,'8'0'0,"12"0"0,10 0 0,9 0 0,2 0 0,2 0 0,-2 0 0,-12 0 0,-24 0 0,-33 0 0,-12 0-8191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0:19.2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 0 24575,'0'1'0,"-1"-1"0,0 0 0,0 1 0,0-1 0,0 1 0,1-1 0,-1 1 0,0-1 0,0 1 0,1 0 0,-1-1 0,0 1 0,1 0 0,-1 0 0,1-1 0,-1 1 0,1 0 0,-1 0 0,1 0 0,0 0 0,-1-1 0,1 1 0,0 0 0,0 0 0,-1 0 0,1 0 0,0 0 0,0 0 0,0 0 0,0 0 0,1 1 0,2 31 0,2-23 0,1 0 0,-1-1 0,2 0 0,-1 0 0,1-1 0,1 0 0,12 11 0,63 47 0,-75-60 0,9 6 0,1-1 0,1 0 0,-1-1 0,2-1 0,-1-1 0,1-1 0,1-1 0,-1 0 0,30 3 0,-48-9 0,17 3 0,-1 0 0,1 1 0,-1 1 0,0 1 0,21 10 0,-37-11-1365,-11-2-5461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42.8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10 223 24575,'-1'0'0,"1"0"0,-1 0 0,1 0 0,0 0 0,-1 0 0,1 0 0,-1 0 0,1 0 0,0-1 0,-1 1 0,1 0 0,0 0 0,-1-1 0,1 1 0,0 0 0,-1 0 0,1-1 0,0 1 0,0 0 0,-1-1 0,1 1 0,0 0 0,0-1 0,0 1 0,-1 0 0,1-1 0,0 1 0,0 0 0,0-1 0,0 1 0,0-1 0,0 1 0,0 0 0,0-1 0,0 1 0,0-1 0,0 1 0,0 0 0,0-1 0,0 1 0,0-1 0,0 1 0,0 0 0,0-1 0,1 1 0,-1-1 0,11-19 0,-5 16 0,0 0 0,1 0 0,-1 0 0,1 1 0,0 0 0,0 0 0,0 1 0,0 0 0,0 0 0,0 1 0,9-1 0,91-4 0,-81 5 0,176-1 0,212-14 0,261-13 0,-511 26 0,219-19 0,-246-3 0,-89 14 0,54-5 0,-94 15 0,369-21 0,-14 23-1365,-372-1-5461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45.0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76 24575,'38'2'0,"45"7"0,18 2 0,341 37 0,-376-39 0,24 3 0,0-4 0,180-8 0,-169-12 0,60-2 0,237 0 0,-217 7 0,-14 2 0,-104-3 0,77-19 0,-82 14 0,104-11 0,24-1 0,-125 14 0,86-4 0,115 29 0,-26 0 0,-211-13 0,0 2 0,1 1 0,26 7 0,19 3 0,-61-13-1365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47.30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92 24575,'65'-1'0,"-1"-3"0,1-2 0,-1-3 0,121-34 0,-169 37 0,0 1 0,-1 1 0,1 0 0,0 0 0,31-1 0,-44 5 0,0 0 0,1 0 0,-1 0 0,0 0 0,0 1 0,0-1 0,0 1 0,0 0 0,0 0 0,0 0 0,0 1 0,0-1 0,0 1 0,0-1 0,-1 1 0,1 0 0,-1 0 0,1 0 0,-1 1 0,0-1 0,0 0 0,0 1 0,0-1 0,0 1 0,0 0 0,-1 0 0,1 0 0,-1-1 0,0 1 0,0 1 0,1 2 0,6 36 0,-1-1 0,-3 2 0,-1 76 0,-3-72 0,2 0 0,15 91 0,52 107 0,-39-147 0,30 166 0,16 265 0,-65-430 0,-5-44 0,13 59 0,-7-45 0,-3 0 0,-3 0 0,-6 126 0,2 33 0,9-116 0,2 40 0,-14 303 0,1-453-31,1 3-36,0 0 1,-1-1-1,0 1 0,0 0 1,-1 0-1,1-1 0,-1 1 1,0 0-1,0-1 0,0 1 0,-1-1 1,0 1-1,1-1 0,-2 0 1,1 0-1,0 1 0,-1-2 0,0 1 1,-4 5-1,-14 4-6759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49.6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1 150 24575,'25'-2'0,"45"-8"0,10 0 0,613 5 0,-375 7 0,-194 0 0,144-5 0,-117-20 0,-98 13 0,58-4 0,425 10 0,-278 7 0,-75-16 0,-20 0 0,-139 11 0,-1-1 0,0-1 0,30-9 0,47-8 0,162 15-64,-173 7-1237,-59-1-5525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51.2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24575,'0'694'0,"3"-621"0,19 106 0,3 50 0,-24-34 0,12 185 0,-6-217 0,-2-26 0,1-98 0,10 43 0,-7-46 0,6 62 0,-12 340 0,-5-226 0,2 129-1365,0-323-5461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55.0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372 27 24575,'-62'-19'0,"46"16"0,1 1 0,-1 1 0,1 0 0,-1 1 0,1 1 0,-1 0 0,-22 5 0,32-4 0,-1 1 0,0-1 0,0 1 0,1 1 0,0-1 0,-1 1 0,1 0 0,1 0 0,-1 1 0,1 0 0,-1 0 0,2 0 0,-1 1 0,0-1 0,1 1 0,0 0 0,0 0 0,-3 10 0,-5 12 0,2 2 0,1-1 0,2 1 0,1 0 0,1 1 0,1-1 0,2 1 0,2 44 0,0-67 0,0 0 0,0 0 0,1 0 0,0-1 0,1 1 0,-1 0 0,2 0 0,-1-1 0,1 1 0,0-1 0,0 0 0,1 1 0,0-2 0,1 1 0,-1 0 0,1-1 0,1 0 0,-1 0 0,1-1 0,0 1 0,0-1 0,0 0 0,1-1 0,0 0 0,0 0 0,0 0 0,0-1 0,1 0 0,-1 0 0,9 1 0,7 1-124,1-2 0,0 0 0,-1-2 0,1-1 0,0 0 0,-1-2-1,1-1 1,-1 0 0,1-2 0,43-15 0,29-13-6702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6:04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24575,'0'12'0,"0"26"0,0 31 0,0 37 0,0 27 0,0 10 0,0-1 0,0-13 0,0-20 0,0-19 0,0-26-8191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1:39.7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351 50 24575,'0'-2'0,"0"-1"0,0 0 0,0 1 0,-1-1 0,1 0 0,-1 1 0,1-1 0,-1 0 0,0 1 0,0-1 0,0 1 0,0 0 0,-3-4 0,4 5 0,-1 0 0,0 0 0,0 0 0,0 1 0,0-1 0,0 0 0,0 0 0,0 1 0,0-1 0,-1 1 0,1-1 0,0 1 0,0 0 0,0-1 0,-1 1 0,1 0 0,0 0 0,0 0 0,-1-1 0,-1 2 0,-2 0 0,1 0 0,0 0 0,-1 0 0,1 1 0,0 0 0,0 0 0,0 0 0,0 1 0,0-1 0,0 1 0,1 0 0,-1 0 0,1 0 0,-4 5 0,-9 12 0,1 0 0,0 1 0,2 1 0,-14 31 0,-36 99 0,55-130 0,-12 30 0,2 0 0,2 1 0,3 1 0,3 1 0,-7 91 0,16-140 10,1-1 0,1 1 0,-1-1 0,1 1 0,0-1 0,0 1 0,0-1 0,1 1 0,0-1 0,0 0 0,4 8 0,-4-11-65,-1-1 0,1 1 0,0 0 0,-1 0 0,1 0 0,0-1 0,0 1 0,0-1 0,0 0 0,0 1 0,0-1 0,0 0 0,1 0 0,-1 0 0,0-1 0,1 1 0,-1-1 0,0 1 0,1-1 0,-1 0 0,1 1 0,-1-1 0,1-1 0,-1 1 0,0 0 0,5-2 0,28-8-6771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56.4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24575,'0'8'0,"0"12"0,0 14 0,0 11 0,0 13 0,0 19 0,0 21 0,4 14 0,2 6 0,-1 3 0,8-6 0,1-14 0,-1-20 0,-4-33 0,-2-36 0,-3-34 0,-3-12-8191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57.0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1 232 24575,'1'-7'0,"0"0"0,0-1 0,0 1 0,1 0 0,0 0 0,1 0 0,0 0 0,0 1 0,8-13 0,39-51 0,-42 61 0,0 0 0,1 0 0,0 1 0,0 0 0,1 1 0,16-10 0,-24 15 0,0 1 0,0 0 0,0-1 0,1 1 0,-1 0 0,0 0 0,1 0 0,-1 1 0,1-1 0,-1 1 0,1-1 0,0 1 0,-1 0 0,1 0 0,-1 0 0,1 0 0,-1 0 0,1 0 0,0 1 0,-1 0 0,1-1 0,-1 1 0,0 0 0,1 0 0,-1 0 0,0 0 0,1 1 0,-1-1 0,0 1 0,0-1 0,0 1 0,0 0 0,0 0 0,-1 0 0,1 0 0,2 3 0,1 6 0,0-1 0,0 1 0,-1 1 0,-1-1 0,1 0 0,-2 1 0,0-1 0,1 18 0,-2 103 0,-1-96 0,-1-26 0,2-1 0,-1 1 0,0 0 0,-1 0 0,0 0 0,0 0 0,-1 0 0,0 0 0,-1-1 0,0 1 0,-8 14 0,4-16 0,9-14 0,17-18 0,-14 21 0,-1-1 0,1 1 0,1 0 0,-1 0 0,0 0 0,1 1 0,-1-1 0,1 2 0,0-1 0,0 0 0,-1 1 0,1 0 0,0 1 0,0-1 0,0 1 0,0 0 0,0 1 0,0-1 0,0 1 0,0 1 0,0-1 0,0 1 0,9 4 0,-6-1 0,0 0 0,-1 0 0,0 1 0,0 0 0,-1 1 0,0 0 0,0 0 0,-1 0 0,1 1 0,-1 0 0,-1 1 0,0-1 0,0 1 0,3 9 0,0-1 0,-1 0 0,-1 0 0,0 1 0,-2 0 0,0 0 0,-1 0 0,2 31 0,-5-41 0,0-1 0,-1 0 0,0 0 0,0 0 0,0 0 0,-1 0 0,0 0 0,0 0 0,-1-1 0,0 1 0,0-1 0,-1 0 0,1 0 0,-1 0 0,-1 0 0,1 0 0,-1-1 0,0 0 0,0 0 0,-1 0 0,1-1 0,-13 7 0,9-6-80,0 0 0,-1-2-1,0 1 1,0-1 0,0 0-1,0-1 1,0 0 0,0-1-1,-1 0 1,1-1 0,-1 0 0,1 0-1,0-1 1,-1-1 0,1 1-1,-17-7 1,-33-12-6746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57.9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253 1 24575,'0'12'0,"0"9"0,-12 13 0,-5 14 0,-8 19 0,1 15 0,-8 15 0,1 7 0,-3-1 0,5-10 0,8-16 0,6-13 0,7-22 0,4-18-8191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58.5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24575,'7'0'0,"0"0"0,0 1 0,-1 0 0,1 0 0,0 0 0,-1 1 0,1 0 0,-1 0 0,1 1 0,-1 0 0,0 0 0,0 0 0,8 6 0,-5 0 0,1-1 0,-1 1 0,-1 1 0,0 0 0,0 0 0,8 16 0,31 58 0,37 94 0,18 34 0,-86-186-227,-1 1-1,-2 1 1,0 1-1,-2 0 1,14 56-1,-21-51-6598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58.8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60 24575,'0'-4'0,"9"-10"0,15-3 0,11 2 0,5 8 0,-1 4 0,-6 4-8191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53.4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 1 24575,'-4'0'0,"-1"8"0,0 7 0,4 10 0,4 8 0,0 12 0,5 10 0,0 9 0,-1 6 0,-1 3 0,-2 3 0,-2 0 0,7-4 0,3-10 0,-2-12 0,-1-22 0,-4-17-8191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5:53.9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0 152 24575,'0'-5'0,"0"-1"0,1 1 0,0 0 0,-1 0 0,2 0 0,-1 0 0,0 1 0,1-1 0,0 0 0,0 0 0,1 1 0,-1 0 0,1-1 0,0 1 0,0 0 0,4-4 0,-1 2 0,1 1 0,0-1 0,0 1 0,0 1 0,0-1 0,1 1 0,0 1 0,15-6 0,-4 3 0,0 2 0,0 0 0,0 1 0,1 1 0,-1 1 0,1 0 0,33 4 0,-48-2 0,-1 0 0,0 0 0,1 0 0,-1 1 0,0-1 0,0 1 0,0 0 0,0 0 0,0 1 0,0-1 0,0 1 0,-1 0 0,0 0 0,6 6 0,-4-3 0,1 1 0,-2 0 0,1 1 0,-1-1 0,0 1 0,-1 0 0,4 11 0,-2 0 0,0 0 0,-2 1 0,0 0 0,-1-1 0,-1 1 0,-2 21 0,0-33 7,0 0 0,0 0-1,-1 0 1,0 0 0,-1 0-1,0 0 1,0-1-1,0 1 1,-1-1 0,0 0-1,-1 0 1,0 0 0,0-1-1,0 1 1,-1-1 0,0 0-1,-6 4 1,0-1-172,0 0 0,0-1 0,-1-1 0,0 0 0,-1-1 0,1 0 0,-1-1 0,-22 5 0,-4-2-6661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0:22.9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230 1 24575,'0'8'0,"0"16"0,-8 12 0,-3 12 0,-4 11 0,1 8 0,-6 0 0,1-2 0,3-4 0,1-12 0,2-10 0,0-21 0,-7-21 0,-12-19 0,-1-5-8191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9:32.31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 0 24575,'13'583'0,"0"3"0,-14 1388 0,1-1966 0,0 1 0,0 0 0,-1 0 0,0 0 0,0-1 0,-5 15 0,6-23 0,0-1 0,0 1-1,0 0 1,0 0 0,-1-1-1,1 1 1,0 0 0,0 0-1,0-1 1,0 1 0,-1 0 0,1 0-1,0-1 1,0 1 0,0 0-1,-1 0 1,1 0 0,0 0-1,0-1 1,-1 1 0,1 0-1,0 0 1,-1 0 0,1 0 0,0 0-1,0 0 1,-1 0 0,1 0-1,0 0 1,-1 0 0,1 0-1,0 0 1,0 0 0,-1 0-1,1 0 1,0 0 0,-1 0 0,1 0-1,0 0 1,0 0 0,-1 1-1,1-1 1,0 0 0,0 0-1,-1 0 1,1 0 0,0 1-1,0-1 1,-1 0 0,1 0 0,0 0-1,0 1 1,0-1 0,0 0-1,-1 0 1,1 1 0,0-1-1,0 0 1,0 1 0,0-1-1,0 0 1,0 0 0,0 1 0,0-1-1,0 0 1,0 1 0,0-1-1,0 0 1,0 1 0,-8-26-1332,8 25 1320,-9-46-6814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9:34.0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1 338 24575,'0'-2'0,"0"1"0,1 0 0,-1-1 0,1 1 0,0 0 0,0 0 0,-1 0 0,1 0 0,0 0 0,0 0 0,0 0 0,0 0 0,0 0 0,0 0 0,0 0 0,0 1 0,0-1 0,1 0 0,-1 1 0,3-2 0,32-12 0,-26 11 0,70-28 0,205-71 0,-234 88 0,0 1 0,0 3 0,95-6 0,864-7 0,-266 24 0,-722-3 0,0 0 0,0-2 0,-1 0 0,21-8 0,-14 5 0,45-7 0,20 2 0,-31 3 0,65 0 0,5-5 0,-130 13 0,0 1 0,0 0 0,1 0 0,-1 0 0,0 0 0,0 0 0,0 0 0,0 1 0,1-1 0,-1 1 0,0-1 0,0 1 0,0 0 0,0 0 0,0 0 0,0 0 0,-1 0 0,1 0 0,0 1 0,0-1 0,-1 1 0,1-1 0,-1 1 0,1-1 0,-1 1 0,0 0 0,1 0 0,-1 0 0,0 0 0,0 0 0,-1 0 0,1 0 0,0 0 0,-1 0 0,1 0 0,0 3 0,0 10 0,1-1 0,-2 1 0,0-1 0,-3 24 0,1-9 0,-7 950 0,12-566 0,-3 1088 0,-2-1344 0,-27 194 0,27-337-118,-6 29 366,8-41-322,-1 0-1,1-1 0,-1 1 0,1-1 0,-1 1 1,0 0-1,0-1 0,0 0 0,0 1 1,0-1-1,0 1 0,0-1 0,0 0 1,-1 0-1,1 0 0,0 0 0,-1 0 0,1 0 1,-4 1-1,-15-4-6751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1:40.2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5 179 24575,'-2'90'0,"0"-37"0,2 1 0,8 56 0,-8-106 0,1 0 0,0 1 0,0-1 0,0 0 0,0 0 0,1 0 0,0 0 0,-1 0 0,1 0 0,1 0 0,-1-1 0,0 1 0,1-1 0,5 5 0,-7-7 0,1 1 0,0-1 0,0 0 0,1-1 0,-1 1 0,0 0 0,0-1 0,0 1 0,0-1 0,1 1 0,-1-1 0,0 0 0,0 0 0,1 0 0,-1 0 0,0-1 0,0 1 0,1-1 0,-1 1 0,0-1 0,0 0 0,0 1 0,0-1 0,0 0 0,0-1 0,0 1 0,0 0 0,0 0 0,1-3 0,8-4 0,0-1 0,-1 0 0,-1-1 0,1-1 0,-1 1 0,-1-1 0,0-1 0,-1 1 0,0-1 0,8-21 0,0-4 0,-2-1 0,12-57 0,-22 81 0,-1-1 0,0 1 0,-1-1 0,0 1 0,-3-17 0,2 23 0,-1 0 0,-1 0 0,1 0 0,-1 0 0,-1 0 0,0 1 0,0-1 0,0 1 0,-1 0 0,0 0 0,-5-7 0,6 11 0,-1-1 0,-1 1 0,1 0 0,0 0 0,-1 0 0,0 1 0,1-1 0,-1 1 0,0 1 0,0-1 0,0 0 0,-1 1 0,1 0 0,0 1 0,0-1 0,-7 1 0,2-1 0,0 1 0,-1 0 0,1 1 0,0 0 0,0 1 0,0 0 0,-14 5 0,2 6-1365,5 3-5461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9:34.9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24575,'75'0'0,"857"39"0,-639 2 0,257 27 0,-26-19 0,-194-4 0,-152-18 0,-154-24 0,-1 0 0,1 0 0,-1 2 0,0 0 0,29 11 0,-51-15 5,0 0-1,0 0 0,1-1 1,-1 1-1,1-1 0,-1 1 1,0-1-1,1 1 1,-1-1-1,1 0 0,-1 0 1,1 1-1,-1-1 0,1 0 1,-1-1-1,1 1 1,-1 0-1,1 0 0,-1-1 1,3 0-1,-3 0-62,0 0-1,-1 0 1,1-1 0,-1 1 0,1 0-1,-1-1 1,0 1 0,1 0-1,-1-1 1,0 1 0,0 0 0,0-1-1,0 1 1,0-1 0,0 1 0,0 0-1,-1-1 1,1 1 0,0 0-1,-1-1 1,1 1 0,-1 0 0,1 0-1,-2-2 1,-13-33-6768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9:47.0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24575,'0'2'0,"0"0"0,1 0 0,0 0 0,-1 0 0,1-1 0,0 1 0,0 0 0,0 0 0,0-1 0,0 1 0,0-1 0,1 1 0,-1-1 0,0 1 0,1-1 0,-1 0 0,1 0 0,0 0 0,-1 0 0,1 0 0,0 0 0,1 1 0,50 19 0,-36-15 0,41 16 0,-2 3 0,-1 3 0,-1 2 0,-2 2 0,60 48 0,-65-42 0,113 98 0,-114-96 0,2-3 0,1-2 0,2-2 0,83 40 0,-48-27 0,-45-26 0,1-2 0,1-1 0,69 16 0,21 8 0,-101-28 0,59 35 0,-59-30 0,58 24 0,-33-24 0,0-3 0,69 9 0,35 8 0,-94-17 0,1-2 0,85 3 0,138-9 0,-61-3 0,-5 21 0,-120-3 0,-72-14 0,0-1 0,61 5 0,-16-9 0,270 19 0,-312-16 0,66 22 0,-18-4 0,-46-14 0,-1 3 0,42 20 0,50 16 0,-77-33 0,2-2 0,-1-3 0,86 7 0,18-7 0,103 2 0,526-14-1365,-771 1-5461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9:48.1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71 1 24575,'-8'0'0,"1"0"0,2 4 0,10 6 0,5 5 0,8 8 0,2 9 0,1-1 0,-3-1 0,-4 2 0,-5 0 0,-16 3 0,-16-1 0,-7-1 0,-4-6 0,-4 0 0,5-4-8191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9:48.7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162 0 24575,'-9'0'0,"-2"4"0,-4 2 0,1 12 0,-2 7 0,3 4 0,-6 5 0,1 1 0,3-1 0,0-6 0,3-1 0,7 5 0,14-4 0,8-6 0,3-7-8191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9:49.1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0 114 24575,'1'-5'0,"0"-1"0,0 0 0,0 1 0,1-1 0,0 1 0,0 0 0,0 0 0,1 0 0,0 0 0,0 0 0,0 0 0,0 0 0,1 1 0,-1 0 0,1 0 0,1 0 0,-1 0 0,0 1 0,1-1 0,6-3 0,-9 6 0,0-1 0,1 1 0,-1 0 0,0 0 0,1 0 0,-1 0 0,1 0 0,-1 1 0,1-1 0,-1 0 0,1 1 0,0 0 0,-1 0 0,1 0 0,0 0 0,-1 0 0,1 1 0,-1-1 0,1 1 0,-1-1 0,1 1 0,-1 0 0,1 0 0,-1 0 0,1 0 0,-1 1 0,0-1 0,0 1 0,0-1 0,0 1 0,0 0 0,0-1 0,0 1 0,0 0 0,-1 1 0,1-1 0,-1 0 0,0 0 0,1 1 0,-1-1 0,0 0 0,0 1 0,-1-1 0,2 5 0,3 15 0,0 0 0,-2 1 0,0 0 0,-2 0 0,0-1 0,-5 43 0,2-35 0,1 0 0,6 55 0,-5-84-49,0 0 1,0 0-1,0-1 0,0 1 0,0 0 1,0 0-1,0-1 0,0 1 0,1 0 1,-1 0-1,0-1 0,0 1 0,1 0 1,-1-1-1,0 1 0,1 0 0,-1-1 1,1 1-1,-1 0 0,1-1 0,-1 1 1,1-1-1,-1 1 0,1-1 0,-1 1 0,1-1 1,0 1-1,4-9-6777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9:49.4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313 1 24575,'-4'0'0,"-6"0"0,-1 4 0,-7 10 0,-1 11 0,-9 10 0,-4 7 0,-1 0 0,-4-2 0,1-8 0,7-2 0,-1-5 0,5-7-8191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9:49.8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143 0 24575,'0'4'0,"0"6"0,0 10 0,-8 9 0,-12 8 0,-6 7 0,-7-5 0,2-4 0,6-9-8191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9:50.1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150 0 24575,'-1'50'0,"0"-22"0,4 49 0,-3-77 0,0 0 0,0 1 0,0-1 0,0 0 0,0 0 0,0 0 0,0 0 0,0 1 0,0-1 0,0 0 0,0 0 0,1 0 0,-1 0 0,0 0 0,0 1 0,0-1 0,0 0 0,0 0 0,0 0 0,0 0 0,0 0 0,1 0 0,-1 0 0,0 1 0,0-1 0,0 0 0,0 0 0,0 0 0,1 0 0,-1 0 0,0 0 0,0 0 0,0 0 0,0 0 0,1 0 0,-1 0 0,0 0 0,0 0 0,0 0 0,0 0 0,1 0 0,-1 0 0,0 0 0,0 0 0,0 0 0,0 0 0,1 0 0,-1 0 0,12-9 0,14-18 0,-21 21 0,53-64 0,-58 70 0,0-1 0,0 1 0,0 0 0,1-1 0,-1 1 0,0 0 0,0 0 0,1-1 0,-1 1 0,0 0 0,1 0 0,-1-1 0,0 1 0,0 0 0,1 0 0,-1 0 0,1-1 0,-1 1 0,0 0 0,1 0 0,-1 0 0,0 0 0,1 0 0,-1 0 0,1 0 0,-1 0 0,0 0 0,1 0 0,-1 0 0,0 0 0,1 0 0,-1 0 0,1 0 0,-1 0 0,0 1 0,1-1 0,-1 0 0,1 0 0,4 18 0,-7 22 0,-32 156 0,29-176 0,-1 0 0,0 0 0,-2 0 0,0-1 0,-1 0 0,-2-1 0,-16 25 0,24-40 6,0 1 0,0-1 0,0 0 0,0 0 0,0 0 0,-1-1 0,0 1 0,1-1 0,-1 0 0,0 0 0,0 0 0,0-1 0,0 1 0,0-1 0,0 0 0,-1 0 0,1 0 0,0-1 0,-6 1 0,6-2-65,1 1-1,-1 0 1,1-1-1,0 0 1,0 0 0,-1 0-1,1 0 1,0 0-1,0-1 1,0 1 0,0-1-1,0 0 1,0 0-1,1 0 1,-1 0 0,1-1-1,-1 1 1,1 0-1,0-1 1,0 0 0,0 0-1,0 1 1,1-1-1,-3-6 1,-5-16-6767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9:50.5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267 0 24575,'0'5'0,"4"5"0,1 9 0,1 14 0,-2 19 0,-1 16 0,-1 23 0,-18 16 0,-23 15 0,-25 9 0,-24-3 0,4-22-8191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9:28.2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257 0 24575,'-1'1'0,"-1"-1"0,1 1 0,0 0 0,0-1 0,0 1 0,0 0 0,0 0 0,0-1 0,0 1 0,0 0 0,0 0 0,1 0 0,-1 0 0,0 0 0,0 0 0,1 0 0,-1 1 0,1-1 0,-1 0 0,1 0 0,-1 0 0,1 1 0,0-1 0,0 0 0,-1 2 0,-7 48 0,5-30 0,-27 142 0,-4 12 0,-17 269 0,47 106 0,-13 224 0,2-495 0,-32 267 0,47-544-49,-7 28 224,7-30-200,0 0-1,0 0 0,0-1 0,0 1 1,0 0-1,-1 0 0,1 0 1,0-1-1,0 1 0,0 0 0,0 0 1,0 0-1,-1-1 0,1 1 1,0 0-1,0 0 0,-1 0 0,1 0 1,0 0-1,0-1 0,0 1 1,-1 0-1,1 0 0,0 0 0,0 0 1,-1 0-1,1 0 0,0 0 1,0 0-1,-1 0 0,1 0 0,0 0 1,0 0-1,-1 0 0,1 0 1,0 0-1,0 0 0,-1 0 0,1 0 1,0 1-1,0-1 0,-1 0 1,1 0-1,0 0 0,0 0 0,0 0 1,-1 1-1,1-1 0,0 0 1,0 0-1,0 0 0,0 1 0,-1-1 1,1 0-1,0 0 0,0 0 1,0 1-1,-9-33-6800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1:41.0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24575,'5'0'0,"0"-1"0,0 2 0,0-1 0,-1 1 0,1-1 0,0 1 0,-1 1 0,1-1 0,-1 1 0,1-1 0,-1 1 0,1 1 0,-1-1 0,5 4 0,-5-2 0,0 0 0,-1 0 0,1 1 0,-1 0 0,0 0 0,0-1 0,0 2 0,-1-1 0,0 0 0,0 0 0,3 11 0,2 17 0,-2 0 0,-1 0 0,-2 1 0,-3 55 0,0-41 0,6 56 0,-2-86-114,-1-5 164,0 0-1,-1 0 1,-1 0-1,-1 20 1,1-31-94,0 1 0,-1-1 0,1 0 0,0 0 0,-1 0-1,0 0 1,1 0 0,-1 0 0,0 0 0,0 0 0,0 0 0,-1 0 0,1 0 0,0-1 0,-1 1 0,1 0-1,-1-1 1,1 1 0,-1-1 0,0 0 0,1 1 0,-1-1 0,0 0 0,0 0 0,0 0 0,0 0 0,0-1-1,0 1 1,0-1 0,0 1 0,-1-1 0,1 1 0,-3-1 0,-12-1-6782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9:29.6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24575,'912'31'0,"-734"-14"0,697 36 0,-221-99 0,-377 19 0,-259 26 0,27-4 0,1 3 0,64 4 0,-108-1 0,0-1 0,1 1 0,-1 0 0,0 0 0,1 0 0,-1 0 0,0 0 0,0 1 0,0-1 0,0 0 0,0 1 0,0 0 0,-1-1 0,1 1 0,0 0 0,-1 0 0,1 0 0,-1 0 0,0 0 0,0 0 0,0 0 0,0 1 0,0-1 0,0 0 0,0 1 0,-1-1 0,1 0 0,-1 5 0,3 9 0,-2 1 0,0 0 0,-2 20 0,1-16 0,-30 1676 0,7-1299 0,-4 167 0,25-121-1365,2-393-5461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9:30.8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24575,'31'3'0,"-1"1"0,35 10 0,20 3 0,491 38 0,8-49 0,-557-5 0,1 2 0,0 1 0,39 11 0,44 6 0,389 24 0,72-34 0,-342-14 0,-179 4-64,-24 1-370,1-2 1,54-7-1,-61 2-6392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9:37.4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20 24575,'0'-8'0,"0"-3"-8191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9:38.8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131 1 24575,'0'4'0,"0"10"0,0 19 0,0 21 0,-4 22 0,-2 15 0,-7 9 0,-3 0 0,-6-5 0,1-9 0,3-16 0,1-20 0,3-18-8191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9:40.6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133 12 24575,'0'-8'0,"0"5"0,-4 8 0,-1 6 0,-9 11 0,-1 10 0,-3 7 0,2 6 0,3 4 0,-4 5 0,1-1 0,3-6 0,12-3 0,18-8 0,12-20 0,0-15 0,-5-9-8191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9:41.0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53 1 24575,'-2'0'0,"0"0"0,1 1 0,-1 0 0,0-1 0,1 1 0,-1 0 0,1 0 0,-1 0 0,1 0 0,-1 0 0,1 0 0,-1 0 0,1 0 0,0 1 0,0-1 0,0 0 0,0 1 0,0-1 0,0 1 0,0-1 0,0 1 0,1 0 0,-1-1 0,0 1 0,1 0 0,-1 0 0,1 2 0,-10 55 0,9-53 0,-5 58 0,3 0 0,5 70 0,-1-134 0,-1 0 0,0 0 0,0 0 0,0 0 0,0 0 0,0 0 0,1-1 0,-1 1 0,0 0 0,0 0 0,0 0 0,1 0 0,-1 0 0,0 0 0,0 0 0,0 0 0,0 0 0,1 0 0,-1 0 0,0 0 0,0 0 0,0 0 0,1 0 0,-1 0 0,0 0 0,0 0 0,0 0 0,1 0 0,-1 0 0,0 1 0,0-1 0,0 0 0,0 0 0,0 0 0,1 0 0,-1 0 0,0 0 0,0 1 0,0-1 0,0 0 0,0 0 0,0 0 0,1 0 0,-1 1 0,0-1 0,0 0 0,0 0 0,0 0 0,0 0 0,0 1 0,0-1 0,0 0 0,0 0 0,0 0 0,0 1 0,0-1 0,0 0 0,0 0 0,0 0 0,0 1 0,0-1 0,0 0 0,0 0 0,0 0 0,-1 0 0,1 1 0,0-1 0,0 0 0,0 0 0,12-20 0,8-34 0,-12 27 0,-6 17 0,1 1 0,0 0 0,0 1 0,0-1 0,1 1 0,1-1 0,6-9 0,-11 18 0,0 0 0,0-1 0,0 1 0,0 0 0,1 0 0,-1 0 0,0-1 0,0 1 0,0 0 0,0 0 0,1 0 0,-1 0 0,0-1 0,0 1 0,0 0 0,1 0 0,-1 0 0,0 0 0,0 0 0,1 0 0,-1 0 0,0 0 0,0 0 0,1 0 0,-1 0 0,0 0 0,0 0 0,0 0 0,1 0 0,-1 0 0,0 0 0,0 0 0,1 0 0,-1 0 0,0 0 0,0 0 0,1 0 0,-1 1 0,7 10 0,2 28 0,-6-24 0,10 12-1365,3-5-5461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9:41.3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40 0 24575,'0'9'0,"0"10"0,0 12 0,0 7 0,0 7 0,-8-1 0,-8-7 0,0-10-8191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9:41.7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24575,'0'8'0,"0"12"0,0 10 0,0 9 0,0 1 0,0-1 0,0 5 0,8-5 0,8-9 0,4-18 0,0-20 0,-4-16 0,3-13 0,-1-4 0,-3-4 0,-5 2 0,0 8 0,-2 10-8191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9:42.11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53 1 24575,'8'0'0,"8"0"0,0 8 0,6 16 0,0 16 0,3 14 0,-1 14 0,-10 21 0,-19 17 0,-18 2 0,-21-5 0,-20-19 0,1-24-8191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29:43.6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0 112 24575,'0'-9'0,"0"-6"0,0-5 0,9-8 0,-2 5 0,-3 11 0,-4 8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1:42.1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127 18 24575,'0'-1'0,"0"0"0,0 1 0,0-1 0,0 1 0,0-1 0,0 0 0,0 1 0,0-1 0,0 0 0,0 1 0,0-1 0,0 1 0,0-1 0,0 0 0,-1 1 0,1-1 0,0 1 0,0-1 0,-1 1 0,1-1 0,0 0 0,-1 1 0,1-1 0,-1 1 0,1 0 0,0-1 0,-1 1 0,1-1 0,-2 1 0,-12 9 0,-13 31 0,14-13 0,1 1 0,1-1 0,2 2 0,1-1 0,1 1 0,2 1 0,-3 34 0,2 214 0,7-239 0,-1-31 0,0-1 0,1 1 0,-1-1 0,1 0 0,1 1 0,0-1 0,0 0 0,0 0 0,1 0 0,0 0 0,0-1 0,5 8 0,-5-10 0,0-1 0,0 0 0,0 0 0,1 0 0,-1-1 0,1 1 0,0-1 0,0 0 0,0 0 0,0 0 0,0 0 0,0-1 0,0 0 0,1 0 0,-1 0 0,0 0 0,1 0 0,-1-1 0,1 0 0,-1 0 0,8-1 0,-2-1 0,0 0 0,-1-1 0,1 1 0,-1-2 0,0 1 0,0-2 0,0 1 0,-1-1 0,0 0 0,1-1 0,-2 0 0,1 0 0,-1 0 0,9-11 0,5-6 0,-2 0 0,0-2 0,21-36 0,-30 42 0,0-1 0,-2-1 0,0 1 0,-1-1 0,-1-1 0,-1 1 0,3-35 0,-4 4 0,-2 1 0,-5-56 0,3 102 0,-1-1 0,0 0 0,0 0 0,-1 1 0,1-1 0,-1 1 0,-1 0 0,1-1 0,-1 1 0,1 0 0,-2 0 0,1 1 0,0-1 0,-1 0 0,0 1 0,0 0 0,0 0 0,-1 0 0,1 1 0,-1 0 0,0-1 0,0 2 0,-10-6 0,3 4 0,0-1 0,0 2 0,0-1 0,0 2 0,-1 0 0,1 0 0,-1 1 0,1 1 0,-1 0 0,-14 2 0,21-1 0,0 1 0,0 0 0,0 0 0,0 1 0,0 0 0,0 0 0,1 0 0,0 0 0,0 1 0,0 0 0,0 0 0,0 0 0,1 1 0,-1 0 0,1 0 0,1 0 0,-1 0 0,1 0 0,-1 1 0,2 0 0,-1-1 0,1 1 0,0 0 0,0 0 0,0 1 0,-1 11 0,1-12 0,1 1 0,0-1 0,0 1 0,1-1 0,0 1 0,0-1 0,0 1 0,1-1 0,0 1 0,0-1 0,1 1 0,-1-1 0,1 0 0,1 1 0,-1-1 0,1-1 0,0 1 0,1 0 0,-1-1 0,1 1 0,0-1 0,1 0 0,-1 0 0,1-1 0,9 8 0,-5-8-136,0 0-1,1-1 1,0 0-1,-1 0 1,1-1-1,0 0 1,0-1-1,1 0 0,15-1 1,33-3-6690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0:28.11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517 153 24575,'1'-6'0,"-1"0"0,-1 0 0,1 0 0,-1 0 0,0 0 0,0 0 0,-1 1 0,0-1 0,0 0 0,0 1 0,-1-1 0,1 1 0,-1 0 0,-1 0 0,1 0 0,-1 0 0,-5-5 0,3 5 0,-1 0 0,1 1 0,-1-1 0,0 2 0,0-1 0,0 1 0,-1 0 0,1 0 0,-1 1 0,0 0 0,1 1 0,-14-2 0,4 1 0,-1 1 0,1 0 0,-1 1 0,1 1 0,0 0 0,-1 2 0,1 0 0,-24 7 0,34-7 0,1-1 0,-1 1 0,1 0 0,-1 1 0,1 0 0,0 0 0,1 0 0,-1 0 0,1 1 0,0 0 0,0 0 0,0 1 0,1-1 0,-1 1 0,1 0 0,1 0 0,-1 0 0,1 1 0,0-1 0,1 1 0,0 0 0,0 0 0,-1 8 0,2-10 0,0 1 0,1-1 0,0 1 0,1-1 0,-1 1 0,1-1 0,0 1 0,0-1 0,1 0 0,-1 1 0,1-1 0,0 0 0,1 0 0,-1 0 0,1-1 0,0 1 0,0-1 0,1 1 0,-1-1 0,1 0 0,0 0 0,0 0 0,0-1 0,8 5 0,11 8 0,2-1 0,0-1 0,41 16 0,-27-12 0,-23-11 0,-1 1 0,-1 0 0,1 1 0,-2 1 0,1 1 0,-1-1 0,21 24 0,-29-27 0,1 1 0,-1-1 0,0 1 0,-1 0 0,0 0 0,0 1 0,0-1 0,-1 1 0,-1-1 0,0 1 0,0 0 0,0 0 0,-1 0 0,0 1 0,-2 16 0,1-21 0,-1 0 0,0 0 0,0 1 0,0-1 0,-1 0 0,1-1 0,-1 1 0,0 0 0,-1 0 0,1-1 0,-1 0 0,0 1 0,0-1 0,-1 0 0,-4 5 0,1-3 0,-1 0 0,0 0 0,0-1 0,0 0 0,0 0 0,-1-1 0,-16 6 0,1-3 0,0-2 0,-1 0 0,1-1 0,-1-1 0,-40-1 0,55-2-91,0-1 0,-1-1 0,1 1 0,0-1 0,0-1 0,0 0 0,0-1 0,0 0 0,0 0 0,1-1 0,0 0 0,0 0 0,1-1 0,-16-13 0,-11-18-6735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0:28.9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 0 24575,'-8'0'0,"5"0"0,16 0 0,19 0 0,15 4 0,14 2 0,8-1 0,5 4 0,-1-1 0,-6 0 0,-9-3 0,-10-1 0,-18-7 0,-22-2 0,-17 0 0,-7 1-8191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0:29.2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148 1 24575,'0'4'0,"0"14"0,0 21 0,-8 24 0,-3 24 0,-9 20 0,1 19 0,2 4 0,-4-12 0,2-17 0,4-18 0,4-18 0,4-21-8191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0:29.6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 0 24575,'-9'0'0,"-2"0"-8191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31.2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266 46 24575,'-3'-2'0,"0"1"0,0-1 0,0 0 0,0 0 0,1 0 0,-1-1 0,1 1 0,0 0 0,-4-5 0,-3-3 0,8 10 0,0-1 0,0 0 0,1 0 0,-1 0 0,0 0 0,0 1 0,0-1 0,0 0 0,0 1 0,-1-1 0,1 1 0,0-1 0,0 1 0,0 0 0,0-1 0,-1 1 0,1 0 0,0 0 0,0 0 0,0 0 0,-1 0 0,1 0 0,0 0 0,0 0 0,0 0 0,-2 1 0,1 0 0,1 1 0,-1-1 0,1 0 0,-1 1 0,1-1 0,0 1 0,0-1 0,0 1 0,-1-1 0,1 1 0,1 0 0,-1 0 0,0 0 0,-1 3 0,-2 11 0,0 1 0,1 0 0,-1 20 0,2-19 0,-16 189 0,-2 16 0,-5 177 0,18-188 0,-15-9 0,-1 21 0,12-2 0,-4 213 0,16 393 0,-1-821-105,0-4 15,1 0 0,-1 0 0,0 0 0,-1 0 0,1 0 0,0 0 0,-1 0 0,0 0 0,0-1 0,0 1 0,0 0 0,0 0 0,-2 3 0,-8 3-6736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32.7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24575,'18'1'0,"-1"1"0,28 7 0,22 1 0,-24-4 0,-1 1 0,-1 3 0,71 25 0,-56-17 0,67 14 0,-16-19 0,1-5 0,177-7 0,-141-4 0,110 0 0,414 6 0,-308 32 0,48 3 0,420-35 0,-421-6 0,-396 3-106,-6 1 32,1 0 0,-1-1 0,1 0 0,-1 0 0,1-1 0,-1 0 0,0 0 0,1 0 0,-1 0 0,0-1 0,0 0-1,1 0 1,-1 0 0,-1-1 0,1 1 0,6-6 0,1-8-6752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33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24575,'-9'0'0,"-2"4"0,-4 2 0,1-9 0,3-4-8191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33.4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537 1 24575,'-2'52'0,"-11"59"0,5-50 0,-36 232 0,5-44 0,-51 509 0,15-197 0,30-259 0,41-271 0,-114 633 0,97-573 0,4 0 0,-5 108 0,7 188 0,14-309 0,-3 559 0,4-611-103,1-13-107,-1 0-1,0 0 1,-1 0 0,-1 1-1,-4 19 1,-5-13-6616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33.9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24575,'-4'0'0,"-2"8"0,-8 8 0,-1 8 0,-11 10 0,-1-2-8191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34.7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0 24575,'12'468'0,"-4"193"0,-9-629 0,-49 650 0,45-645-1365,7-52-5461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1:43.1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24575,'5'0'0,"4"0"0,10 0 0,10 0 0,9 0 0,10 0 0,5 0 0,3 0 0,-5 0 0,-2 0 0,-14-5 0,-17 0 0,-20-1 0,-10 2-8191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35.4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52 24575,'1687'0'0,"-1312"-26"0,-13 1 0,-31 39 0,-4 0 0,236-15-1365,-529 1-5461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37.4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24575,'128'3'0,"-1"6"0,0 5 0,162 39 0,-242-42 0,66 16 0,0-5 0,181 13 0,314-34 0,-282-3 0,-95-11 0,7 0 0,-150 12 0,27 1 0,153 17 0,-94-6 0,-130-11 0,1 2 0,-1 2 0,69 15 0,-111-18-46,2 0-86,-1 0 0,1 0 1,-1 0-1,1-1 0,0 1 0,-1-1 0,1 0 0,0 0 0,6-1 0,5-5-6694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39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199 1 24575,'12'140'0,"0"-15"0,-9 911 0,-5-528 0,3-394 0,-4 132 0,-2-206 0,-14 50 0,-5 31 0,10-22 0,-27 99 0,27-142 0,3 0 0,-8 105 0,16-139 0,0 1 0,-1-1 0,-9 29 0,6-25 0,-7 48 0,3 158 0,2-26 0,-1 21-1365,10-243-5461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41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369 0 24575,'-2'17'0,"-1"0"0,-1 0 0,0 0 0,-10 23 0,-41 102 0,24-64 0,-162 431 0,185-488 0,6-12 0,-1 0 0,-1-1 0,1 1 0,-2-1 0,1 0 0,-1 0 0,0 0 0,-6 7 0,10-15 0,1 0 0,0 0 0,0 0 0,-1 1 0,1-1 0,0 0 0,-1 0 0,1 0 0,0 0 0,0 0 0,-1 0 0,1 1 0,0-1 0,-1 0 0,1 0 0,0 0 0,-1 0 0,1 0 0,0 0 0,0 0 0,-1-1 0,1 1 0,0 0 0,-1 0 0,1 0 0,0 0 0,0 0 0,-1 0 0,1 0 0,0-1 0,0 1 0,-1 0 0,1 0 0,0 0 0,0-1 0,-1 1 0,1 0 0,0 0 0,0-1 0,0 1 0,0 0 0,-1 0 0,1-1 0,0 1 0,0 0 0,0-1 0,0 1 0,0 0 0,0 0 0,0-1 0,0 1 0,0 0 0,0-1 0,0 1 0,0 0 0,0-1 0,0 1 0,1-39-1365,7-11-5461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41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24575,'8'0'0,"-6"-1"0,-1 1 0,1 0 0,-1 0 0,1 0 0,-1 0 0,1 0 0,0 0 0,-1 0 0,1 0 0,-1 1 0,1-1 0,-1 1 0,0-1 0,1 1 0,-1-1 0,1 1 0,-1 0 0,0 0 0,1 0 0,-1 0 0,0 0 0,0 0 0,0 0 0,0 0 0,0 0 0,0 0 0,0 1 0,0-1 0,0 0 0,-1 1 0,1-1 0,0 0 0,-1 1 0,1-1 0,0 4 0,8 21 0,-2 1 0,0 1 0,3 32 0,5 22 0,25 90 0,-7 2 0,17 295 0,-50-458 56,-4-19-1477,-2-11-5405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42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71 24575,'0'-5'0,"8"0"0,20 0 0,22-8 0,15-1 0,9 1 0,0 4 0,-13 2-8191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42.9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24575,'0'4'0,"0"10"0,0 15 0,0 15 0,0 18 0,0 18 0,-8 21 0,-4 14 0,2 1 0,1-12 0,-5-15 0,-1-18 0,2-25 0,4-34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43.3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1 110 24575,'0'-3'0,"1"0"0,0 0 0,0 1 0,0-1 0,0 0 0,0 0 0,1 1 0,-1-1 0,1 1 0,0-1 0,-1 1 0,1 0 0,0 0 0,1 0 0,-1 0 0,0 0 0,1 0 0,2-2 0,48-27 0,-40 25 0,0 1 0,1 0 0,-1 0 0,22-3 0,-32 7 0,-1 1 0,1 0 0,-1-1 0,1 1 0,0 0 0,-1 1 0,1-1 0,-1 0 0,1 1 0,0-1 0,-1 1 0,1 0 0,-1 0 0,3 1 0,-4-1 0,0 0 0,0 1 0,1-1 0,-1 0 0,0 0 0,0 1 0,-1-1 0,1 1 0,0-1 0,0 1 0,-1-1 0,1 1 0,-1-1 0,1 1 0,-1-1 0,0 1 0,1 0 0,-1-1 0,0 1 0,0 0 0,0-1 0,-1 1 0,1 0 0,-1 2 0,-1 6 0,0 0 0,-1-1 0,-1 1 0,1-1 0,-9 15 0,7-16 0,1-1 0,1 1 0,0-1 0,0 1 0,0 0 0,1 0 0,0 0 0,1 0 0,0 0 0,-1 11 0,5 4 0,1 0 0,1 0 0,1 0 0,9 23 0,-6-20 0,-1 0 0,6 43 0,-12-51 0,-1 1 0,0-1 0,-5 38 0,3-50 0,0 0 0,0 0 0,0-1 0,-1 1 0,1 0 0,-2-1 0,1 1 0,-1-1 0,1 1 0,-1-1 0,-1 0 0,1 0 0,-1-1 0,0 1 0,0-1 0,-5 5 0,8-8-45,-1-1-1,1 1 1,0 0-1,-1 0 1,1-1-1,0 1 1,-1-1-1,1 1 1,-1-1-1,1 0 1,-1 0-1,1 1 1,-1-1-1,1 0 1,-1 0-1,1 0 1,-1-1-1,1 1 1,-1 0-1,1 0 1,-1-1-1,1 1 1,-1-1-1,1 0 1,0 1-1,-1-1 0,1 0 1,0 0-1,-2-1 1,-17-16-6781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44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367 0 24575,'0'14'0,"2"20"0,-2 0 0,-1 0 0,-9 55 0,10-87 0,-1-1 0,1 1 0,0-1 0,-1 0 0,1 1 0,-1-1 0,1 1 0,-1-1 0,0 0 0,0 0 0,1 1 0,-1-1 0,0 0 0,0 0 0,0 0 0,0 0 0,-1 0 0,1 0 0,0 0 0,0 0 0,-1-1 0,1 1 0,0 0 0,-1-1 0,1 1 0,0-1 0,-1 0 0,1 1 0,-1-1 0,1 0 0,-1 0 0,1 0 0,-1 0 0,1 0 0,-3 0 0,-4-2 0,0-1 0,1 1 0,-1-1 0,1-1 0,-13-7 0,-19-8 0,32 17 0,0 0 0,0 0 0,-1 0 0,1 1 0,0 0 0,-1 1 0,1 0 0,-1 0 0,1 0 0,-1 1 0,-12 2 0,16-1 0,0 0 0,1 0 0,-1 0 0,0 0 0,0 0 0,1 1 0,0-1 0,-1 1 0,1 0 0,0 0 0,0 0 0,1 0 0,-1 1 0,1-1 0,-1 1 0,1 0 0,0 0 0,0 0 0,1 0 0,-1 0 0,-1 7 0,-15 47 0,10-34 0,0 0 0,2 0 0,0 0 0,2 1 0,-1 25 0,5-47 0,0 0 0,0 0 0,0 0 0,0 0 0,1 0 0,-1 0 0,1 0 0,0 0 0,0-1 0,0 1 0,0 0 0,0-1 0,1 1 0,-1 0 0,1-1 0,0 0 0,-1 1 0,1-1 0,0 0 0,1 0 0,-1 0 0,0 0 0,0 0 0,1-1 0,-1 1 0,1-1 0,0 1 0,-1-1 0,1 0 0,0 0 0,0 0 0,0-1 0,0 1 0,0 0 0,-1-1 0,6 0 0,6 0 0,-1 0 0,1-1 0,0 0 0,-1-1 0,0-1 0,22-7 0,37-18-1365,-6-3-5461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45.7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24575,'0'4'0,"0"10"0,0 11 0,0 14 0,0 12 0,0 11 0,0 7 0,0 4 0,0 3 0,0-3 0,0-6 0,0-11 0,0-5 0,0-20 0,0-25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1:43.4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24575,'4'0'0,"2"8"0,-1 12 0,4 10 0,-1 8 0,-1 11 0,-1 1 0,-3-3 0,-1-7 0,-1-9-8191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46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99 24575,'0'-3'0,"1"-1"0,0 1 0,0-1 0,0 1 0,0-1 0,1 1 0,-1 0 0,1 0 0,0-1 0,0 1 0,0 0 0,0 1 0,1-1 0,-1 0 0,1 1 0,-1-1 0,1 1 0,0 0 0,0 0 0,0 0 0,0 0 0,1 0 0,3-1 0,5-2 0,0 0 0,0 0 0,1 1 0,0 1 0,15-3 0,-21 5 0,0 0 0,0 1 0,0 0 0,0 0 0,0 0 0,0 1 0,-1 0 0,1 0 0,0 1 0,0 0 0,-1 0 0,8 4 0,-10-4 0,0 1 0,0-1 0,0 1 0,0 0 0,-1 1 0,0-1 0,1 0 0,-1 1 0,0 0 0,-1 0 0,1 0 0,-1 0 0,0 0 0,0 0 0,0 1 0,0-1 0,-1 1 0,0-1 0,1 6 0,3 29 0,-1 0 0,-3 1 0,-5 69 0,0-15 0,3-61 0,-2 0 0,-1 0 0,-1-1 0,-17 59 0,17-76 0,-1 0 0,0 0 0,0-1 0,-1 0 0,-1 0 0,-1 0 0,0-1 0,0-1 0,-2 0 0,1 0 0,-1-1 0,-15 12 0,24-22 3,0 1-1,0-1 0,0 0 1,1 0-1,-1 0 1,0 0-1,-1 0 0,1 0 1,0 0-1,0-1 1,0 1-1,0-1 0,-1 1 1,1-1-1,0 0 1,0 0-1,0 0 0,-1 0 1,1-1-1,0 1 1,0 0-1,-1-1 0,1 0 1,0 1-1,0-1 1,0 0-1,0 0 0,-2-1 1,-2-3-208,0-1 0,0 1 0,0-1 0,1 0 0,0 0 0,-7-10 0,-27-43-6621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47.5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24575,'103'0'0,"137"19"0,-2 25 0,38 5 0,143 18 0,-98-13 0,-288-47 0,0 1 0,-1 2 0,31 14 0,-24-9 0,49 13 0,-34-9 72,-45-15-312,0 0 1,0-1-1,0 0 1,1-1-1,14 3 1,-2-5-6587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48.5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24575,'8'0'0,"16"0"0,16 0 0,14 0 0,10 0 0,7 4 0,4 1 0,-2 1 0,-10 2 0,-7 1 0,-17-2 0,-15-1-8191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48.9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 20 24575,'4'-4'0,"15"-2"0,11 1 0,6 0 0,-4 15 0,1 9 0,-5 6 0,-7 7 0,-7 2 0,-6-1 0,-13 3 0,-14-5 0,-16-3 0,-19-7 0,-22-15 0,3-9-8191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54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0 24575,'0'88'0,"-15"513"0,5-463 0,-45 338 0,45-409 0,-3 109 0,12-124 0,-3 0 0,-1 0 0,-25 99 0,15-95 0,4 0 0,-9 91 0,10-54 0,-13 7 0,16-76 0,0 1 0,2-1 0,-2 34 0,4 83 0,-7 100 0,-1 185-73,12-284-1219,-1-113-5534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55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24575,'5'5'0,"-1"0"0,0 1 0,0 0 0,-1 0 0,0 0 0,0 0 0,0 0 0,3 13 0,12 59 0,-13-50 0,6 47 0,-4 0 0,-3 1 0,-7 96 0,0-41 0,3 252-1365,0-418-5461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57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24575,'78'4'0,"-1"3"0,80 19 0,-47-8 0,104 7 0,342-4 0,-450-18 0,0 5 0,178 37 0,-128-18 0,0-7 0,1-7 0,159-7 0,-221-8 0,157 4 0,-213 4 0,1 1 0,44 15 0,-47-11 0,1-2 0,50 5 0,240-9 0,-200-6 0,-117 1-227,0 0-1,1-1 1,-1-1-1,1 1 1,10-4-1,5-6-6598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58.2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420 1 24575,'0'612'0,"-3"-549"0,-3 1 0,-22 92 0,14-84 0,-8 100 0,11-48 0,-40 173 0,28-186 0,5 0 0,-5 131 0,18-176 0,-3 0 0,-2-1 0,-28 92 0,19-89 0,4 0 0,-12 126 0,-11 145 0,22-222 0,-20 346 0,33-391 0,-2 56-1365,5-140-5461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3:59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24575,'0'1'0,"0"0"0,0-1 0,-1 1 0,1 0 0,0 0 0,0 0 0,-1-1 0,1 1 0,-1 0 0,1-1 0,-1 1 0,1 0 0,-1-1 0,1 1 0,-1 0 0,1-1 0,-1 1 0,0-1 0,1 1 0,-1-1 0,-1 1 0,-4 6 0,22 4 0,6-2 0,2-1 0,-1-2 0,1 0 0,34 4 0,103 4 0,-123-12 0,278 20 0,465 17 0,138-41 0,-905 3 0,-1 1 0,1 0 0,-1 1 0,0 0 0,0 1 0,0 1 0,-1 0 0,1 0 0,-1 2 0,0-1 0,-1 1 0,20 16 0,27 15 0,-53-35-114,0-1 1,0 1-1,0-1 0,0-1 0,0 1 1,0-1-1,0 1 0,1-2 0,-1 1 1,0 0-1,9-1 0,14-4-6712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00.7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24575,'2'3'0,"1"1"0,-1-1 0,1 0 0,0 0 0,0 0 0,0 0 0,0-1 0,0 1 0,1-1 0,-1 1 0,1-1 0,-1-1 0,8 4 0,60 17 0,-37-12 0,75 18 0,1-4 0,179 16 0,-143-22 0,103 16 0,478 44 0,-74-75 0,-90-3 0,-522 2 0,-1 2 0,1 2 0,57 15 0,109 47 0,-38-11 0,-151-52 40,0-1 0,33 4 0,-47-8-114,-1 1-1,1-1 1,0 1 0,0-1 0,0 0-1,-1-1 1,1 1 0,0-1 0,0 1-1,-1-1 1,1 0 0,0-1 0,-1 1-1,1 0 1,-1-1 0,0 0 0,1 0-1,-1 0 1,5-5 0,-1-9-6752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1:44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24575,'0'8'0,"0"8"0,0 12 0,0 20 0,0 13 0,0 5 0,0 0 0,0-8 0,4-13 0,1-23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03.1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44 24575,'0'-18'0,"0"-8"0,0 41 0,1 62 0,-21 572 0,-12-155 0,13-326 0,-42 167 0,28-170 0,31-153 0,-20 98 0,5 0 0,-2 124 0,20-41 0,-15 261 0,2 79 0,15-347 0,-3-209-1365,-1-17-5461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04.0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24575,'-4'4'0,"-5"6"0,-2 9 0,1 6 0,3 7 0,2 7 0,2 4 0,1 9 0,2 6 0,0 8 0,0 4 0,1-1 0,-1 0 0,1-7 0,-1-19 0,0-25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04.4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49 24575,'0'-2'0,"1"0"0,-1 1 0,1-1 0,-1 0 0,1 1 0,-1-1 0,1 1 0,0-1 0,0 1 0,0 0 0,0-1 0,0 1 0,0 0 0,0 0 0,0-1 0,1 1 0,-1 0 0,0 0 0,1 0 0,-1 0 0,1 1 0,-1-1 0,1 0 0,-1 1 0,1-1 0,3 0 0,47-10 0,-48 11 0,4-2 0,0 1 0,-1 0 0,1 1 0,0 0 0,0 0 0,-1 1 0,1-1 0,0 2 0,-1-1 0,1 1 0,-1 0 0,1 1 0,-1 0 0,0 0 0,0 0 0,0 1 0,-1 0 0,1 0 0,-1 1 0,0 0 0,0 0 0,-1 0 0,0 1 0,1 0 0,-2 0 0,1 0 0,-1 1 0,0-1 0,0 1 0,-1 0 0,0 0 0,0 0 0,2 8 0,1 8 0,0 0 0,-2-1 0,-1 2 0,0-1 0,-2 0 0,0 0 0,-2 1 0,-1-1 0,0 0 0,-8 30 0,6-40 0,0 1 0,-1-1 0,0 0 0,-1 0 0,0-1 0,-1 0 0,0 0 0,-11 13 0,12-18 0,-1 0 0,1-1 0,-1 0 0,-1 0 0,1 0 0,-1-1 0,0 0 0,0 0 0,0-1 0,-1 0 0,1-1 0,-1 0 0,-10 2 0,11-3-195,0-1 0,0 0 0,0-1 0,0 0 0,0 0 0,-12-2 0,-43-14-6631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05.2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373 0 24575,'-13'17'0,"-3"18"0,-9 20 0,1 21 0,-13 23 0,-7 16 0,2 5 0,-3-5 0,5-19 0,6-24 0,9-39 0,8-32 0,7-16-8191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05.6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 24575,'4'-19'0,"7"19"0,-9 2 0,1 0 0,-1 0 0,0 0 0,0 1 0,0-1 0,0 1 0,0-1 0,0 1 0,2 5 0,6 19 0,-2 0 0,0 1 0,-2 0 0,-2 1 0,0-1 0,0 50 0,0-7 0,26 129 0,-18-138 0,-2 0 0,1 111 0,-21-198-1365,-1 0-5461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06.0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24575,'0'-8'0,"17"-3"0,18 0 0,11 3 0,7 1 0,-7 4-8191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08.1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24575,'-9'0'0,"-2"4"0,1 10 0,1 11 0,3 13 0,2 22 0,2 22 0,1 9 0,1-3 0,1-12 0,-1-14 0,1-14 0,-1-23 0,0-29 0,0-14-8191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08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1 148 24575,'0'-6'0,"1"-1"0,1 1 0,-1 0 0,1 0 0,0 0 0,0 0 0,1 0 0,0 0 0,0 0 0,0 1 0,1-1 0,0 1 0,5-5 0,-4 3 0,0 1 0,1 0 0,0 1 0,0-1 0,1 1 0,0 1 0,0-1 0,0 1 0,12-5 0,-18 8 0,0 1 0,0-1 0,0 1 0,1 0 0,-1-1 0,0 1 0,0 0 0,0 0 0,0 0 0,0 0 0,0 0 0,1 0 0,-1 0 0,0 0 0,0 0 0,0 0 0,0 1 0,0-1 0,0 1 0,0-1 0,0 0 0,0 1 0,0 0 0,0-1 0,0 1 0,0 0 0,1 0 0,-1 1 0,0 0 0,0 0 0,0 0 0,0 0 0,0 0 0,0 0 0,-1 1 0,1-1 0,-1 0 0,0 0 0,1 0 0,-1 1 0,0 1 0,-1 8 0,0 0 0,-1 0 0,0-1 0,-5 15 0,-12 21 0,13-34 0,0 0 0,1 1 0,-5 22 0,9-33 0,1 0 0,-1 1 0,1-1 0,0 1 0,0-1 0,0 1 0,0-1 0,1 1 0,-1-1 0,1 0 0,0 1 0,0-1 0,0 0 0,1 0 0,-1 0 0,1 0 0,-1 0 0,1 0 0,4 5 0,2 1 0,-1 2 0,0-1 0,-1 1 0,0 0 0,0 0 0,-1 0 0,-1 1 0,0 0 0,-1 0 0,0 0 0,0 0 0,-1 1 0,-1-1 0,0 1 0,-1-1 0,-1 1 0,0-1 0,0 0 0,-1 1 0,-6 20 0,8-32 4,0 1-1,-1 0 0,1 0 0,-1-1 1,1 1-1,-1 0 0,0-1 1,0 1-1,0-1 0,1 1 1,-1-1-1,-1 1 0,1-1 1,0 0-1,0 0 0,0 1 1,-1-1-1,1 0 0,-1 0 0,1 0 1,-1 0-1,1 0 0,-1-1 1,1 1-1,-1 0 0,0-1 1,1 1-1,-1-1 0,0 0 1,0 0-1,1 1 0,-1-1 0,0 0 1,0 0-1,-2-1 0,0 0-109,0-1 0,1 1 0,-1-1 0,0 0 0,1 0 0,-1 0 0,1-1 0,0 1 0,0-1 0,0 0 0,0 0 0,0 0 0,-3-6 0,-14-23-6720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09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322 105 24575,'0'-4'0,"-1"-1"0,1 1 0,-1 0 0,0 0 0,0-1 0,0 1 0,-1 0 0,0 0 0,1 0 0,-1 0 0,-1 0 0,1 1 0,-1-1 0,1 1 0,-1-1 0,0 1 0,0 0 0,0 0 0,-1 0 0,1 1 0,-1-1 0,0 1 0,1 0 0,-1 0 0,0 0 0,0 0 0,0 1 0,-9-3 0,4 2 0,0 0 0,0 0 0,0 1 0,0 0 0,-1 1 0,1 0 0,0 0 0,-1 1 0,1 0 0,0 1 0,0 0 0,0 0 0,-10 5 0,13-4 0,0 1 0,0 0 0,0 0 0,1 1 0,0 0 0,0 0 0,0 0 0,0 0 0,1 1 0,0 0 0,0 0 0,1 0 0,-1 0 0,1 0 0,1 1 0,-4 10 0,0 3 0,1 0 0,1 0 0,0 0 0,0 31 0,3-44 0,1 1 0,1-1 0,-1 1 0,1-1 0,0 0 0,1 1 0,0-1 0,0 0 0,0 0 0,7 12 0,-7-15 0,1-1 0,-1 1 0,1 0 0,0-1 0,0 0 0,0 0 0,1 0 0,-1 0 0,1 0 0,0 0 0,0-1 0,0 0 0,0 0 0,0 0 0,0 0 0,1-1 0,-1 0 0,0 0 0,5 1 0,1-1-273,0 0 0,0-1 0,0 0 0,11-1 0,39-9-6553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11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1 24575,'0'4'0,"0"10"0,-4 19 0,-2 21 0,1 18 0,-8 13 0,-1 14 0,2 6 0,2-2 0,4-14 0,2-35 0,2-26-8191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1:45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0 739 24575,'0'1'0,"1"-1"0,-1 1 0,0 0 0,0-1 0,0 1 0,1-1 0,-1 1 0,0-1 0,1 1 0,-1-1 0,0 1 0,1-1 0,-1 1 0,1-1 0,-1 1 0,1-1 0,-1 0 0,1 1 0,-1-1 0,1 0 0,-1 0 0,1 1 0,-1-1 0,1 0 0,-1 0 0,1 0 0,0 1 0,-1-1 0,1 0 0,-1 0 0,1 0 0,0 0 0,-1 0 0,1 0 0,-1 0 0,1-1 0,0 1 0,-1 0 0,1 0 0,-1 0 0,1-1 0,0 1 0,28-11 0,-16 4 0,-1-1 0,-1-1 0,1 0 0,-2-1 0,1 0 0,-1-1 0,-1 1 0,0-2 0,11-17 0,2-7 0,32-75 0,-24 42 0,-4-2 0,-3-1 0,-3 0 0,15-105 0,-30 162 0,0 27 0,1 26 0,-2 288 0,-5-202 0,1-113 24,0 1 0,2 0 0,-1-1 0,6 20 0,-6-29-41,0 1 0,-1-1 1,2 1-1,-1-1 0,0 0 0,0 1 1,1-1-1,-1 0 0,1 0 0,0 0 1,3 3-1,-4-5-34,0 1-1,0 0 1,0-1 0,0 1-1,1-1 1,-1 1-1,0-1 1,0 0 0,1 1-1,-1-1 1,0 0 0,0 0-1,1 0 1,-1 0 0,0 0-1,1 0 1,-1 0-1,0-1 1,0 1 0,1 0-1,-1-1 1,0 1 0,0-1-1,2 0 1,19-12-6775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11.4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44 24575,'13'-4'0,"8"-2"0,5-3 0,6-1 0,2 2 0,-5 1-8191</inkml:trace>
  <inkml:trace contextRef="#ctx0" brushRef="#br0" timeOffset="1">0 241 24575,'9'0'0,"10"0"0,7 0 0,3 0 0,-3 0-8191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11.8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0 24575,'0'4'0,"0"6"0,0 14 0,0 15 0,0 13 0,0 11 0,-9 7 0,-2 5 0,0-3 0,3-9 0,2-11 0,2-23 0,2-16-8191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12.1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68 24575,'0'-8'0,"12"-3"0,9-8 0,5-1 0,-3 12 0,-4 6-8191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12.5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24575,'4'0'0,"6"0"0,9 0 0,6 0 0,-1 0-8191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12.8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24575,'4'0'0,"5"0"0,6 0 0,9 0 0,4 0 0,6 0 0,-3 0-8191</inkml:trace>
  <inkml:trace contextRef="#ctx0" brushRef="#br0" timeOffset="1">124 0 24575,'0'5'0,"0"13"0,0 20 0,0 22 0,0 12 0,0 7 0,0-2 0,-5-6 0,0-14-8191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13.6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256 88 24575,'1'-4'0,"-1"1"0,-1-1 0,1 1 0,0-1 0,-1 1 0,0-1 0,0 1 0,0-1 0,0 1 0,0 0 0,-1 0 0,0 0 0,1 0 0,-1 0 0,0 0 0,0 0 0,-1 0 0,1 1 0,-1-1 0,1 1 0,-1-1 0,0 1 0,0 0 0,0 0 0,0 1 0,0-1 0,0 1 0,0-1 0,-1 1 0,-3-1 0,2 1 0,0 0 0,0 0 0,0 1 0,-1 0 0,1 0 0,0 0 0,0 1 0,0-1 0,-1 1 0,1 0 0,0 1 0,0-1 0,0 1 0,1 0 0,-1 0 0,0 1 0,1 0 0,-1-1 0,-7 8 0,4-2 0,0 2 0,0-1 0,0 1 0,1 0 0,1 0 0,0 1 0,0 0 0,1 0 0,1 1 0,0-1 0,0 1 0,1 0 0,0 0 0,0 14 0,1-17 0,2 0 0,-1 0 0,1 0 0,0 0 0,1 0 0,0 0 0,0 0 0,1 0 0,0 0 0,1 0 0,0-1 0,0 1 0,1-1 0,0 0 0,0 0 0,1 0 0,0 0 0,0-1 0,11 11 0,12 6 0,-20-18 0,0 0 0,-1 0 0,0 1 0,0-1 0,0 2 0,-1-1 0,0 1 0,-1 0 0,1 0 0,-1 0 0,-1 1 0,0-1 0,0 1 0,-1 1 0,3 10 0,-4-11 11,-1 1 0,0-1 0,-1 0 0,0 0 0,0 0 0,-1 0-1,0 0 1,-1 0 0,0 0 0,-4 12 0,5-18-62,-1 1 0,1-1-1,-1 0 1,0 1 0,0-1 0,0 0 0,0 0-1,0 0 1,-1-1 0,1 1 0,-1-1-1,0 1 1,0-1 0,0 0 0,0 0 0,0 0-1,0 0 1,0 0 0,-1-1 0,1 0 0,-1 1-1,1-1 1,-1-1 0,0 1 0,1 0 0,-1-1-1,0 0 1,-3 0 0,-18-3-6775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14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24575,'10'80'0,"-1"-15"0,-7 24 0,-4 0 0,-4 1 0,-4-2 0,-4 0 0,-27 93 0,30-144 0,11-37 0,0 0 0,0 0 0,0 0 0,0 0 0,0 0 0,-1 0 0,1-1 0,0 1 0,0 0 0,0 0 0,0 0 0,0 0 0,0 0 0,0 0 0,0 0 0,0 0 0,0 0 0,-1 0 0,1-1 0,0 1 0,0 0 0,0 0 0,0 0 0,0 0 0,0 0 0,0 0 0,0 0 0,-1 0 0,1 0 0,0 0 0,0 0 0,0 0 0,0 0 0,0 0 0,0 0 0,-1 0 0,1 0 0,0 0 0,0 0 0,0 0 0,0 0 0,0 0 0,0 0 0,0 1 0,0-1 0,-1 0 0,1 0 0,0 0 0,0 0 0,0 0 0,0 0 0,0 0 0,0 0 0,0 0 0,0 0 0,0 1 0,0-1 0,0 0 0,-5-20 0,3-29 0,4 12 0,2 0 0,2 0 0,16-57 0,-15 73 0,0 2 0,1-1 0,0 1 0,2 0 0,0 1 0,1 0 0,1 0 0,15-16 0,-23 30 0,0 1 0,0-1 0,0 1 0,0-1 0,0 1 0,1 0 0,-1 1 0,1-1 0,6-2 0,-9 5 0,-1 0 0,0-1 0,0 1 0,1 0 0,-1 0 0,0 0 0,1 0 0,-1 0 0,0 0 0,1 0 0,-1 0 0,0 1 0,0-1 0,1 0 0,-1 1 0,0-1 0,0 1 0,0 0 0,1-1 0,-1 1 0,0 0 0,0 0 0,0-1 0,0 1 0,0 0 0,0 0 0,-1 0 0,1 0 0,0 0 0,0 0 0,-1 1 0,1-1 0,-1 0 0,1 0 0,-1 0 0,1 1 0,-1-1 0,0 0 0,1 1 0,-1-1 0,0 0 0,0 0 0,0 3 0,5 42 0,-2 0-1,-1 1 1,-7 58 0,1-9-1364,3-57-5462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14.5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24575,'0'4'0,"0"10"0,0 6 0,0 9 0,0 12 0,0 11 0,0 10 0,0 2 0,0-1 0,0-19 0,0-27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14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24575,'8'0'0,"8"4"0,0 2-8191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15.2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35 248 24575,'9'0'0,"6"-5"0,6 0 0,7-1 0,-6 2 0,-5 1-8191</inkml:trace>
  <inkml:trace contextRef="#ctx0" brushRef="#br0" timeOffset="1">85 1 24575,'-1'0'0,"0"0"0,0 1 0,1-1 0,-1 0 0,0 1 0,0-1 0,1 1 0,-1-1 0,0 1 0,1 0 0,-1-1 0,1 1 0,-1 0 0,1-1 0,-1 1 0,1 0 0,-1 0 0,1-1 0,0 1 0,-1 0 0,1 0 0,0 0 0,0-1 0,0 1 0,-1 1 0,-4 27 0,5-26 0,-8 104 0,8 146 0,2-113 0,-1-42 0,1-13 0,-3 0 0,-21 140 0,20-214-116,2-6 26,0-1 1,-1 1 0,0-1 0,0 1 0,0-1-1,-1 0 1,0 0 0,1 1 0,-1-1 0,-1 0 0,1 0-1,0-1 1,-6 6 0,-4-5-6737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1:46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15.6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24575,'9'-4'0,"10"-2"0,16-12 0,5-3 0,1 2 0,-8 4-8191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15.95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 1 24575,'0'8'0,"0"7"0,0 14 0,0 18 0,0 23 0,0 24 0,-4 13 0,-1 1 0,-1-10 0,2-21-8191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16.3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24575,'0'8'0,"0"12"0,0 14 0,0 11 0,0 1 0,9 1 0,14-7 0,17-15 0,14-23 0,2-22 0,-9-7-8191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19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24575,'399'0'0,"-378"2"0,1 0 0,-1 1 0,0 1 0,29 10 0,-27-7 0,0-1 0,0-1 0,34 3 0,446-7 0,-240-3 0,-169 1 0,113-13 0,-119 7 0,1 3 0,0 5 0,167 22 0,-189-10 0,-55-9 0,1-1 0,0 0 0,0-1 0,0-1 0,0 0 0,0 0 0,0-1 0,0-1 0,26-4 0,-17-8-1365,-7-3-5461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19.9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234 1 24575,'5'0'0,"8"0"0,8 0 0,4 0 0,6 0 0,-3 4 0,4 2 0,-5 7 0,-3 3 0,-5 2 0,-6 2 0,-5 6 0,-20 16 0,-34 17 0,-39 7 0,-25-8 0,-11-13 0,15-15-8191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29.7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257 1 24575,'1'168'0,"-3"187"0,-14-177 0,-43 193 0,30-202 0,19-102 0,3 1 0,4 88 0,2-137 0,-1-1 0,-1 1 0,0-1 0,-11 30 0,-6 40 0,3 78 0,4 176 0,11-321 0,0 0 0,-1 0 0,-1 0 0,-9 25 0,-8 48 0,14 3 0,7 147 0,3-98 0,-3 756 0,-6-822 120,2-63-321,4-51-1083,2-14-5542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31.6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24575,'336'15'0,"-53"26"0,-132-17 0,-50-13 0,126-4 0,-77-4 0,-4 8 0,31 0 0,832-11 0,-964 2 0,-1 3 0,0 1 0,74 21 0,-15-2 0,11-9-160,0-4 0,218-5 0,-242-8-725,-55 1-5941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32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173 0 24575,'-15'494'0,"6"-309"0,-12 128 0,-9 76 0,6-47 0,-25-13 0,25 385 0,24 563-1365,0-1265-5461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34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24575,'1'3'0,"1"0"0,0 0 0,1-1 0,-1 1 0,0-1 0,1 1 0,0-1 0,-1 0 0,1 0 0,0 0 0,0 0 0,0 0 0,1-1 0,-1 1 0,6 1 0,0 1 0,51 24 0,2-2 0,1-4 0,0-1 0,2-4 0,0-3 0,1-2 0,0-3 0,82 0 0,96-10 0,-132-2 0,1 5 0,129 18 0,-83-2 0,322-5 0,-323-14 0,-90 3 0,113 19 0,-91 2 0,-66-15 0,-1-2 0,1-1 0,30 3 0,69-5 0,218-24 0,-191 14 0,-93 7 0,92-14 0,-125 11 0,1 2 0,-1 0 0,0 2 0,45 6 0,28 2 0,-67-11-1365,-5-2-5461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37.3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24575,'-10'3'0,"15"3"0,17 4 0,84-1 0,-81-8 0,1 1 0,-1 0 0,36 10 0,-1 1 0,-1-2 0,69 2 0,24 5 0,-63 3 0,-65-13 0,0-2 0,0-1 0,27 2 0,66-2 0,71 6 0,-81-1 0,-35-4 0,-1 2 0,88 22 0,-97-16 0,92 9 0,-93-16 0,96 24 0,-117-23 0,0 0 0,1-3 0,74 1 0,-30-3 0,95 20 0,-140-22 0,-4-1 0,1 2 0,-1 2 0,42 9 0,-22-2 0,0-2 0,98 1 0,-105-8 0,-18 2 0,0 0 0,0 3 0,-1 0 0,44 17 0,-36-10 0,66 12 0,-101-25-65,-1-1 0,1 1 0,-1-1 0,1 0 0,-1 0 0,1 0 0,-1 0 0,1 0 0,-1 0 0,1-1 0,-1 0 0,1 1 0,-1-1 0,1 0 0,-1 0 0,0 0 0,0 0 0,0 0 0,1-1 0,2-2 0,11-16-6761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1:47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39.2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225 1 24575,'-1'0'0,"1"1"0,-1-1 0,0 1 0,0-1 0,0 1 0,0 0 0,0-1 0,1 1 0,-1 0 0,0 0 0,1-1 0,-1 1 0,0 0 0,1 0 0,-1 0 0,1 0 0,-1 0 0,1 0 0,0 0 0,-1 0 0,1 0 0,0 0 0,0 0 0,0 0 0,0 2 0,-5 32 0,5-29 0,-6 233 0,-3 32 0,-13-53 0,9 1 0,23 331 0,1-382 0,-13 212 0,-33-100 0,28-245 0,-2-1 0,-17 45 0,16-52 0,0 0 0,2 1 0,1 0 0,-4 43 0,7-32 0,-17 66 0,13-71 0,1 1 0,-4 55 0,10 496 77,4-307-1519,-3-296-5384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40.7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219 1 24575,'-8'4'0,"-3"10"0,0 15 0,2 7 0,3 6 0,3 8 0,-8 8 0,-1 15 0,-3 12 0,1 9 0,-9 4 0,-2-1 0,1-9 0,3-15 0,6-29 0,5-34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41.1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69 24575,'8'-9'0,"8"-2"0,8-4 0,5 1 0,6 3 0,1 3 0,-5 7 0,-9 12 0,-15 9 0,-10 1-8191</inkml:trace>
  <inkml:trace contextRef="#ctx0" brushRef="#br0" timeOffset="1">1 365 24575,'12'0'0,"13"0"0,11-4 0,3-2 0,-1 1 0,1 0 0,-5 2-8191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41.5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1 24575,'0'8'0,"0"12"0,-5 14 0,0 19 0,-1 17 0,-11 17 0,-2 7 0,-3 0 0,2-4 0,5-9 0,5-13 0,4-31 0,3-23-8191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41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0 129 24575,'4'-8'0,"6"-4"0,14-11 0,10-2 0,5-1 0,-1 4 0,-6 10 0,-10 15 0,-11 16 0,-21 8 0,-9 0-8191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42.2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24575,'8'0'0,"12"0"0,10 0 0,4 0 0,2 0 0,-7 0-8191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42.8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24575,'5'0'0,"4"0"0,11 0 0,4 0 0,4 0 0,1 0 0,7 0 0,-10 0 0,-9 0-8191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43.2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24575,'0'8'0,"0"8"0,0 9 0,0 12 0,0 14 0,0 13 0,0 10 0,0 0 0,0-8 0,-4-7 0,-2-14-8191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43.7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283 0 24575,'-8'1'0,"-1"0"0,0 0 0,0 1 0,1 0 0,-1 0 0,1 1 0,-1 0 0,1 1 0,0 0 0,1 0 0,-1 1 0,1 0 0,-1 0 0,1 0 0,1 1 0,-1 0 0,1 1 0,0 0 0,1-1 0,0 2 0,0-1 0,0 1 0,1-1 0,0 1 0,0 0 0,1 1 0,0-1 0,1 1 0,0-1 0,-2 15 0,5 2 0,1 0 0,2 0 0,0 0 0,2 0 0,1-1 0,12 30 0,-12-34 0,-4-10 0,-1 0 0,0 0 0,0 0 0,-1 0 0,0 0 0,-1 0 0,0 0 0,-3 19 0,2-22 0,-1 0 0,1 0 0,-1 0 0,0-1 0,-1 1 0,0-1 0,0 0 0,0 0 0,0 0 0,-1 0 0,0 0 0,-1-1 0,-7 8 0,11-11 4,0-1 0,-1 0 0,1 0-1,-1 0 1,1 0 0,-1 0 0,1-1 0,-1 1-1,1 0 1,-1-1 0,0 1 0,1-1-1,-1 1 1,0-1 0,0 0 0,1 0 0,-1 0-1,0 0 1,1 0 0,-1 0 0,0 0-1,0-1 1,1 1 0,-1 0 0,0-1 0,-2-1-1,1 0-136,-1 0 0,1 0-1,0 0 1,0-1-1,0 0 1,0 1 0,0-1-1,1 0 1,-1-1-1,-3-4 1,-12-27-6693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44.2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0 24575,'2'1'0,"0"-1"0,0 1 0,1-1 0,-1 1 0,0 0 0,0 0 0,0-1 0,0 2 0,-1-1 0,1 0 0,0 0 0,0 1 0,-1-1 0,1 0 0,0 1 0,-1 0 0,0-1 0,1 1 0,-1 0 0,0 0 0,0 0 0,0 0 0,0 0 0,1 3 0,16 53 0,-12-21 0,-1 0 0,-2 1 0,-2-1 0,-1 1 0,-2-1 0,-1 0 0,-9 38 0,-2-9 0,-3 0 0,-51 122 0,44-139 0,7-32 0,17-17 0,0 0 0,-1 0 0,1 0 0,-1 0 0,1 0 0,-1 0 0,1 0 0,-1 0 0,1 0 0,0 0 0,-1 0 0,1-1 0,-1 1 0,1 0 0,-1 0 0,1 0 0,0 0 0,-1-1 0,1 1 0,-1 0 0,1 0 0,0-1 0,-1 1 0,1 0 0,0-1 0,0 1 0,-1 0 0,1-1 0,0 1 0,0-1 0,-1 1 0,1 0 0,0-1 0,0 1 0,0-1 0,0 1 0,0-1 0,-1 1 0,1-1 0,-1-7 0,0 1 0,0-1 0,0 1 0,1-1 0,0 1 0,0-1 0,1 1 0,0-1 0,0 1 0,1-1 0,0 1 0,1 0 0,-1 0 0,1 0 0,6-11 0,5-8 0,2 0 0,28-37 0,-43 62 0,9-12 0,0 1 0,1 0 0,13-11 0,-22 21 0,0 0 0,1 0 0,-1 0 0,1 1 0,-1-1 0,1 1 0,0 0 0,0 0 0,-1 0 0,7-1 0,-8 2 0,0 0 0,0 0 0,0 0 0,1 0 0,-1 0 0,0 0 0,0 1 0,0-1 0,0 0 0,0 1 0,0-1 0,0 1 0,0 0 0,0-1 0,0 1 0,0 0 0,0-1 0,0 1 0,0 0 0,0 0 0,-1 0 0,1 0 0,0 0 0,-1 0 0,1 0 0,0 0 0,0 2 0,2 5 0,0 1 0,0-1 0,-1 1 0,0 0 0,-1 0 0,1 0 0,-2 0 0,0 12 0,-8 78 0,5-70 0,-10 89-1365,8-71-5461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6:10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2 24575,'-6'-1'0,"0"1"0,0 0 0,-1 0 0,1 1 0,0-1 0,0 1 0,0 1 0,0-1 0,0 1 0,0 0 0,1 0 0,-1 1 0,1 0 0,-1 0 0,1 0 0,0 0 0,0 1 0,0 0 0,1 0 0,-1 0 0,1 1 0,0 0 0,0-1 0,1 1 0,-1 1 0,1-1 0,0 0 0,-3 9 0,-7 15 0,0 1 0,2 0 0,2 0 0,0 1 0,2 1 0,2-1 0,-4 60 0,8-20 0,2 136 0,1-164 0,2 0 0,17 73 0,-18-105 0,0 1 0,1-1 0,0 0 0,1-1 0,0 1 0,1-1 0,0 0 0,0 0 0,1 0 0,1-1 0,8 9 0,-11-14 0,0 0 0,0 0 0,0-1 0,1 0 0,-1 0 0,1 0 0,0 0 0,0-1 0,-1 0 0,2 0 0,-1-1 0,0 1 0,0-1 0,0-1 0,1 1 0,-1-1 0,0 0 0,1-1 0,-1 0 0,0 0 0,0 0 0,8-2 0,-7 0 0,1 0 0,-1-1 0,0 1 0,0-1 0,-1-1 0,1 1 0,-1-1 0,0 0 0,0-1 0,0 1 0,-1-1 0,0 0 0,0 0 0,0-1 0,4-8 0,4-9 0,-1 0 0,-1-1 0,8-29 0,9-44 0,24-172 0,-50 253 0,4-11 0,-3 0 0,0-1 0,-1 1 0,-3-31 0,0 51 0,0-1 0,-1 0 0,0 1 0,0 0 0,-1-1 0,0 1 0,-1 0 0,1 0 0,-2 0 0,1 1 0,-1 0 0,0 0 0,0 0 0,-1 0 0,0 1 0,0 0 0,-10-7 0,2 1 20,0 2 0,-1 0 0,0 1 0,-1 0 0,-21-8 0,32 15-85,0 0 1,0 1-1,0 0 1,0 0-1,0 0 1,0 0-1,0 1 0,-1 0 1,1 0-1,0 0 1,0 1-1,-1 0 1,1 0-1,0 0 0,0 1 1,0-1-1,0 1 1,1 0-1,-1 1 1,0-1-1,1 1 1,-6 4-1,-8 9-6761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1:48.1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301 42 24575,'-1'-2'0,"1"1"0,-1-1 0,0 0 0,1 1 0,-1-1 0,0 1 0,0-1 0,0 1 0,-1-1 0,1 1 0,0 0 0,0 0 0,-1-1 0,1 1 0,0 0 0,-1 0 0,0 0 0,1 1 0,-1-1 0,1 0 0,-1 0 0,0 1 0,-2-1 0,-43-11 0,39 12 0,0 0 0,-1 0 0,1 1 0,0 0 0,0 0 0,0 1 0,0 0 0,0 1 0,1 0 0,-1 0 0,1 0 0,0 1 0,-1 0 0,2 1 0,-1-1 0,0 1 0,1 1 0,0-1 0,-10 13 0,9-10 0,0 0 0,1 0 0,0 1 0,1 0 0,0 0 0,0 0 0,1 1 0,0 0 0,1-1 0,0 1 0,0 0 0,1 1 0,1-1 0,-1 0 0,2 18 0,0-23 0,1 0 0,-1 1 0,1-1 0,1 0 0,-1 0 0,1 0 0,0 0 0,0-1 0,0 1 0,1 0 0,0-1 0,0 0 0,0 1 0,0-1 0,1 0 0,-1-1 0,1 1 0,0-1 0,8 6 0,4 1 0,1-2 0,0 0 0,0-1 0,23 7 0,7 2 0,-43-14 0,0 0 0,1 0 0,-1 0 0,0 1 0,0-1 0,0 1 0,-1 0 0,1 0 0,-1 0 0,1 0 0,-1 1 0,0-1 0,0 1 0,-1 0 0,1 0 0,-1 0 0,0 0 0,0 1 0,0-1 0,0 1 0,-1-1 0,0 1 0,0-1 0,0 1 0,-1 0 0,1-1 0,-1 1 0,0 0 0,0-1 0,-1 1 0,1 0 0,-1-1 0,0 1 0,-3 7 0,-1 3 0,0-1 0,-1 1 0,0-1 0,-1-1 0,-1 0 0,0 0 0,-1 0 0,0-1 0,-15 15 0,13-16 24,0 0 0,0-2 0,-1 1 0,-15 8 0,24-16-79,0-1 0,1 1 0,-1-1 0,0 1 0,0-1 0,0 0 0,0 0 0,0 0 0,0-1 0,0 1 0,0-1 0,0 0 0,0 0 0,0 0 0,0 0 0,0 0 0,0 0 0,0-1 0,0 0 0,0 1 0,0-1 0,0 0 0,0-1 0,0 1 0,0 0 0,-3-3 0,-14-18-6771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44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24575,'0'4'0,"0"14"0,0 13 0,0 9 0,0 6 0,0-1 0,0-7-8191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45.2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24575,'8'0'0,"4"0"-8191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45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24575,'13'0'0,"12"0"0,10 0 0,13 0 0,1 0 0,-3 0 0,-10 0-8191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45.9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210 0 24575,'-1'1'0,"0"-1"0,0 0 0,0 0 0,0 1 0,0-1 0,1 1 0,-1-1 0,0 1 0,0-1 0,1 1 0,-1-1 0,0 1 0,1 0 0,-1-1 0,0 1 0,1 0 0,-1 0 0,1-1 0,-1 1 0,1 0 0,-1 0 0,1 0 0,0 0 0,0-1 0,-1 1 0,1 0 0,0 2 0,-5 28 0,5-27 0,-7 224 0,8-144 0,-17 135 0,8-154 0,7-44 0,-2 1 0,0-1 0,-1 0 0,-1 0 0,-1 0 0,-16 37 0,20-55 9,0 0-1,0 1 1,0-1-1,-1 0 1,1-1 0,-1 1-1,0 0 1,0-1-1,0 1 1,0-1-1,0 0 1,0 0-1,-7 3 1,8-5-62,0 1 0,0 0 0,0-1 0,1 0 0,-1 1 0,0-1 0,0 0 0,0 0 0,0 0 0,0 0 0,0-1 0,0 1 0,0 0-1,0-1 1,0 1 0,0-1 0,1 0 0,-1 0 0,0 0 0,0 1 0,1-2 0,-1 1 0,1 0 0,-1 0 0,1 0 0,-1-1 0,-1-2 0,-14-21-6773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46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83 24575,'4'0'0,"6"-4"0,13-2 0,12-12 0,4-3 0,-1 2 0,-7 5-8191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46.6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138 1 24575,'0'4'0,"0"14"0,-9 12 0,-2 14 0,0 16 0,-1 11 0,0 9 0,-6 9 0,1 1 0,2-11 0,0-17 0,3-29 0,7-33 0,5-15-8191</inkml:trace>
  <inkml:trace contextRef="#ctx0" brushRef="#br0" timeOffset="1">88 247 24575,'0'4'0,"0"14"0,0 17 0,0 19 0,0 17 0,0 9 0,0-5 0,17-7 0,14-14 0,1-18-8191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47.9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30 476 24575,'-3'-3'0,"0"0"0,0-1 0,1 1 0,-1 0 0,1-1 0,0 0 0,0 1 0,0-1 0,1 0 0,-1 0 0,1 0 0,0 0 0,0 0 0,0 0 0,1-1 0,-1-5 0,1 3 0,1-1 0,0 1 0,1-1 0,-1 1 0,1-1 0,1 1 0,-1 0 0,6-10 0,4-3 0,0 0 0,1 1 0,1 1 0,0 0 0,19-17 0,-6 10 0,0 0 0,2 2 0,62-38 0,-74 51 0,0 1 0,0 1 0,1 0 0,0 1 0,1 1 0,0 1 0,0 1 0,0 1 0,27-2 0,-43 4 0,0 1 0,0 0 0,-1 0 0,1 1 0,0-1 0,0 1 0,0-1 0,0 1 0,0 0 0,0 0 0,-1 0 0,1 0 0,0 1 0,-1-1 0,1 1 0,-1-1 0,0 1 0,1 0 0,-1 0 0,3 4 0,-3-3 0,0 1 0,0-1 0,0 1 0,-1 0 0,1 0 0,-1 0 0,0 0 0,-1 0 0,1 0 0,0 0 0,-1 0 0,0 0 0,-1 5 0,-1 9 0,0-1 0,-2 0 0,0 1 0,-1-1 0,-13 29 0,-102 194 0,103-208 0,6-13 0,-21 38 0,3 2 0,2 1 0,-33 108 0,48-126 0,-13 63 0,24-96 0,0 0 0,0 0 0,1 0 0,0 0 0,0 0 0,1 0 0,0-1 0,1 1 0,3 11 0,-4-17 5,1 0 0,-1-1 0,1 1-1,-1 0 1,1-1 0,0 1 0,0-1 0,0 0-1,0 1 1,1-1 0,-1 0 0,1 0 0,-1-1-1,1 1 1,-1-1 0,1 1 0,0-1-1,0 0 1,0 0 0,0 0 0,0 0 0,0 0-1,0-1 1,4 1 0,4 0-253,-1-1 1,1 0-1,-1-1 1,1 0-1,17-4 1,0-2-6579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48.2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62 25 24575,'-13'0'0,"-8"0"0,4-4 0,9-6 0,5-1-8191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57.7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555 1 24575,'-1'1'0,"-1"0"0,0 0 0,1 1 0,-1-1 0,1 0 0,-1 1 0,1-1 0,0 1 0,0-1 0,-1 1 0,1 0 0,0 0 0,0-1 0,0 4 0,-2 0 0,-10 17 0,-223 395 0,33 15 0,173-360 0,-18 50 0,46-112-7,5-12-2,6-13-1340,5-15-5477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58.23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21 24575,'0'-1'0,"0"0"0,0 0 0,0 0 0,0 0 0,0 0 0,0 0 0,0 0 0,0 0 0,1 0 0,-1 0 0,0 0 0,1 0 0,-1 0 0,0 1 0,1-1 0,-1 0 0,1 0 0,0 0 0,-1 0 0,2-1 0,-1 2 0,0 0 0,-1 1 0,1-1 0,-1 0 0,1 0 0,-1 0 0,1 1 0,-1-1 0,1 0 0,-1 0 0,1 1 0,-1-1 0,1 0 0,-1 1 0,0-1 0,1 1 0,-1-1 0,1 1 0,-1-1 0,0 1 0,0-1 0,1 1 0,-1-1 0,0 1 0,0-1 0,1 1 0,-1-1 0,0 1 0,0-1 0,0 1 0,0 0 0,0-1 0,0 1 0,0-1 0,0 1 0,0 0 0,27 120 0,-10-54 0,14 128 0,-26 199-41,-6-265-1283,1-143-5502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1:48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24575,'0'9'0,"0"6"0,4 5 0,2 8 0,-1 7 0,8 7 0,1 3 0,-1 4 0,-4-3 0,-3-1 0,-2-4 0,-2-4 0,-2-1 0,0-2 0,-4-6 0,-3-17 0,2-19 0,0-7-8191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58.5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40 24575,'0'-8'0,"8"-3"0,11 0 0,11 3 0,13 6 0,3 8 0,-6 3-8191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4:59.6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24575,'4'5'0,"2"13"0,-1 12 0,-1 14 0,0 12 0,-2 9 0,-1 6 0,-1 0 0,0-9 0,0-6 0,0-17 0,-1-15-8191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5:00.1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1 165 24575,'1'-4'0,"1"0"0,0-1 0,0 1 0,0 0 0,0 1 0,0-1 0,1 0 0,0 1 0,0-1 0,0 1 0,0 0 0,0 0 0,1 0 0,4-3 0,3-3 0,0-2 0,1 1 0,1 0 0,0 1 0,0 1 0,1 0 0,0 0 0,0 2 0,0-1 0,1 2 0,0 0 0,1 1 0,18-3 0,-33 7 0,0-1 0,0 1 0,1 0 0,-1 0 0,0 0 0,0 0 0,1 0 0,-1 1 0,0-1 0,0 0 0,1 0 0,-1 1 0,0-1 0,0 1 0,0-1 0,1 1 0,-1-1 0,0 1 0,0 0 0,0 0 0,0-1 0,0 1 0,0 0 0,-1 0 0,1 0 0,0 0 0,0 0 0,-1 0 0,1 0 0,0 2 0,0 0 0,-1 0 0,0 0 0,1 0 0,-1 0 0,-1 0 0,1 0 0,0 0 0,-1 0 0,1 0 0,-1 0 0,0 0 0,-2 4 0,-3 8 0,-1-1 0,-1 1 0,-15 21 0,-26 18 0,39-45 0,0 1 0,1 0 0,0 0 0,1 1 0,-13 21 0,19-28 0,1-1 0,1 1 0,-1-1 0,0 1 0,1-1 0,-1 1 0,1 0 0,0-1 0,0 1 0,1 0 0,-1-1 0,1 1 0,0-1 0,0 1 0,0-1 0,0 0 0,2 5 0,35 57 0,-20-37 0,-7-8 0,-1 1 0,-1 0 0,-1 0 0,-1 1 0,0 0 0,4 33 0,-9-43 0,0-1 0,-1 1 0,-1 0 0,0 0 0,-1 0 0,0 0 0,0 0 0,-1 0 0,-1 0 0,0-1 0,-1 0 0,0 1 0,-11 20 0,12-28-62,0 0 0,0-1 0,0 1 0,0 0 0,0-1 0,-1 0 0,0 0 0,0 0 0,0 0 0,0-1 0,0 1 0,0-1-1,0 0 1,-1 0 0,1-1 0,-1 1 0,0-1 0,1 0 0,-1 0 0,0-1 0,-6 1 0,-25-2-6764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5:02.7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564 0 24575,'-1'12'0,"0"-1"0,-2 0 0,1 0 0,-1 0 0,-6 12 0,-3 18 0,11-39 0,-14 41 0,14-42 0,1 0 0,-1-1 0,1 1 0,-1 0 0,0 0 0,0 0 0,1-1 0,-1 1 0,0 0 0,0-1 0,0 1 0,1-1 0,-1 1 0,0-1 0,0 1 0,0-1 0,0 1 0,0-1 0,0 0 0,0 0 0,0 0 0,0 1 0,0-1 0,-1 0 0,1 0 0,0 0 0,0 0 0,0-1 0,0 1 0,0 0 0,0 0 0,0-1 0,0 1 0,0 0 0,0-1 0,0 1 0,1-1 0,-1 0 0,0 1 0,-1-2 0,-22-14 0,6 3 0,-1 1 0,0 0 0,-1 2 0,-27-11 0,42 19 0,-1 0 0,0 0 0,0 1 0,0 0 0,0 0 0,1 1 0,-1 0 0,0 0 0,0 0 0,0 0 0,0 1 0,0 0 0,0 1 0,0-1 0,1 1 0,-1 0 0,1 0 0,-1 1 0,1 0 0,0 0 0,-7 5 0,1 1 0,0 2 0,0 0 0,1 0 0,1 0 0,0 2 0,1-1 0,0 1 0,-8 18 0,-42 113 0,57-142 0,-9 26 0,0 0 0,2 0 0,1 1 0,-5 55 0,12-80 3,0 0 1,0 0-1,1-1 0,0 1 0,-1 0 1,1-1-1,0 1 0,1-1 0,-1 1 1,1-1-1,-1 1 0,1-1 0,0 0 1,0 0-1,1 0 0,-1 0 0,1 0 1,-1-1-1,1 1 0,0-1 0,0 1 1,0-1-1,0 0 0,0 0 0,1-1 0,-1 1 1,0-1-1,1 1 0,-1-1 0,6 1 1,10 2-269,1 0 0,-1-1 0,1-2 1,27 0-1,-43-1 123,88-1-6684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5:04.41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122 0 24575,'0'13'0,"0"8"0,0 5 0,0 2 0,0 4 0,-8 19 0,-3 16 0,-4 10 0,1 5 0,-6-4 0,1-6 0,3-12 0,5-11 0,4-23 0,7-24 0,4-12-8191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5:05.2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175 80 24575,'39'-31'0,"-21"23"0,0 0 0,0 1 0,1 1 0,0 1 0,0 1 0,36-4 0,-48 7 0,0 0 0,0 1 0,0 0 0,-1 0 0,1 1 0,0 0 0,0 0 0,0 0 0,0 1 0,-1 0 0,1 0 0,-1 1 0,1 0 0,-1 0 0,0 0 0,0 1 0,0 0 0,-1 0 0,0 1 0,1-1 0,-1 1 0,6 8 0,-7-6 0,-1-1 0,0 1 0,0 0 0,-1 0 0,0 0 0,0 1 0,-1-1 0,1 0 0,-2 1 0,1 7 0,-5 84 0,0-43 0,2-23 0,-2-1 0,-2 1 0,-1-1 0,-1 0 0,-2-1 0,-1 0 0,-1-1 0,-2 0 0,-1 0 0,-1-2 0,-25 34 0,34-54 7,0 0 0,0-1-1,-1 0 1,0-1 0,0 0-1,0 0 1,-1 0-1,0-1 1,0 0 0,0-1-1,0 0 1,-1-1 0,0 0-1,0 0 1,0-1 0,0 0-1,-15 0 1,11-1-121,0-1 0,1 0-1,-1-1 1,0-1 0,1 0 0,-1 0-1,1-2 1,0 0 0,0 0 0,0-1-1,0-1 1,-16-9 0,-7-11-6712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5:20.45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24575,'0'9'0,"12"2"0,17 0 0,21-3 0,17-2 0,16-2 0,9-2 0,15-1 0,10-1 0,1 0 0,-6-1 0,-13 5 0,-21 1 0,-31 0 0,-28-1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5:20.8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1 24575,'-4'0'0,"11"8"0,22 3 0,34 0 0,41-3 0,31-2 0,15-2 0,-7 2 0,-18 1 0,-31 6 0,-32 7 0,-25-2-8191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5:22.7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24575,'34'221'0,"48"105"0,-62-267 0,3 0 0,2-1 0,44 72 0,4-21 0,91 104 0,10 15 0,-125-156 0,3-2 0,3-3 0,3-1 0,90 77 0,-75-82 0,3-3 0,149 86 0,-6-14 0,-141-80 0,168 79 0,-183-105 0,2-3 0,0-3 0,116 17 0,114 30 0,-194-31 0,23 6 0,-56-23 0,80 31 0,-107-36 0,0-1 0,1-3 0,0-1 0,0-2 0,68 0 0,87 10 0,187 21 0,-142-19 0,-199-10 37,66 18 0,-35-6-1476,-54-15-5387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5:24.2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305 1 24575,'-4'0'0,"-6"4"0,-9 23 0,-11 23 0,-3 20 0,-5 6 0,4-1 0,-1-9 0,6-8 0,0-9 0,4-9 0,6-11-8191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1:48.8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24575,'5'0'0,"0"4"0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5:24.61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24575,'8'0'0,"12"4"0,19 14 0,15 17 0,19 23 0,23 22 0,16 7 0,-11-12-8191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5:27.2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1149 24575,'1'2'0,"0"0"0,-1 0 0,1 0 0,0 0 0,0-1 0,0 1 0,1 0 0,-1 0 0,0-1 0,1 1 0,-1 0 0,1-1 0,-1 0 0,1 1 0,0-1 0,0 0 0,0 0 0,-1 0 0,1 0 0,3 1 0,42 17 0,-15-11 0,-1-1 0,1-1 0,0-2 0,0-1 0,0-2 0,45-4 0,192-34 0,231-80 0,-111 34 0,-50 13 0,-273 51 0,-1-2 0,95-47 0,110-82 0,-87 31 0,73-42 0,-167 114 0,-3-4 0,-1-4 0,113-95 0,-153 110-1365,-3 1-5461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5:29.4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1065 24575,'-2'-4'0,"10"-7"0,12-8 0,119-110 0,-6-6 0,195-259 0,-291 338 0,-3-3 0,36-86 0,-62 128 0,-1-1 0,0 0 0,4-26 0,-10 43 0,-1 1 0,0-1 0,0 1 0,0-1 0,0 1 0,0-1 0,0 1 0,0-1 0,0 1 0,0-1 0,0 1 0,0-1 0,-1 1 0,1-1 0,0 1 0,0-1 0,0 1 0,-1-1 0,1 1 0,0-1 0,0 1 0,-1-1 0,1 1 0,0 0 0,-1-1 0,1 1 0,-1 0 0,1-1 0,0 1 0,-1 0 0,1 0 0,-1-1 0,1 1 0,-2 0 0,-21 0 0,-24 17 0,-45 31 0,-120 84 0,87-51 0,107-69 0,18-12 0,0 0 0,0 0 0,1 0 0,-1 0 0,0 0 0,0 0 0,0 0 0,0 0 0,0 0 0,0 0 0,0 0 0,0 0 0,0 0 0,0 0 0,0 0 0,1 0 0,-1 0 0,0 0 0,0 0 0,0 0 0,0 0 0,0 0 0,0 0 0,0 0 0,0 0 0,0 0 0,0 0 0,0 0 0,1 1 0,-1-1 0,0 0 0,0 0 0,0 0 0,0 0 0,0 0 0,0 0 0,0 0 0,0 0 0,0 0 0,0 0 0,0 0 0,0 0 0,0 0 0,0 1 0,0-1 0,0 0 0,0 0 0,0 0 0,0 0 0,0 0 0,0 0 0,0 0 0,0 0 0,0 0 0,36-16 0,154-112-1365,-149 99-5461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5:29.7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65 24575,'9'-9'0,"6"-6"0,6-1 0,6 2 0,5 4 0,-5 15 0,2 29 0,-3 33 0,-7 35 0,-11 25 0,-6 8 0,-13-15 0,-4-28-8191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6:53.1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123 0 24575,'-8'0'0,"-7"0"0,-1 9 0,2 6 0,3 5 0,5 13 0,2 3 0,-6 9 0,-2 10 0,2 7 0,2 6 0,2 0 0,3-7 0,6-15 0,2-14-8191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6:53.7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 0 24575,'-1'13'0,"0"-1"0,-1 0 0,-6 18 0,-3 25 0,11-46 0,-2 11 0,1-1 0,3 37 0,-2-52 0,1 0 0,0 1 0,-1-1 0,2 0 0,-1 0 0,0 0 0,1 1 0,0-2 0,0 1 0,0 0 0,0 0 0,1-1 0,-1 1 0,1-1 0,0 1 0,0-1 0,0 0 0,6 4 0,-8-7 0,0 1 0,0 0 0,0-1 0,0 1 0,0-1 0,0 1 0,0-1 0,0 1 0,0-1 0,0 0 0,1 0 0,-1 1 0,0-1 0,0 0 0,0 0 0,0 0 0,0 0 0,1 0 0,-1 0 0,0-1 0,0 1 0,0 0 0,0-1 0,0 1 0,0-1 0,0 1 0,2-2 0,-1 0 0,0 0 0,0 0 0,-1 0 0,1 0 0,-1 0 0,1 0 0,-1-1 0,0 1 0,0-1 0,0 1 0,1-5 0,1-5 0,-1 0 0,0 0 0,-1 0 0,0-17 0,-2 21-97,0-1-1,-1 0 1,0 1-1,0-1 1,-1 1-1,0 0 1,0 0-1,-1 0 1,0 0-1,0 1 1,-1 0-1,0-1 0,-10-9 1,-17-18-6729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6:54.0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 0 24575,'0'17'0,"0"14"0,-4 10 0,-1-2-8191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6:54.4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1 321 24575,'0'8'0,"0"8"0,0 8 0,0 10 0,8-2 0,3-10 0,8-18 0,1-17 0,-3-7-8191</inkml:trace>
  <inkml:trace contextRef="#ctx0" brushRef="#br0" timeOffset="1">100 0 24575,'8'0'0,"12"0"0,10 5 0,0 13 0,4 21 0,-4 20 0,-8 18 0,-7 15 0,-18 19 0,-23 10 0,-26-2 0,-5-22-8191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6:55.7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226 0 24575,'-4'0'0,"-2"9"0,-3 2 0,-1 4 0,-7 11 0,0 11 0,-2 11 0,2 9 0,-4 13 0,2 11 0,-5 12 0,2 8 0,5 3 0,5 1 0,4-6 0,5-10 0,10-21 0,4-21-8191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6:56.1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1 181 24575,'0'8'0,"0"8"0,0 4 0,0 4 0,0 9 0,4 0 0,14-18 0,4-20 0,6-23 0,-1-13 0,-5-10 0,-7-3 0,-5 2 0,-10 11 0,-12 12 0,-12 10 0,-3 10-8191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1:49.2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24575,'2'6'0,"0"1"0,0-1 0,1 1 0,-1-1 0,1 0 0,1 0 0,-1-1 0,1 1 0,5 5 0,7 13 0,-5-6 0,-1 1 0,0 1 0,-1 0 0,-1 0 0,-1 1 0,-1 0 0,5 31 0,17 358 0,-23-482 0,22-112 0,-20 152 0,1 0 0,2 0 0,1 1 0,2 0 0,29-52 0,-34 71 0,0 1 0,1 0 0,0 0 0,15-13 0,-22 22 0,1 0 0,-1 0 0,1 0 0,-1 0 0,1 1 0,0-1 0,-1 1 0,1 0 0,0 0 0,0 0 0,5-1 0,-6 2 0,-1 0 0,1 0 0,-1 0 0,0 1 0,1-1 0,-1 0 0,0 1 0,1-1 0,-1 1 0,0-1 0,0 1 0,1 0 0,-1-1 0,0 1 0,0 0 0,0 0 0,0 0 0,0 0 0,0 0 0,0 0 0,0 0 0,-1 0 0,1 0 0,0 0 0,-1 1 0,1-1 0,0 2 0,6 16 0,-2 0 0,0 1 0,-1 0 0,-1 0 0,0 0 0,-2 0 0,-2 38 0,1-15 0,-6 249-318,4-231-729,0-14-5779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6:56.5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96 1 24575,'0'8'0,"0"7"0,0 10 0,-4 8 0,-10 12 0,-7 2 0,-8-7 0,1-10-8191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6:56.8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69 1 24575,'0'4'0,"0"6"0,-8 9 0,-4 10 0,-2 9 0,-1 5 0,4 5 0,3 2 0,11-3 0,18-9 0,9-12 0,1-14 0,-7-18 0,-6-11 0,-6-4-8191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6:57.2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153 0 24575,'8'0'0,"7"0"0,5 13 0,0 16 0,-5 17 0,5 16 0,-2 15 0,-8 19 0,-18 23 0,-25 17 0,-27 9 0,-29-2 0,1-26-8191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7:01.6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107 0 24575,'-4'1'0,"1"0"0,-1 1 0,1-1 0,-1 0 0,1 1 0,0 0 0,0 0 0,0 0 0,0 0 0,0 0 0,0 1 0,0-1 0,1 1 0,0 0 0,-1-1 0,1 1 0,-3 5 0,0 0 0,0 0 0,0 0 0,1 0 0,0 1 0,0 0 0,-3 10 0,1 19 0,1 0 0,-1 75 0,14 80 0,-7-185 14,0-1-1,0 1 0,0-1 0,1 0 1,0 0-1,0 1 0,1-1 1,6 11-1,-7-15-87,0 1-1,0-2 1,0 1 0,1 0 0,-1 0-1,1-1 1,-1 1 0,1-1 0,0 0-1,0 0 1,0 0 0,1 0 0,-1-1-1,0 1 1,0-1 0,1 0 0,-1 0-1,1 0 1,6 1 0,15-1-6752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7:02.2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102 63 24575,'-3'0'0,"0"0"0,0 0 0,0 1 0,0-1 0,0 1 0,-1 0 0,1 0 0,0 0 0,0 0 0,1 1 0,-1-1 0,0 1 0,0-1 0,1 1 0,-1 0 0,1 0 0,-4 4 0,2-1 0,0 0 0,0 1 0,1-1 0,0 1 0,0-1 0,0 1 0,1 0 0,-2 9 0,-2 8 0,2 1 0,1 0 0,0 38 0,2-61 0,4 218 0,-3-215 0,1-1 0,0 1 0,-1-1 0,1 1 0,0-1 0,1 1 0,-1-1 0,1 0 0,-1 1 0,1-1 0,0 0 0,0 0 0,3 3 0,-4-5 0,0 0 0,0 0 0,0-1 0,0 1 0,0-1 0,0 1 0,1-1 0,-1 1 0,0-1 0,0 1 0,0-1 0,0 0 0,1 0 0,-1 0 0,0 1 0,0-1 0,0 0 0,1-1 0,-1 1 0,0 0 0,0 0 0,0 0 0,1-1 0,-1 1 0,0-1 0,0 1 0,0-1 0,0 1 0,0-1 0,0 1 0,0-1 0,0 0 0,0 0 0,0 0 0,0 1 0,0-1 0,-1 0 0,1 0 0,0 0 0,-1 0 0,2-2 0,5-9 0,1 1 0,-2-1 0,0-1 0,0 1 0,-1-1 0,-1 0 0,6-26 0,10-101 0,-17 118 0,-1 5-89,1-7 144,-1 1 0,-1-1 0,-2-28 0,1 46-129,-1 1-1,1 0 0,-1-1 0,0 1 0,-1 0 1,0 0-1,1 0 0,-1 0 0,-1 1 0,1-1 0,-1 0 1,0 1-1,0 0 0,0-1 0,-1 1 0,1 0 0,-1 1 1,0-1-1,-9-5 0,-18-5-6751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7:02.5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 1 24575,'0'4'0,"0"10"0,-4 10 0,-2 11 0,-3-2 0,-1-6-8191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7:03.0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101 24 24575,'-2'2'0,"0"-1"0,0 1 0,0 0 0,0 0 0,1 0 0,-1 0 0,1 0 0,-1 0 0,1 0 0,0 0 0,0 1 0,0-1 0,0 0 0,0 1 0,0-1 0,0 4 0,-3 4 0,-10 23 0,2 0 0,1 1 0,1 0 0,2 1 0,1 0 0,2 0 0,2 0 0,1 50 0,2-82 0,0 1 0,0 0 0,0-1 0,1 1 0,0-1 0,-1 1 0,1-1 0,1 1 0,-1-1 0,0 1 0,1-1 0,0 0 0,3 6 0,-3-8 0,-1 0 0,0 0 0,1 0 0,-1-1 0,0 1 0,1 0 0,-1-1 0,1 1 0,-1-1 0,1 1 0,-1-1 0,1 0 0,0 1 0,-1-1 0,1 0 0,-1 0 0,1 0 0,-1-1 0,1 1 0,0 0 0,-1 0 0,1-1 0,-1 1 0,1-1 0,-1 0 0,1 1 0,-1-1 0,0 0 0,1 0 0,-1 0 0,0 0 0,0 0 0,2-1 0,7-6 0,0-1 0,0 0 0,0-1 0,-1 0 0,-1 0 0,0-1 0,0 0 0,-1-1 0,-1 1 0,0-1 0,0 0 0,6-22 0,-5 12 0,-1-1 0,-2 0 0,0-1 0,-1 1 0,-1-1 0,-2-31 0,0 49-76,0-1 1,0 1-1,-1-1 0,0 1 0,0 0 0,-1-1 0,1 1 0,-1 0 1,-1 0-1,1 0 0,-1 0 0,0 0 0,-1 1 0,1-1 1,-1 1-1,0 0 0,-5-5 0,-17-7-6750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3T03:37:03.4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188 1 24575,'8'0'0,"8"4"0,9 18 0,0 14 0,-4 18 0,-6 16 0,-5 21 0,-8 17 0,-18 23 0,-27 18 0,-27 6 0,-22-8 0,4-28-8191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0:33.7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14 24575,'63'-7'0,"-52"5"0,0 0 0,0 1 0,0 0 0,0 0 0,18 3 0,67 12 0,-39-4 0,102 4 0,-123-15 0,-27 0 0,0 0 0,0 1 0,1-1 0,-1 2 0,0-1 0,0 2 0,0-1 0,0 1 0,0 0 0,0 1 0,-1 0 0,1 0 0,-1 1 0,12 7 0,-11-5 0,1 0 0,0 0 0,0-1 0,0 0 0,1-1 0,0 0 0,0-1 0,0 0 0,0 0 0,21 1 0,12-2 0,67-4 0,-47 0 0,41-2 0,-38 1 0,1 3 0,84 10 0,-59 10 0,-67-12 0,1-2 0,52 5 0,-32-9-120,18 0-295,0 3 0,72 15 0,-114-14-6411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0:36.5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24575,'507'0'0,"-480"1"0,0 2 0,26 5 0,37 4 0,34 3 0,-48-4 0,2-1 0,-32-3 0,63 1 0,-57-4 0,0 2 0,0 2 0,83 24 0,-84-18 0,1-2 0,1-3 0,78 5 0,-109-12 0,0 1 0,0 1 0,0 1 0,0 1 0,22 9 0,-14-5 0,52 11 0,-9-13 0,0-4 0,103-6 0,-41-1 0,933 3 0,-1007 3 0,108 19 0,-109-12 0,106 5 0,73-3 0,17 0 0,-147-8 0,156 27 0,-241-27 0,159 23 0,245 7 0,-359-32 0,-1 3 0,129 27 0,-150-25 0,0-3 0,0-1 0,74-6 0,-27 1 0,157 4 0,224-5 0,-439-2 0,0-1 0,0-1 0,-1-2 0,0-2 0,-1-1 0,0-1 0,38-22 0,-64 30-170,0 0-1,-1 0 0,1-1 1,-1 0-1,0 0 0,-1-1 1,7-7-1,1-3-6655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1:50.7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250 109 24575,'0'-3'0,"1"1"0,-2-1 0,1 0 0,0 1 0,0-1 0,-1 0 0,0 1 0,1-1 0,-1 1 0,0-1 0,0 1 0,-1-1 0,1 1 0,0 0 0,-1 0 0,1-1 0,-1 1 0,0 0 0,0 0 0,0 0 0,0 1 0,0-1 0,0 0 0,0 1 0,0 0 0,-1-1 0,1 1 0,-1 0 0,1 0 0,-1 0 0,-3 0 0,2 0 0,0 0 0,0 1 0,0 0 0,-1 0 0,1 0 0,0 1 0,0-1 0,0 1 0,0 0 0,0 0 0,0 0 0,0 1 0,0-1 0,0 1 0,0 0 0,1 0 0,-1 0 0,1 1 0,-5 3 0,-3 6 0,0 0 0,1 1 0,0 0 0,1 1 0,1 0 0,0 1 0,1-1 0,0 1 0,1 1 0,1-1 0,0 1 0,1 0 0,-2 23 0,-1 23 0,3 0 0,5 73 0,0-101 0,2 297 0,-3-327 0,0 1 0,1-1 0,-1 0 0,1 1 0,0-1 0,0 1 0,1-1 0,-1 0 0,1 0 0,0 0 0,0 0 0,0 0 0,1 0 0,-1 0 0,5 4 0,-4-6 0,-1 0 0,1 0 0,0-1 0,0 1 0,0 0 0,0-1 0,0 0 0,0 0 0,0 0 0,1 0 0,-1 0 0,0-1 0,0 1 0,1-1 0,-1 0 0,1 0 0,-1 0 0,0 0 0,1-1 0,-1 1 0,5-3 0,5-1 0,0-1 0,-1 0 0,1-1 0,-1 0 0,0-1 0,-1-1 0,0 0 0,0 0 0,0-1 0,-1-1 0,12-14 0,9-12 0,50-78 0,-65 86 0,0-1 0,-3 0 0,0-1 0,-2 0 0,-1-1 0,-1 0 0,-2-1 0,-1 0 0,-2 0 0,-1 0 0,-1 0 0,-3-38 0,2 12 0,0 37 0,0 1 0,-2-1 0,0 0 0,-1 0 0,-1 0 0,-8-28 0,8 44 0,1 0 0,-1 0 0,0 0 0,-1 0 0,1 1 0,-1-1 0,0 1 0,0 0 0,0 0 0,0 1 0,-1-1 0,0 1 0,0 0 0,1 0 0,-2 1 0,1 0 0,0-1 0,0 2 0,-1-1 0,1 0 0,-12 0 0,7 0 0,-1 1 0,0 0 0,0 1 0,1 1 0,-1-1 0,0 2 0,1-1 0,-1 2 0,1-1 0,-20 8 0,25-7 0,1 0 0,-1 0 0,1 0 0,-1 1 0,1-1 0,0 1 0,1 0 0,-1 0 0,1 1 0,-1-1 0,1 1 0,0-1 0,1 1 0,-1 0 0,1 0 0,0 0 0,0 1 0,1-1 0,0 0 0,-2 8 0,0 12 0,0 1 0,2 0 0,1 26 0,1-32 0,-1-11 5,1 0 1,0 0-1,0 0 0,1 0 0,0-1 0,1 1 1,0-1-1,0 1 0,1-1 0,0 0 1,1 0-1,-1-1 0,1 1 0,1-1 0,-1 0 1,1-1-1,1 1 0,-1-1 0,1 0 0,0-1 1,0 0-1,16 9 0,-10-8-104,-1 0 0,2-1 0,-1 0 0,0-1 0,1 0 0,0-1 0,0-1 0,0 0 0,0-1 0,0-1 0,0 0 0,0 0 0,0-2 0,15-2 0,-5-3-6727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0:54.7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24575,'5'12'0,"0"5"-8191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1:17.7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 24575,'921'0'0,"-761"13"0,6 1 0,94-28 0,8 0 0,-250 14 0,32-1 0,0 2 0,0 2 0,0 2 0,95 23 0,-97-16 0,66 8 0,-18-4 0,108 12 0,-125-20 0,73 13 0,-47-5 0,151 3 0,96-2 0,-260-11 0,36 5 0,129 4 0,-78-12 0,-1 8 0,187 36 0,-259-31 0,1-4 0,110-3 0,-119-9 0,99 14 0,63 15 0,-121-20 0,28 3 0,-78-3 0,167-5 0,-161-6 0,136 15 0,-134-5 0,162-6 0,-5-2 0,-123 12 0,53 2 0,2717-13 0,-1355-3 0,-1503 0 0,53-9 0,33-2 0,127 15 0,50-2 0,-227-4 0,143-26 0,-195 23 0,44-17 0,-52 16 0,-1 1 0,1 1 0,0 1 0,0 1 0,25-3 0,-21 6 0,-1 0 0,0-2 0,0-1 0,0-1 0,0 0 0,-1-2 0,0 0 0,0-2 0,-1 0 0,0-1 0,0-2 0,21-15 0,-28 17-341,1 0 0,1 1-1,21-11 1,-10 9-6485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1:23.7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24575,'4'0'0,"6"0"0,5 0 0,4 0 0,4 0 0,1 0 0,1 0 0,-3 0-8191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2:22.0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24575,'281'16'0,"-167"-7"0,118-5 0,35 2 0,-85 6 0,181 16 0,-171 8 0,-144-24 0,0-3 0,0-1 0,78 2 0,-73-11 0,54-2 0,189 20 0,-193-7-8,194-8 0,-144-4-1341,-132 2-5477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19.3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24575,'-13'160'0,"0"-12"0,12 458 75,3-315-1515,-2-304-5386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15.4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0 24575,'-2'35'0,"-2"-1"0,-14 62 0,-3 25 0,0 222 0,10-69 0,7-247 0,-15 48 0,13-53 0,0 1 0,1 0 0,-2 33 0,-5 101 0,-1 52 0,12-170 0,-12 351 0,1 201 0,14-361 0,17 183 0,-11 36 0,-11-259 0,4 820 0,0-988 0,1-1 0,2 1 0,0-1 0,10 28 0,-7-26 0,-2 1 0,0-1 0,3 35 0,-8 49-1365,-1-126-5461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18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 24575,'-1'12'0,"-1"1"0,0 0 0,-1-1 0,0 1 0,-9 21 0,-10 41 0,15 4 0,3 2 0,7 87 0,0-27 0,-3 961 0,-12-952 0,0-23 0,10-83 0,-12 173 0,-15-83 0,-1 12 0,9 124 0,16 294 0,7-304 0,-2 1147 0,0-1520-1365,0 30-5461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35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54 24575,'0'0'0,"1"0"0,-1 0 0,0 0 0,0 0 0,0-1 0,0 1 0,0 0 0,0 0 0,0 0 0,0-1 0,0 1 0,0 0 0,0 0 0,0 0 0,0 0 0,0-1 0,0 1 0,0 0 0,0 0 0,0 0 0,0-1 0,0 1 0,0 0 0,0 0 0,0 0 0,-1 0 0,1-1 0,0 1 0,0 0 0,0 0 0,0 0 0,0 0 0,0 0 0,-1-1 0,1 1 0,0 0 0,0 0 0,0 0 0,0 0 0,-1 0 0,1 0 0,0 0 0,0 0 0,0 0 0,0 0 0,-1 0 0,1 0 0,0 0 0,0 0 0,-1 0 0,20-9 0,36-3 0,0 2 0,104-4 0,118 14 0,-111 3 0,-44-4 0,133 3 0,-130 9 0,36 2 0,1196-11 0,-663-5 0,352 3 0,-1041 0-124,0 0 0,-1 0 0,1 0 0,-1-1 0,1 0 0,-1 0-1,1 0 1,-1-1 0,0 1 0,9-5 0,9-10-6702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02.0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6459 24575,'0'-1709'0,"2"1656"0,19-97 0,0-6 0,-14-32 0,11-105 0,29-289 0,-44 531 0,23-220 0,3-86 0,-31-475 0,-10 609 0,0 39 0,-1-13 0,0-24 0,14-642 0,4 752-1365,-5 93-5461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03.5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164 728 24575,'-1'0'0,"0"-1"0,1 1 0,-1 0 0,0-1 0,0 1 0,1-1 0,-1 1 0,0-1 0,1 1 0,-1-1 0,0 0 0,1 1 0,-1-1 0,1 0 0,-1 0 0,1 1 0,-1-1 0,1 0 0,0 0 0,-1 1 0,1-1 0,0 0 0,0 0 0,0 0 0,-1-1 0,-4-27 0,5 25 0,-3-53 0,3 0 0,2 0 0,3-1 0,12-56 0,-7 52 0,-3 0 0,-1-126 0,-6 187 0,0 0 0,0 0 0,0 0 0,0 0 0,0 0 0,0 0 0,0 0 0,0 0 0,0 0 0,-1 0 0,1 0 0,0 1 0,-1-1 0,1 0 0,-1 0 0,1 0 0,-1 0 0,0 0 0,1 1 0,-1-1 0,0 0 0,0 0 0,0 1 0,0 0 0,0 0 0,1 0 0,-1 0 0,0 0 0,0 0 0,1 0 0,-1 1 0,0-1 0,0 0 0,1 1 0,-1-1 0,0 0 0,1 1 0,-1-1 0,1 1 0,-1-1 0,0 1 0,1-1 0,-1 1 0,0 1 0,-33 46 0,29-39 0,-27 45-682,-46 108-1,62-123-6143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14.1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0 501 24575,'19'0'0,"-1"0"0,1-1 0,-1-1 0,0-1 0,0 0 0,0-2 0,0 0 0,0-1 0,-1 0 0,0-1 0,-1-2 0,1 1 0,18-15 0,-20 13 0,-1-1 0,0-1 0,0 0 0,-1-1 0,-1 0 0,0-1 0,-1 0 0,19-32 0,-26 37 0,1 0 0,-1 0 0,-1 0 0,0 0 0,0-1 0,-1 0 0,0 1 0,-1-1 0,0 0 0,0 0 0,-1 0 0,0 0 0,-1 0 0,0 1 0,-1-1 0,0 0 0,0 0 0,-5-10 0,4 14 0,1 1 0,-2 0 0,1-1 0,0 1 0,-1 1 0,0-1 0,0 0 0,-1 1 0,1 0 0,-1 0 0,0 0 0,0 1 0,0-1 0,0 1 0,-1 0 0,0 1 0,1-1 0,-1 1 0,0 0 0,0 1 0,0 0 0,0-1 0,0 2 0,0-1 0,0 1 0,-1 0 0,1 0 0,0 1 0,0 0 0,0 0 0,0 0 0,0 1 0,0-1 0,0 2 0,1-1 0,-1 1 0,1-1 0,-1 2 0,1-1 0,0 0 0,0 1 0,1 0 0,-9 8 0,0 10 0,1 0 0,0 1 0,1 0 0,2 1 0,1 0 0,-11 50 0,1-9 0,9-31 0,1 0 0,2 1 0,1 0 0,2 0 0,1 41 0,2-56 0,2-1 0,0 1 0,1 0 0,1-1 0,0 1 0,2-1 0,0 0 0,1-1 0,1 0 0,16 27 0,-21-40 6,0 0 0,0-1 0,1 0 0,-1 1 0,1-1 0,0-1 0,0 1 0,1-1 0,-1 1 0,1-1 0,-1 0 0,1-1 0,0 1 0,0-1 0,0 0-1,0 0 1,1-1 0,5 2 0,-4-3-111,-1 0-1,1 0 1,0-1-1,0 1 0,0-1 1,-1-1-1,1 0 1,0 0-1,-1 0 0,0 0 1,1-1-1,-1 0 1,10-7-1,46-34-6720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03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24575,'0'-4'0,"4"-2"0,1-3 0,5-1 0,8 1 0,5 11 0,8 18 0,7 22 0,5 25 0,-1 18 0,2 11 0,-8-7 0,-9-18-8191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56.5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24575,'344'-19'0,"-270"13"0,-49 5 0,-1-1 0,0 0 0,47-13 0,-37 5 0,1 3 0,1 0 0,67-2 0,112 10 0,-102 1 0,1395-1 0,-1352 11 0,-7 1 0,15-14 0,91 2 0,-162 10 0,0 3 0,176 51 0,-190-40 0,-35-10 0,0-3 0,62 11 0,168 0 0,-89-15 0,-137-9 0,-1 3 0,0 1 0,61 13 0,-35 1 0,0-2 0,0-4 0,132 2 0,-148-13 0,195 6 0,-249-6-72,-1 0 1,1 0-1,0 0 0,0 0 0,-1 0 0,1 0 0,0-1 0,-1 1 1,1-1-1,0 0 0,-1 0 0,1 0 0,-1 0 0,1 0 0,-1 0 1,0-1-1,0 1 0,4-3 0,9-14-6754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5:57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24575,'4'0'0,"10"0"0,10 0 0,7 0 0,1 0 0,4 4 0,4 1 0,-5 9 0,-8 6 0,-9 3 0,-7 7 0,-10-2 0,-18 2 0,-14-3 0,-14-7 0,0-6-8191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06.05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24575,'800'0'0,"-780"1"0,0 2 0,0 0 0,0 1 0,28 9 0,-24-6 0,0-1 0,39 5 0,31-3 0,153 31 0,-178-17 0,-49-15 0,0-1 0,1 0 0,40 5 0,167 5 0,-85-5 0,185-10 0,-146-4 0,1023 3 0,-1183 2 0,0 0 0,0 2 0,0 0 0,25 9 0,-21-5 0,0-2 0,34 4 0,184-7 0,-143-5 0,-90 2-136,0 0-1,-1-1 1,0 0-1,1-1 1,-1 0-1,0 0 1,1-1-1,-1-1 0,12-5 1,5-7-6690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07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 24575,'56'-1'0,"-15"0"0,0 1 0,0 2 0,0 2 0,49 11 0,-27-2 21,119 9 0,-71-11-1428,-78-7-5419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08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296 1 24575,'-2'323'0,"5"369"0,9-500 0,1 87 0,-13 1094 0,-3-1343 0,0-1 0,-2 1 0,-1-1 0,-17 48 0,-2 14 0,16-54 0,-11 45 0,-13 125 0,27-162 0,-2 0 0,-2 0 0,-17 45 0,26-85 0,-11 42 0,-9 67 0,15-72 0,-1 0 0,-20 58 0,10-43 0,1 1 0,4 1 0,-9 91 0,17 152-329,5-276-707,-1-60-5790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09.6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0 24575,'-4'0'0,"-1"4"0,0 10 0,0 20 0,-6 28 0,-2 25 0,1 19 0,-5 0 0,0-10 0,2-13 0,5-21-8191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12.7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24575,'0'13'0,"0"12"0,0 10 0,0 8 0,0 9 0,0 9 0,0 10 0,0 6 0,0-2 0,0-6 0,0-9 0,0-8 0,0-16 0,0-18 0,0-17 0,0-17 0,0-6-8191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13.0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11 138 24575,'-4'-4'0,"-2"-6"0,5-1 0,11-7 0,8-1 0,4 0 0,8 2 0,7 4 0,-3 0 0,-3 3 0,-11 6 0,-9 13 0,-6 5-8191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13.4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71 24575,'0'-4'0,"5"-2"0,0-3 0,9-1 0,10 1 0,1-1 0,0 0 0,1 3 0,-5 2-8191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16.20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59 24575,'9'0'0,"10"0"0,15-9 0,11-2 0,1 1 0,1 1 0,-7-1 0,-11 1-8191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13.9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1 24575,'-8'0'0,"-3"8"0,0 12 0,-2 14 0,2 19 0,2 16 0,3 10 0,2 4 0,2-4 0,1-7 0,5-7 0,7-15 0,9-16 0,5-14 0,-1-14 0,-5-8-8191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15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24575,'-1'142'0,"3"150"0,-2-280 0,1-1 0,0 1 0,1-1 0,0 1 0,1-1 0,4 12 0,-6-21 0,0 1 0,0-1 0,0 0 0,0 0 0,0 0 0,1 0 0,-1 0 0,0 0 0,1 0 0,0-1 0,-1 1 0,1 0 0,0-1 0,0 1 0,0-1 0,0 0 0,0 0 0,0 0 0,0 0 0,1 0 0,-1 0 0,0 0 0,0-1 0,1 1 0,-1-1 0,1 1 0,-1-1 0,0 0 0,1 0 0,-1 0 0,0-1 0,1 1 0,-1 0 0,1-1 0,-1 0 0,4-1 0,1-1 0,1 0 0,0-1 0,-1 1 0,0-2 0,0 1 0,0-1 0,-1 0 0,1-1 0,-1 1 0,0-1 0,-1 0 0,1-1 0,-1 1 0,-1-1 0,1 0 0,-1-1 0,0 1 0,-1-1 0,0 1 0,0-1 0,0 0 0,-1 0 0,1-13 0,3-18 0,-3 1 0,-1-1 0,-6-71 0,1 44 0,4 303 0,0-227 14,0 0-1,1-1 0,0 0 0,0 1 1,1-1-1,0 0 0,0 0 1,8 13-1,-10-20-59,1 1-1,0-1 1,-1 0-1,1 1 1,0-1 0,0 0-1,0 0 1,1 0-1,-1 0 1,0-1 0,1 1-1,-1-1 1,1 1-1,-1-1 1,1 0-1,0 0 1,0 0 0,-1 0-1,1-1 1,0 1-1,0-1 1,0 1 0,0-1-1,0 0 1,0 0-1,-1-1 1,1 1 0,0 0-1,0-1 1,0 0-1,4-1 1,20-10-6780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15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 24575,'4'4'0,"1"6"0,0 13 0,0 12 0,-2 8 0,-2 0 0,-8-6 0,-4-5 0,-3-9 0,-1-8-8191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16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1 181 24575,'-1'40'0,"3"1"0,1-1 0,2 0 0,2 0 0,2 0 0,14 41 0,-20-75 0,-1 1 0,1-1 0,1 0 0,-1 0 0,1 0 0,0-1 0,9 11 0,-12-15 0,1 0 0,-1 0 0,0 0 0,0 0 0,0-1 0,0 1 0,1 0 0,-1-1 0,0 1 0,1-1 0,-1 1 0,0-1 0,1 0 0,-1 1 0,1-1 0,-1 0 0,0 0 0,1 0 0,-1 0 0,1 0 0,-1-1 0,1 1 0,-1 0 0,0-1 0,1 1 0,-1-1 0,0 1 0,1-1 0,-1 1 0,0-1 0,0 0 0,0 0 0,1 0 0,-1 0 0,0 0 0,0 0 0,0 0 0,0 0 0,-1 0 0,1 0 0,0 0 0,0-1 0,0 0 0,7-11 0,-1 0 0,0 0 0,-1 0 0,0-1 0,-1 0 0,-1 0 0,0 0 0,-1-1 0,2-18 0,0-24 0,-1-58 0,-4 93 0,0-9 0,0 0 0,-10-54 0,10 82 0,-1 0 0,0 0 0,1 0 0,0 0 0,0 0 0,0 0 0,0 0 0,0 0 0,0 0 0,1 0 0,1-4 0,-2 6 0,1 0 0,0 0 0,-1 0 0,1 0 0,0 0 0,0 1 0,0-1 0,0 0 0,0 0 0,0 1 0,0-1 0,0 1 0,0-1 0,0 1 0,0-1 0,0 1 0,0 0 0,1-1 0,-1 1 0,0 0 0,0 0 0,0 0 0,1 0 0,-1 0 0,0 0 0,0 0 0,0 0 0,0 0 0,3 1 0,55 7-1365,-33-6-5461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17.0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24575,'4'0'0,"10"0"0,10 0 0,7 0 0,1 8 0,4 16 0,-5 24 0,2 33 0,-6 29 0,-6 20 0,-16 22 0,-22 6 0,-19-3 0,-13-20 0,2-32-8191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23.1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60 24575,'-2'0'0,"0"0"0,-1 1 0,1-1 0,0 1 0,0 0 0,0 0 0,-1 0 0,1 0 0,0 0 0,0 0 0,0 0 0,1 1 0,-1-1 0,0 1 0,0-1 0,1 1 0,-1 0 0,1 0 0,-1-1 0,1 1 0,-2 3 0,-22 51 0,17-37 0,-4 10 0,1 0 0,-10 47 0,18-64 0,1 1 0,0-1 0,1 0 0,0 1 0,1-1 0,0 0 0,1 1 0,1-1 0,4 17 0,-6-28 0,0 1 0,1-1 0,-1 1 0,1-1 0,0 1 0,0-1 0,-1 1 0,1-1 0,0 0 0,0 1 0,0-1 0,0 0 0,0 0 0,1 0 0,-1 0 0,0 0 0,1 0 0,-1 0 0,0 0 0,1 0 0,-1-1 0,1 1 0,-1 0 0,1-1 0,-1 1 0,1-1 0,0 0 0,-1 0 0,1 1 0,-1-1 0,1 0 0,0 0 0,-1-1 0,1 1 0,0 0 0,-1 0 0,1-1 0,-1 1 0,1-1 0,-1 0 0,1 1 0,1-2 0,4-1 0,-1-1 0,1 1 0,-1-1 0,0-1 0,-1 1 0,1-1 0,-1 0 0,7-8 0,0-3 0,0-1 0,-1 0 0,-1 0 0,-1-1 0,-1-1 0,0 1 0,-2-1 0,6-21 0,-10 29 0,0 1 0,0-1 0,-1 0 0,0 1 0,-1-1 0,0 0 0,0 0 0,-2 0 0,1 1 0,-1-1 0,-1 0 0,0 1 0,0 0 0,-1 0 0,0 0 0,-10-15 0,12 21 9,0 1 1,-1 0-1,1 0 0,-1 0 0,0 0 1,0 0-1,0 1 0,0-1 0,0 1 0,-1 0 1,1 0-1,-5-2 0,6 3-77,-1 0 1,1 1-1,0-1 1,-1 1-1,1 0 1,0 0-1,-1 0 1,1 0-1,0 0 1,-1 0-1,1 1 1,-1-1-1,1 1 1,0-1-1,0 1 1,-1 0-1,1 0 1,0 0-1,0 0 1,0 0-1,-2 3 1,-13 9-6759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24.4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1 24575,'-9'0'0,"-2"4"0,-4 2 0,-3-1 0,1 8 0,-5 1 0,-3 3 0,-5 7 0,2-2-8191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25.3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114 202 24575,'-6'67'0,"-2"-1"0,-29 112 0,27-132 0,4-21 0,0 0 0,-2 0 0,-17 38 0,18-52 0,7-20 0,7-22 0,127-295 0,-56 150 0,-64 140 0,16-37 0,-27 67 0,0 1 0,0 0 0,0-1 0,1 1 0,-1 0 0,1 1 0,1-1 0,-1 1 0,6-5 0,-9 8 0,0 1 0,-1 0 0,1 0 0,-1-1 0,1 1 0,0 0 0,-1 0 0,1 0 0,0 0 0,-1 0 0,1 0 0,0 0 0,-1 0 0,1 0 0,0 0 0,-1 0 0,1 0 0,0 1 0,-1-1 0,1 0 0,-1 0 0,1 1 0,0-1 0,-1 0 0,1 1 0,-1-1 0,1 0 0,-1 1 0,1-1 0,-1 1 0,1-1 0,-1 1 0,0-1 0,1 1 0,-1 0 0,0-1 0,1 1 0,-1-1 0,0 1 0,0 0 0,1-1 0,-1 1 0,0 0 0,0-1 0,0 1 0,0 0 0,0 1 0,7 37 0,-7-37 0,2 211 0,-3-60 0,8-104 0,-6-48 0,-1 0 0,0 0 0,0 0 0,0-1 0,1 1 0,-1 0 0,0 0 0,1 0 0,-1 0 0,1-1 0,-1 1 0,1 0 0,0 0 0,-1-1 0,1 1 0,0 0 0,-1-1 0,1 1 0,0-1 0,0 1 0,-1-1 0,1 1 0,0-1 0,0 0 0,0 1 0,0-1 0,-1 0 0,1 1 0,0-1 0,0 0 0,0 0 0,0 0 0,0 0 0,0 0 0,0 0 0,0 0 0,0 0 0,0-1 0,0 1 0,-1 0 0,1 0 0,0-1 0,0 1 0,0-1 0,0 1 0,-1-1 0,1 1 0,0-1 0,1 0 0,5-6 0,0 1 0,-1-1 0,1 0 0,-1 0 0,-1 0 0,0-1 0,0 0 0,6-13 0,31-77 0,-33 77 0,21-65 0,-22 58 0,1 1 0,2 1 0,0-1 0,16-24 0,-27 52 0,0-1 0,0 1 0,0-1 0,0 0 0,0 1 0,0-1 0,0 0 0,1 1 0,-1-1 0,0 1 0,0-1 0,0 0 0,0 0 0,1 1 0,-1-1 0,0 0 0,0 1 0,1-1 0,-1 0 0,0 0 0,1 1 0,-1-1 0,0 0 0,1 0 0,-1 0 0,0 1 0,1-1 0,-1 0 0,0 0 0,1 0 0,-1 0 0,0 0 0,1 0 0,-1 0 0,1 0 0,-1 0 0,0 0 0,1 0 0,-1 0 0,1 0 0,-1 0 0,0 0 0,1 0 0,-1 0 0,0 0 0,1-1 0,-1 1 0,0 0 0,1 0 0,-1 0 0,0-1 0,1 1 0,-1 0 0,0 0 0,0-1 0,1 1 0,-1 0 0,0-1 0,0 1 0,0 0 0,1-1 0,-1 1 0,0 0 0,0-1 0,0 1 0,0 0 0,0-1 0,0 0 0,5 34 0,-5-32 0,2 283-3,-5-172-1359,3-55-5464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25.7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24575,'0'-4'0,"4"-2"0,6 0 0,1-2 0,7-1 0,0-2 0,-2 0-8191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26.0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115 0 24575,'0'4'0,"-8"23"0,-8 27 0,0 29 0,-6 19 0,0 3 0,4-7 0,6-20-8191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17.6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27.8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1 24575,'-4'4'0,"-2"10"0,1 11 0,-12 13 0,-3 14 0,-6 14 0,1 9 0,-3-5 0,2-9 0,7-16-8191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28.1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0 175 24575,'0'9'0,"9"6"0,2 9 0,-1 10 0,-1 11 0,-3 6 0,-2 3 0,-2-4 0,-1-1 0,-1-18 0,8-35 0,15-42 0,17-30 0,9-19 0,1-2 0,-8 8 0,-3 14 0,-8 21-8191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28.7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24575,'0'-8'0,"4"-3"0,6 0 0,9-2 0,2 2-8191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29.2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72 24575,'8'-4'0,"7"-1"0,6-9 0,6-1 0,4-3 0,-3 2-8191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29.7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24575,'0'13'0,"0"21"0,8 25 0,3 20 0,0 13 0,-3 7 0,-1-4 0,-4-18-8191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38.5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 24575,'96'-20'0,"428"12"0,-303 10 0,575-2 0,-755 3 0,1 1 0,60 14 0,-53-8 0,61 4 0,-35-11 0,-12 0 0,84 13 0,-29 5 0,1-5 0,142 2 0,-127-7 0,-4 1 0,634-11 0,-366-2 0,-383 2 0,1 1 0,0 0 0,0 1 0,-1 1 0,16 6 0,-10-3 0,0-1 0,23 3 0,19-3 0,-1-2 0,111-9 0,-157 1-1365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41.1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24575,'296'-12'0,"4"-1"0,760 14 0,-1039 1 0,-1 0 0,1 1 0,-1 1 0,30 10 0,-28-7 0,1-1 0,-1-1 0,34 3 0,265-9 0,-2 1 0,-250 6 0,111 26 0,-46-7 0,302 12 0,3-37 0,-182-3 0,344 3-1365,-589 0-5461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44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53 24575,'405'-19'0,"-347"16"0,-1 3 0,1 2 0,0 3 0,89 19 0,-52-12 0,1-4 0,169-9 0,-103-2 0,29 5 0,203-5 0,-252-8 0,46-3 0,-3 2 0,29 0 0,28-7 0,-125 11 0,153 8 0,-108 2 0,23-3 0,203 3 0,-235 10 0,45 2 0,-165-15 0,0 2 0,0 1 0,-1 2 0,36 8 0,-47-6-119,-7-1 182,-1-1 0,1-1 0,24 2 1,-36-5-120,1 1 1,-1-1-1,1 0 1,-1 0-1,0-1 1,1 1-1,-1 0 1,1-1-1,-1 0 1,1 1-1,-1-1 1,0 0-1,0 0 1,1 0-1,-1-1 1,0 1-1,0 0 1,0-1-1,0 1 1,0-1-1,-1 0 1,1 0-1,0 0 0,-1 0 1,0 0-1,3-3 1,4-21-6771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48.7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1111 24575,'2'-9'0,"0"1"0,0-1 0,1 0 0,0 0 0,1 1 0,-1 0 0,2 0 0,7-12 0,5-12 0,15-35 0,47-74 0,-62 115 0,1 1 0,1 1 0,1 0 0,1 2 0,40-33 0,-50 46 0,6-5 0,0 2 0,1-1 0,0 2 0,22-11 0,40-16 0,-39 18 0,47-17 0,91-34 0,-112 42 0,133-39 0,11 3 0,26 0 0,-130 34 0,-39 11 0,-21 5 0,1 3 0,58-9 0,487-11 0,-375 30 0,196 5 0,-346 2 0,74 14 0,-85-5 0,66 25 0,-66-20 0,53 16 0,-1 5 0,142 75 0,-214-98 0,0-1 0,1-1 0,42 9 0,-40-13 0,-1 2 0,68 32 0,-53-18 0,-33-18 0,-1 1 0,31 21 0,-45-27 0,-1 1 0,1 0 0,-1 0 0,0 0 0,0 1 0,0 0 0,-1 0 0,1 0 0,-2 0 0,1 1 0,-1 0 0,3 7 0,41 88 0,-30-69 0,-17-32 3,0-1 0,0 1 0,0 0 0,0-1 0,1 1 0,-1 0 0,0-1 0,0 1 0,1 0 0,-1-1 0,1 1 0,-1-1 0,1 1 0,-1 0 0,1-1 0,-1 1 0,1-1 0,-1 1 0,1-1 0,-1 0 0,1 1-1,0-1 1,-1 0 0,1 1 0,0-1 0,-1 0 0,1 0 0,0 0 0,0 1 0,-1-1 0,1 0 0,0 0 0,-1 0 0,2 0 0,-1-1-101,1 0 0,-1-1 0,0 1 0,0 0 0,0 0 0,0-1 0,0 1 1,0 0-1,0-1 0,0 1 0,-1-1 0,1 1 0,0-1 0,0-1 0,6-19-6728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6:49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24575,'4'0'0,"2"4"0,3 1 0,1 5 0,3 0 0,-2 2 0,7 0 0,0 6 0,1 4 0,-3 2 0,-8-2 0,-10-6 0,-17-4 0,-22-6 0,-4-3-8191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18.13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112 26 24575,'1'-2'0,"1"0"0,0 0 0,-1 0 0,1 0 0,0 1 0,0-1 0,0 0 0,0 1 0,1 0 0,-1-1 0,0 1 0,1 0 0,-1 0 0,0 1 0,1-1 0,-1 0 0,1 1 0,0-1 0,-1 1 0,1 0 0,4 0 0,-4 1 0,-1 0 0,0 1 0,0-1 0,0 0 0,0 1 0,0-1 0,0 1 0,0 0 0,-1 0 0,1-1 0,0 1 0,-1 0 0,0 1 0,1-1 0,-1 0 0,0 0 0,0 0 0,0 1 0,-1-1 0,1 1 0,0-1 0,-1 3 0,9 43 0,-3 0 0,-2 1 0,-2-1 0,-7 79 0,1-14 0,4-105 0,0 21 0,-1-1 0,-1 1 0,-9 39 0,10-62 0,0 0 0,-1 0 0,0-1 0,0 1 0,0 0 0,-1-1 0,1 1 0,-2-1 0,1 0 0,0 0 0,-1 0 0,0 0 0,0-1 0,0 0 0,-1 0 0,1 0 0,-1 0 0,0-1 0,0 1 0,-1-1 0,1 0 0,-8 2 0,10-4 0,0 0 0,0-1 0,-1 1 0,1-1 0,0 0 0,0 0 0,0 0 0,0 0 0,0-1 0,0 1 0,0-1 0,0 0 0,0 0 0,0 0 0,0 0 0,0-1 0,1 1 0,-1-1 0,0 1 0,1-1 0,-1 0 0,1 0 0,0 0 0,0 0 0,0-1 0,0 1 0,0-1 0,0 1 0,0-1 0,1 1 0,-1-1 0,-1-5 0,-1 0 0,1-1 0,0 1 0,0-1 0,1 1 0,0-1 0,1 0 0,-1 0 0,2 0 0,-1 0 0,2-12 0,4-2-170,2 0-1,0 1 0,1 0 1,2 0-1,0 1 0,1 1 1,19-28-1,7-9-6655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3:41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24575,'-3'174'0,"7"193"0,19-209 0,1 18 0,-14-26 0,6 181 0,-13-287 0,2 0 0,12 50 0,-8-44 0,5 56 0,-9-21 0,18 244 0,-2-192 0,-10-79 0,3 62 0,-9 245 0,6 81 0,-2-169 0,11 105 0,-6-267 0,-5 2 0,-6-1 0,-12 128 0,-5 432 0,16-426 0,-4-116 0,-1-30 0,18 168 0,-10-240-1365,0-13-5461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3:42.8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24575,'0'4'0,"0"10"0,0 11 0,0 14 0,0 17 0,0 20 0,8 17 0,4 7 0,-2-2 0,-1-9 0,-3-11 0,-2-11 0,-11-16 0,-3-17-8191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3:43.2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250 0 24575,'0'5'0,"-8"4"0,-3 11 0,-8 13 0,-9 23 0,-8 14 0,2 3 0,-2 3 0,6-9 0,3-14 0,6-17-8191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3:43.6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24575,'4'13'0,"2"16"0,12 16 0,11 18 0,1 9 0,-4 3 0,-7-13-8191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3:46.13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24575,'1091'0'0,"-839"12"0,-5 1 0,-63-15 0,166 4 0,-166 22 0,-115-13 0,80 4 0,115-4 0,140 1 0,174-12 0,-559 1 0,-1 1 0,0 1 0,0 1 0,31 10 0,-28-7 0,0-2 0,1 0 0,22 2 0,220-6 0,-12 0 0,-210 4 0,1 2 0,73 22 0,-28-6 0,-49-13 0,1-2 0,0-1 0,1-2 0,42-1 0,-66-7-1365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3:47.2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24575,'293'13'0,"-10"-1"0,-23-12-1365,-234-1-5461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3:48.4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24575,'6'18'0,"0"0"0,-2 1 0,0-1 0,-1 1 0,0 0 0,-2 0 0,0 0 0,-3 28 0,2-2 0,-2 309 0,4 154 0,21-228 0,-19-223 0,17 79 0,3 41 0,-20 56 0,8 91 0,-6-250 0,-1-22 0,14 75 0,-7-69 0,-3 1 0,2 82 0,-11 122 0,-3-112 0,-10 108 0,0-13 0,-11 105 0,1-24 0,22-117 0,-5 113 0,6-313-170,-1 0-1,0 0 0,0 0 1,-1 0-1,0-1 0,-1 1 1,-5 13-1,-7-1-6655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3:50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0 126 24575,'1804'0'0,"-1695"-6"0,-1-4 0,126-29 0,44-6 0,641 19 0,-608 29 0,223-3 0,-478 3 0,-1 3 0,0 3 0,74 20 0,-56-12 0,-66-15 0,102 24 0,1-4 0,216 13 0,-238-35 0,-24-1 0,0 2 0,104 17 0,-13 6 0,169 2 0,-159-23 0,-107-4 0,0 2 0,0 3 0,72 13 0,-67-5 0,1-3 0,86 0 0,-100-6 0,64 7 0,35 2 0,-111-10 0,-25-1 0,-1 0 0,1-1 0,0-1 0,-1 0 0,1 0 0,0-1 0,20-6 0,-17-3-1365,-10 0-5461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3:51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93 1 24575,'9'0'0,"10"0"0,16 0 0,9 0 0,6 0 0,-1 0 0,-10 4 0,-14 10 0,-21 15 0,-28 16 0,-22 12 0,-20 5 0,-11-8 0,-6-14 0,12-13-8191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3:58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0 154 24575,'8'0'0,"12"0"0,14 0 0,15-9 0,11-2 0,4 1 0,-1-3 0,-2 1 0,-8 3 0,-17-10 0,-18-1 0,-17-6 0,-9 1-8191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22:18.6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96 24575,'5'0'0,"0"-4"0,13-2 0,7-3 0,12-1 0,4-7 0,0 0 0,0 2 0,-10 4 0,-11 4-8191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3:58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0 24575,'0'171'0,"32"250"0,-24-374 0,-2 1 0,-2-1 0,-4 83 0,0-127-49,0 0 1,-1 0-1,1 0 0,-1 0 0,1 0 1,-1 0-1,0-1 0,0 1 0,0 0 1,0 0-1,-1-1 0,1 1 0,-1-1 1,1 1-1,-1-1 0,0 0 0,0 1 1,0-1-1,0 0 0,-1 0 0,1-1 1,0 1-1,-1 0 0,0-1 0,1 1 0,-1-1 1,-4 2-1,-19 0-6777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3:59.2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149 0 24575,'-4'0'0,"-2"9"0,-8 6 0,-1 6 0,1 6 0,0 4 0,1 1 0,4 3 0,-6 8 0,0 5 0,3 3 0,3 2 0,3-1 0,3 0 0,6-1 0,6-1 0,15-9 0,3-11-8191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00.0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2 163 24575,'-1'-24'0,"1"8"0,0 0 0,0 0 0,4-16 0,-4 29 0,0 0 0,1 0 0,0 0 0,0 0 0,0 0 0,0 0 0,0 1 0,0-1 0,1 0 0,-1 1 0,1-1 0,0 1 0,-1 0 0,1-1 0,0 1 0,1 0 0,-1 0 0,0 0 0,0 1 0,1-1 0,0 0 0,3-1 0,-5 3 0,1-1 0,0 1 0,-1 0 0,1 0 0,-1-1 0,1 1 0,0 0 0,-1 1 0,1-1 0,0 0 0,-1 0 0,1 1 0,0-1 0,-1 1 0,1-1 0,-1 1 0,1 0 0,-1-1 0,1 1 0,-1 0 0,0 0 0,1 0 0,-1 0 0,0 0 0,0 1 0,0-1 0,1 0 0,-1 0 0,-1 1 0,1-1 0,0 1 0,1 2 0,3 6 0,0 1 0,-1 0 0,5 18 0,-5-16 0,110 274 0,-107-270 0,8 9-1365,0-7-5461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00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1 24575,'0'4'0,"-4"14"0,-1 17 0,-9 10 0,-1 11 0,-3 3 0,2 1 0,-5-2 0,1-6 0,4-8 0,5-12-8191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01.0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24575,'0'9'0,"0"10"0,0 7 0,0-1-8191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01.4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24575,'0'11'0,"0"0"0,1 0 0,0 0 0,1 0 0,1-1 0,6 21 0,-9-30 0,1 1 0,0 0 0,0 0 0,0-1 0,-1 1 0,2 0 0,-1-1 0,0 1 0,0-1 0,0 0 0,1 1 0,-1-1 0,1 0 0,-1 0 0,1 0 0,-1 0 0,1 0 0,0 0 0,-1 0 0,1 0 0,0-1 0,0 1 0,0-1 0,-1 1 0,1-1 0,0 0 0,0 1 0,0-1 0,0 0 0,0 0 0,0-1 0,0 1 0,-1 0 0,1-1 0,0 1 0,0-1 0,0 1 0,-1-1 0,1 0 0,0 0 0,-1 0 0,1 0 0,0 0 0,-1 0 0,3-2 0,-3 2 0,0 0 0,0 0 0,1 1 0,-1-1 0,1 0 0,-1 1 0,0-1 0,1 1 0,-1 0 0,1-1 0,-1 1 0,1 0 0,-1 0 0,1 0 0,0 0 0,-1 0 0,1 1 0,-1-1 0,1 0 0,-1 1 0,0-1 0,1 1 0,-1-1 0,1 1 0,-1 0 0,0-1 0,1 1 0,-1 0 0,0 0 0,0 0 0,0 0 0,0 0 0,0 0 0,0 0 0,0 1 0,0-1 0,0 0 0,0 0 0,-1 1 0,1-1 0,0 3 0,4 6 0,-1 0 0,0 1 0,-1-1 0,4 16 0,5 35 0,-3 0 0,-2 0 0,-3 1 0,-3 61 0,-3-111 0,1-1 0,-2 0 0,1 0 0,-2 0 0,-7 20 0,10-29 0,0 0 0,-1 1 0,1-1 0,0 0 0,-1 0 0,1 0 0,-1 0 0,0 0 0,1-1 0,-1 1 0,0 0 0,0-1 0,0 1 0,-3 0 0,4-1 0,-1-1 0,1 0 0,-1 0 0,1 1 0,-1-1 0,0 0 0,1 0 0,-1-1 0,1 1 0,-1 0 0,1 0 0,-1-1 0,1 1 0,0-1 0,-1 1 0,1-1 0,-1 0 0,1 0 0,0 1 0,0-1 0,-1 0 0,1 0 0,0 0 0,0 0 0,-2-3 0,-2-2-151,0-1-1,0 0 0,1 0 0,0-1 1,0 1-1,1-1 0,0 0 1,-4-13-1,-6-29-6674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01.8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24575,'9'0'0,"10"4"0,11 14 0,5 25 0,-4 22 0,1 17 0,-5 23 0,-10 19 0,-14 6 0,-14-3 0,-15-14 0,-2-27-8191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03.1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0 24575,'-3'1'0,"-1"-1"0,1 1 0,0 0 0,0 1 0,0-1 0,0 1 0,0-1 0,0 1 0,0 0 0,0 0 0,1 0 0,-1 0 0,1 0 0,0 1 0,-1-1 0,1 1 0,0 0 0,0-1 0,1 1 0,-1 0 0,-1 4 0,-4 7 0,0 0 0,1 1 0,-5 16 0,1 6 0,2-1 0,1 2 0,2-1 0,2 0 0,1 47 0,1-81 0,2 1 0,-1-1 0,0 1 0,1-1 0,-1 0 0,1 1 0,0-1 0,0 1 0,0-1 0,1 0 0,-1 0 0,1 0 0,0 0 0,0 0 0,0 0 0,0 0 0,4 3 0,-5-5 0,0 0 0,0-1 0,0 1 0,0 0 0,1-1 0,-1 1 0,0-1 0,0 0 0,0 0 0,1 1 0,-1-1 0,0 0 0,0 0 0,1 0 0,-1 0 0,0 0 0,0 0 0,1 0 0,0-1 0,1 0 0,0 0 0,0-1 0,-1 1 0,1-1 0,-1 1 0,1-1 0,-1 0 0,0 0 0,1 0 0,-1 0 0,2-2 0,5-9 0,-1 1 0,1-2 0,-2 1 0,0-1 0,-1 0 0,0 0 0,-1 0 0,-1-1 0,0 0 0,-1 0 0,-1 0 0,0 0 0,-1-1 0,0 1 0,-1 0 0,-1-1 0,-5-26 0,-8 9-1365,-3 8-5461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04.5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175 0 24575,'-4'8'0,"-1"8"0,-5 13 0,0 18 0,-7 14 0,0 9 0,-2 2 0,3-8 0,3-11 0,-3-14 0,0-5 0,3-17 0,4-24 0,3-23 0,3-7-8191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9:54:05.0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24575,'1'4'0,"0"-1"0,0 0 0,1 0 0,-1 0 0,1 0 0,0 0 0,0 0 0,0 0 0,4 4 0,8 12 0,-7-3 0,-1 0 0,-1 0 0,4 21 0,-6-24 0,0-1 0,0 0 0,1 0 0,1 0 0,0-1 0,10 18 0,-14-28 0,-1 0 0,1 0 0,0 0 0,0 0 0,0 0 0,0 0 0,-1 0 0,1-1 0,0 1 0,1 0 0,-1-1 0,0 1 0,0 0 0,0-1 0,0 1 0,0-1 0,1 0 0,-1 1 0,0-1 0,0 0 0,0 0 0,1 0 0,-1 0 0,0 0 0,0 0 0,1 0 0,-1 0 0,0 0 0,0-1 0,1 1 0,-1-1 0,0 1 0,0 0 0,0-1 0,0 0 0,0 1 0,0-1 0,0 0 0,0 0 0,0 1 0,0-1 0,0 0 0,0 0 0,0 0 0,1-2 0,4-4 0,0-1 0,-1 0 0,0 0 0,7-15 0,20-62 0,-25 62 0,20-43 0,-27 65 0,0 1 0,0 0 0,0 0 0,0-1 0,0 1 0,1 0 0,-1 0 0,0-1 0,0 1 0,0 0 0,0 0 0,0-1 0,0 1 0,1 0 0,-1 0 0,0 0 0,0-1 0,0 1 0,1 0 0,-1 0 0,0 0 0,0 0 0,1-1 0,-1 1 0,0 0 0,0 0 0,1 0 0,-1 0 0,0 0 0,0 0 0,1 0 0,-1 0 0,0 0 0,0 0 0,1 0 0,-1 0 0,0 0 0,0 0 0,1 0 0,-1 0 0,0 0 0,6 12 0,-1 21 0,0 282-61,-7-205-1243,2-77-5522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E359-CAA0-42AF-8537-1E2EAB749338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623E-01CE-4E40-95A1-45FCA12877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E359-CAA0-42AF-8537-1E2EAB749338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623E-01CE-4E40-95A1-45FCA12877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E359-CAA0-42AF-8537-1E2EAB749338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623E-01CE-4E40-95A1-45FCA12877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E359-CAA0-42AF-8537-1E2EAB749338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623E-01CE-4E40-95A1-45FCA12877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E359-CAA0-42AF-8537-1E2EAB749338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623E-01CE-4E40-95A1-45FCA12877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E359-CAA0-42AF-8537-1E2EAB749338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623E-01CE-4E40-95A1-45FCA12877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E359-CAA0-42AF-8537-1E2EAB749338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623E-01CE-4E40-95A1-45FCA12877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E359-CAA0-42AF-8537-1E2EAB749338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623E-01CE-4E40-95A1-45FCA12877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E359-CAA0-42AF-8537-1E2EAB749338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623E-01CE-4E40-95A1-45FCA12877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E359-CAA0-42AF-8537-1E2EAB749338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623E-01CE-4E40-95A1-45FCA12877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DE359-CAA0-42AF-8537-1E2EAB749338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17623E-01CE-4E40-95A1-45FCA12877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DE359-CAA0-42AF-8537-1E2EAB749338}" type="datetimeFigureOut">
              <a:rPr lang="zh-CN" altLang="en-US" smtClean="0"/>
              <a:t>2022/11/3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7623E-01CE-4E40-95A1-45FCA128777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393.png"/><Relationship Id="rId21" Type="http://schemas.openxmlformats.org/officeDocument/2006/relationships/image" Target="../media/image345.png"/><Relationship Id="rId42" Type="http://schemas.openxmlformats.org/officeDocument/2006/relationships/customXml" Target="../ink/ink362.xml"/><Relationship Id="rId63" Type="http://schemas.openxmlformats.org/officeDocument/2006/relationships/image" Target="../media/image366.png"/><Relationship Id="rId84" Type="http://schemas.openxmlformats.org/officeDocument/2006/relationships/customXml" Target="../ink/ink383.xml"/><Relationship Id="rId138" Type="http://schemas.openxmlformats.org/officeDocument/2006/relationships/customXml" Target="../ink/ink410.xml"/><Relationship Id="rId107" Type="http://schemas.openxmlformats.org/officeDocument/2006/relationships/image" Target="../media/image388.png"/><Relationship Id="rId11" Type="http://schemas.openxmlformats.org/officeDocument/2006/relationships/image" Target="../media/image340.png"/><Relationship Id="rId32" Type="http://schemas.openxmlformats.org/officeDocument/2006/relationships/customXml" Target="../ink/ink357.xml"/><Relationship Id="rId53" Type="http://schemas.openxmlformats.org/officeDocument/2006/relationships/image" Target="../media/image361.png"/><Relationship Id="rId74" Type="http://schemas.openxmlformats.org/officeDocument/2006/relationships/customXml" Target="../ink/ink378.xml"/><Relationship Id="rId128" Type="http://schemas.openxmlformats.org/officeDocument/2006/relationships/customXml" Target="../ink/ink405.xml"/><Relationship Id="rId149" Type="http://schemas.openxmlformats.org/officeDocument/2006/relationships/image" Target="../media/image409.png"/><Relationship Id="rId5" Type="http://schemas.openxmlformats.org/officeDocument/2006/relationships/image" Target="../media/image337.png"/><Relationship Id="rId95" Type="http://schemas.openxmlformats.org/officeDocument/2006/relationships/image" Target="../media/image382.png"/><Relationship Id="rId22" Type="http://schemas.openxmlformats.org/officeDocument/2006/relationships/customXml" Target="../ink/ink352.xml"/><Relationship Id="rId27" Type="http://schemas.openxmlformats.org/officeDocument/2006/relationships/image" Target="../media/image348.png"/><Relationship Id="rId43" Type="http://schemas.openxmlformats.org/officeDocument/2006/relationships/image" Target="../media/image356.png"/><Relationship Id="rId48" Type="http://schemas.openxmlformats.org/officeDocument/2006/relationships/customXml" Target="../ink/ink365.xml"/><Relationship Id="rId64" Type="http://schemas.openxmlformats.org/officeDocument/2006/relationships/customXml" Target="../ink/ink373.xml"/><Relationship Id="rId69" Type="http://schemas.openxmlformats.org/officeDocument/2006/relationships/image" Target="../media/image369.png"/><Relationship Id="rId113" Type="http://schemas.openxmlformats.org/officeDocument/2006/relationships/image" Target="../media/image391.png"/><Relationship Id="rId118" Type="http://schemas.openxmlformats.org/officeDocument/2006/relationships/customXml" Target="../ink/ink400.xml"/><Relationship Id="rId134" Type="http://schemas.openxmlformats.org/officeDocument/2006/relationships/customXml" Target="../ink/ink408.xml"/><Relationship Id="rId139" Type="http://schemas.openxmlformats.org/officeDocument/2006/relationships/image" Target="../media/image404.png"/><Relationship Id="rId80" Type="http://schemas.openxmlformats.org/officeDocument/2006/relationships/customXml" Target="../ink/ink381.xml"/><Relationship Id="rId85" Type="http://schemas.openxmlformats.org/officeDocument/2006/relationships/image" Target="../media/image377.png"/><Relationship Id="rId150" Type="http://schemas.openxmlformats.org/officeDocument/2006/relationships/customXml" Target="../ink/ink416.xml"/><Relationship Id="rId155" Type="http://schemas.openxmlformats.org/officeDocument/2006/relationships/image" Target="../media/image412.png"/><Relationship Id="rId12" Type="http://schemas.openxmlformats.org/officeDocument/2006/relationships/customXml" Target="../ink/ink347.xml"/><Relationship Id="rId17" Type="http://schemas.openxmlformats.org/officeDocument/2006/relationships/image" Target="../media/image343.png"/><Relationship Id="rId33" Type="http://schemas.openxmlformats.org/officeDocument/2006/relationships/image" Target="../media/image351.png"/><Relationship Id="rId38" Type="http://schemas.openxmlformats.org/officeDocument/2006/relationships/customXml" Target="../ink/ink360.xml"/><Relationship Id="rId59" Type="http://schemas.openxmlformats.org/officeDocument/2006/relationships/image" Target="../media/image364.png"/><Relationship Id="rId103" Type="http://schemas.openxmlformats.org/officeDocument/2006/relationships/image" Target="../media/image386.png"/><Relationship Id="rId108" Type="http://schemas.openxmlformats.org/officeDocument/2006/relationships/customXml" Target="../ink/ink395.xml"/><Relationship Id="rId124" Type="http://schemas.openxmlformats.org/officeDocument/2006/relationships/customXml" Target="../ink/ink403.xml"/><Relationship Id="rId129" Type="http://schemas.openxmlformats.org/officeDocument/2006/relationships/image" Target="../media/image399.png"/><Relationship Id="rId54" Type="http://schemas.openxmlformats.org/officeDocument/2006/relationships/customXml" Target="../ink/ink368.xml"/><Relationship Id="rId70" Type="http://schemas.openxmlformats.org/officeDocument/2006/relationships/customXml" Target="../ink/ink376.xml"/><Relationship Id="rId75" Type="http://schemas.openxmlformats.org/officeDocument/2006/relationships/image" Target="../media/image372.png"/><Relationship Id="rId91" Type="http://schemas.openxmlformats.org/officeDocument/2006/relationships/image" Target="../media/image380.png"/><Relationship Id="rId96" Type="http://schemas.openxmlformats.org/officeDocument/2006/relationships/customXml" Target="../ink/ink389.xml"/><Relationship Id="rId140" Type="http://schemas.openxmlformats.org/officeDocument/2006/relationships/customXml" Target="../ink/ink411.xml"/><Relationship Id="rId145" Type="http://schemas.openxmlformats.org/officeDocument/2006/relationships/image" Target="../media/image407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44.xml"/><Relationship Id="rId23" Type="http://schemas.openxmlformats.org/officeDocument/2006/relationships/image" Target="../media/image346.png"/><Relationship Id="rId28" Type="http://schemas.openxmlformats.org/officeDocument/2006/relationships/customXml" Target="../ink/ink355.xml"/><Relationship Id="rId49" Type="http://schemas.openxmlformats.org/officeDocument/2006/relationships/image" Target="../media/image359.png"/><Relationship Id="rId114" Type="http://schemas.openxmlformats.org/officeDocument/2006/relationships/customXml" Target="../ink/ink398.xml"/><Relationship Id="rId119" Type="http://schemas.openxmlformats.org/officeDocument/2006/relationships/image" Target="../media/image394.png"/><Relationship Id="rId44" Type="http://schemas.openxmlformats.org/officeDocument/2006/relationships/customXml" Target="../ink/ink363.xml"/><Relationship Id="rId60" Type="http://schemas.openxmlformats.org/officeDocument/2006/relationships/customXml" Target="../ink/ink371.xml"/><Relationship Id="rId65" Type="http://schemas.openxmlformats.org/officeDocument/2006/relationships/image" Target="../media/image367.png"/><Relationship Id="rId81" Type="http://schemas.openxmlformats.org/officeDocument/2006/relationships/image" Target="../media/image375.png"/><Relationship Id="rId86" Type="http://schemas.openxmlformats.org/officeDocument/2006/relationships/customXml" Target="../ink/ink384.xml"/><Relationship Id="rId130" Type="http://schemas.openxmlformats.org/officeDocument/2006/relationships/customXml" Target="../ink/ink406.xml"/><Relationship Id="rId135" Type="http://schemas.openxmlformats.org/officeDocument/2006/relationships/image" Target="../media/image402.png"/><Relationship Id="rId151" Type="http://schemas.openxmlformats.org/officeDocument/2006/relationships/image" Target="../media/image410.png"/><Relationship Id="rId13" Type="http://schemas.openxmlformats.org/officeDocument/2006/relationships/image" Target="../media/image341.png"/><Relationship Id="rId18" Type="http://schemas.openxmlformats.org/officeDocument/2006/relationships/customXml" Target="../ink/ink350.xml"/><Relationship Id="rId39" Type="http://schemas.openxmlformats.org/officeDocument/2006/relationships/image" Target="../media/image354.png"/><Relationship Id="rId109" Type="http://schemas.openxmlformats.org/officeDocument/2006/relationships/image" Target="../media/image389.png"/><Relationship Id="rId34" Type="http://schemas.openxmlformats.org/officeDocument/2006/relationships/customXml" Target="../ink/ink358.xml"/><Relationship Id="rId50" Type="http://schemas.openxmlformats.org/officeDocument/2006/relationships/customXml" Target="../ink/ink366.xml"/><Relationship Id="rId55" Type="http://schemas.openxmlformats.org/officeDocument/2006/relationships/image" Target="../media/image362.png"/><Relationship Id="rId76" Type="http://schemas.openxmlformats.org/officeDocument/2006/relationships/customXml" Target="../ink/ink379.xml"/><Relationship Id="rId97" Type="http://schemas.openxmlformats.org/officeDocument/2006/relationships/image" Target="../media/image383.png"/><Relationship Id="rId104" Type="http://schemas.openxmlformats.org/officeDocument/2006/relationships/customXml" Target="../ink/ink393.xml"/><Relationship Id="rId120" Type="http://schemas.openxmlformats.org/officeDocument/2006/relationships/customXml" Target="../ink/ink401.xml"/><Relationship Id="rId125" Type="http://schemas.openxmlformats.org/officeDocument/2006/relationships/image" Target="../media/image397.png"/><Relationship Id="rId141" Type="http://schemas.openxmlformats.org/officeDocument/2006/relationships/image" Target="../media/image405.png"/><Relationship Id="rId146" Type="http://schemas.openxmlformats.org/officeDocument/2006/relationships/customXml" Target="../ink/ink414.xml"/><Relationship Id="rId7" Type="http://schemas.openxmlformats.org/officeDocument/2006/relationships/image" Target="../media/image338.png"/><Relationship Id="rId71" Type="http://schemas.openxmlformats.org/officeDocument/2006/relationships/image" Target="../media/image370.png"/><Relationship Id="rId92" Type="http://schemas.openxmlformats.org/officeDocument/2006/relationships/customXml" Target="../ink/ink387.xml"/><Relationship Id="rId2" Type="http://schemas.openxmlformats.org/officeDocument/2006/relationships/customXml" Target="../ink/ink342.xml"/><Relationship Id="rId29" Type="http://schemas.openxmlformats.org/officeDocument/2006/relationships/image" Target="../media/image349.png"/><Relationship Id="rId24" Type="http://schemas.openxmlformats.org/officeDocument/2006/relationships/customXml" Target="../ink/ink353.xml"/><Relationship Id="rId40" Type="http://schemas.openxmlformats.org/officeDocument/2006/relationships/customXml" Target="../ink/ink361.xml"/><Relationship Id="rId45" Type="http://schemas.openxmlformats.org/officeDocument/2006/relationships/image" Target="../media/image357.png"/><Relationship Id="rId66" Type="http://schemas.openxmlformats.org/officeDocument/2006/relationships/customXml" Target="../ink/ink374.xml"/><Relationship Id="rId87" Type="http://schemas.openxmlformats.org/officeDocument/2006/relationships/image" Target="../media/image378.png"/><Relationship Id="rId110" Type="http://schemas.openxmlformats.org/officeDocument/2006/relationships/customXml" Target="../ink/ink396.xml"/><Relationship Id="rId115" Type="http://schemas.openxmlformats.org/officeDocument/2006/relationships/image" Target="../media/image392.png"/><Relationship Id="rId131" Type="http://schemas.openxmlformats.org/officeDocument/2006/relationships/image" Target="../media/image400.png"/><Relationship Id="rId136" Type="http://schemas.openxmlformats.org/officeDocument/2006/relationships/customXml" Target="../ink/ink409.xml"/><Relationship Id="rId61" Type="http://schemas.openxmlformats.org/officeDocument/2006/relationships/image" Target="../media/image365.png"/><Relationship Id="rId82" Type="http://schemas.openxmlformats.org/officeDocument/2006/relationships/customXml" Target="../ink/ink382.xml"/><Relationship Id="rId152" Type="http://schemas.openxmlformats.org/officeDocument/2006/relationships/customXml" Target="../ink/ink417.xml"/><Relationship Id="rId19" Type="http://schemas.openxmlformats.org/officeDocument/2006/relationships/image" Target="../media/image344.png"/><Relationship Id="rId14" Type="http://schemas.openxmlformats.org/officeDocument/2006/relationships/customXml" Target="../ink/ink348.xml"/><Relationship Id="rId30" Type="http://schemas.openxmlformats.org/officeDocument/2006/relationships/customXml" Target="../ink/ink356.xml"/><Relationship Id="rId35" Type="http://schemas.openxmlformats.org/officeDocument/2006/relationships/image" Target="../media/image352.png"/><Relationship Id="rId56" Type="http://schemas.openxmlformats.org/officeDocument/2006/relationships/customXml" Target="../ink/ink369.xml"/><Relationship Id="rId77" Type="http://schemas.openxmlformats.org/officeDocument/2006/relationships/image" Target="../media/image373.png"/><Relationship Id="rId100" Type="http://schemas.openxmlformats.org/officeDocument/2006/relationships/customXml" Target="../ink/ink391.xml"/><Relationship Id="rId105" Type="http://schemas.openxmlformats.org/officeDocument/2006/relationships/image" Target="../media/image387.png"/><Relationship Id="rId126" Type="http://schemas.openxmlformats.org/officeDocument/2006/relationships/customXml" Target="../ink/ink404.xml"/><Relationship Id="rId147" Type="http://schemas.openxmlformats.org/officeDocument/2006/relationships/image" Target="../media/image408.png"/><Relationship Id="rId8" Type="http://schemas.openxmlformats.org/officeDocument/2006/relationships/customXml" Target="../ink/ink345.xml"/><Relationship Id="rId51" Type="http://schemas.openxmlformats.org/officeDocument/2006/relationships/image" Target="../media/image360.png"/><Relationship Id="rId72" Type="http://schemas.openxmlformats.org/officeDocument/2006/relationships/customXml" Target="../ink/ink377.xml"/><Relationship Id="rId93" Type="http://schemas.openxmlformats.org/officeDocument/2006/relationships/image" Target="../media/image381.png"/><Relationship Id="rId98" Type="http://schemas.openxmlformats.org/officeDocument/2006/relationships/customXml" Target="../ink/ink390.xml"/><Relationship Id="rId121" Type="http://schemas.openxmlformats.org/officeDocument/2006/relationships/image" Target="../media/image395.png"/><Relationship Id="rId142" Type="http://schemas.openxmlformats.org/officeDocument/2006/relationships/customXml" Target="../ink/ink412.xml"/><Relationship Id="rId3" Type="http://schemas.openxmlformats.org/officeDocument/2006/relationships/image" Target="../media/image336.png"/><Relationship Id="rId25" Type="http://schemas.openxmlformats.org/officeDocument/2006/relationships/image" Target="../media/image347.png"/><Relationship Id="rId46" Type="http://schemas.openxmlformats.org/officeDocument/2006/relationships/customXml" Target="../ink/ink364.xml"/><Relationship Id="rId67" Type="http://schemas.openxmlformats.org/officeDocument/2006/relationships/image" Target="../media/image368.png"/><Relationship Id="rId116" Type="http://schemas.openxmlformats.org/officeDocument/2006/relationships/customXml" Target="../ink/ink399.xml"/><Relationship Id="rId137" Type="http://schemas.openxmlformats.org/officeDocument/2006/relationships/image" Target="../media/image403.png"/><Relationship Id="rId20" Type="http://schemas.openxmlformats.org/officeDocument/2006/relationships/customXml" Target="../ink/ink351.xml"/><Relationship Id="rId41" Type="http://schemas.openxmlformats.org/officeDocument/2006/relationships/image" Target="../media/image355.png"/><Relationship Id="rId62" Type="http://schemas.openxmlformats.org/officeDocument/2006/relationships/customXml" Target="../ink/ink372.xml"/><Relationship Id="rId83" Type="http://schemas.openxmlformats.org/officeDocument/2006/relationships/image" Target="../media/image376.png"/><Relationship Id="rId88" Type="http://schemas.openxmlformats.org/officeDocument/2006/relationships/customXml" Target="../ink/ink385.xml"/><Relationship Id="rId111" Type="http://schemas.openxmlformats.org/officeDocument/2006/relationships/image" Target="../media/image390.png"/><Relationship Id="rId132" Type="http://schemas.openxmlformats.org/officeDocument/2006/relationships/customXml" Target="../ink/ink407.xml"/><Relationship Id="rId153" Type="http://schemas.openxmlformats.org/officeDocument/2006/relationships/image" Target="../media/image411.png"/><Relationship Id="rId15" Type="http://schemas.openxmlformats.org/officeDocument/2006/relationships/image" Target="../media/image342.png"/><Relationship Id="rId36" Type="http://schemas.openxmlformats.org/officeDocument/2006/relationships/customXml" Target="../ink/ink359.xml"/><Relationship Id="rId57" Type="http://schemas.openxmlformats.org/officeDocument/2006/relationships/image" Target="../media/image363.png"/><Relationship Id="rId106" Type="http://schemas.openxmlformats.org/officeDocument/2006/relationships/customXml" Target="../ink/ink394.xml"/><Relationship Id="rId127" Type="http://schemas.openxmlformats.org/officeDocument/2006/relationships/image" Target="../media/image398.png"/><Relationship Id="rId10" Type="http://schemas.openxmlformats.org/officeDocument/2006/relationships/customXml" Target="../ink/ink346.xml"/><Relationship Id="rId31" Type="http://schemas.openxmlformats.org/officeDocument/2006/relationships/image" Target="../media/image350.png"/><Relationship Id="rId52" Type="http://schemas.openxmlformats.org/officeDocument/2006/relationships/customXml" Target="../ink/ink367.xml"/><Relationship Id="rId73" Type="http://schemas.openxmlformats.org/officeDocument/2006/relationships/image" Target="../media/image371.png"/><Relationship Id="rId78" Type="http://schemas.openxmlformats.org/officeDocument/2006/relationships/customXml" Target="../ink/ink380.xml"/><Relationship Id="rId94" Type="http://schemas.openxmlformats.org/officeDocument/2006/relationships/customXml" Target="../ink/ink388.xml"/><Relationship Id="rId99" Type="http://schemas.openxmlformats.org/officeDocument/2006/relationships/image" Target="../media/image384.png"/><Relationship Id="rId101" Type="http://schemas.openxmlformats.org/officeDocument/2006/relationships/image" Target="../media/image385.png"/><Relationship Id="rId122" Type="http://schemas.openxmlformats.org/officeDocument/2006/relationships/customXml" Target="../ink/ink402.xml"/><Relationship Id="rId143" Type="http://schemas.openxmlformats.org/officeDocument/2006/relationships/image" Target="../media/image406.png"/><Relationship Id="rId148" Type="http://schemas.openxmlformats.org/officeDocument/2006/relationships/customXml" Target="../ink/ink415.xml"/><Relationship Id="rId4" Type="http://schemas.openxmlformats.org/officeDocument/2006/relationships/customXml" Target="../ink/ink343.xml"/><Relationship Id="rId9" Type="http://schemas.openxmlformats.org/officeDocument/2006/relationships/image" Target="../media/image339.png"/><Relationship Id="rId26" Type="http://schemas.openxmlformats.org/officeDocument/2006/relationships/customXml" Target="../ink/ink354.xml"/><Relationship Id="rId47" Type="http://schemas.openxmlformats.org/officeDocument/2006/relationships/image" Target="../media/image358.png"/><Relationship Id="rId68" Type="http://schemas.openxmlformats.org/officeDocument/2006/relationships/customXml" Target="../ink/ink375.xml"/><Relationship Id="rId89" Type="http://schemas.openxmlformats.org/officeDocument/2006/relationships/image" Target="../media/image379.png"/><Relationship Id="rId112" Type="http://schemas.openxmlformats.org/officeDocument/2006/relationships/customXml" Target="../ink/ink397.xml"/><Relationship Id="rId133" Type="http://schemas.openxmlformats.org/officeDocument/2006/relationships/image" Target="../media/image401.png"/><Relationship Id="rId154" Type="http://schemas.openxmlformats.org/officeDocument/2006/relationships/customXml" Target="../ink/ink418.xml"/><Relationship Id="rId16" Type="http://schemas.openxmlformats.org/officeDocument/2006/relationships/customXml" Target="../ink/ink349.xml"/><Relationship Id="rId37" Type="http://schemas.openxmlformats.org/officeDocument/2006/relationships/image" Target="../media/image353.png"/><Relationship Id="rId58" Type="http://schemas.openxmlformats.org/officeDocument/2006/relationships/customXml" Target="../ink/ink370.xml"/><Relationship Id="rId79" Type="http://schemas.openxmlformats.org/officeDocument/2006/relationships/image" Target="../media/image374.png"/><Relationship Id="rId102" Type="http://schemas.openxmlformats.org/officeDocument/2006/relationships/customXml" Target="../ink/ink392.xml"/><Relationship Id="rId123" Type="http://schemas.openxmlformats.org/officeDocument/2006/relationships/image" Target="../media/image396.png"/><Relationship Id="rId144" Type="http://schemas.openxmlformats.org/officeDocument/2006/relationships/customXml" Target="../ink/ink413.xml"/><Relationship Id="rId90" Type="http://schemas.openxmlformats.org/officeDocument/2006/relationships/customXml" Target="../ink/ink386.xml"/></Relationships>
</file>

<file path=ppt/slides/_rels/slide1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69.png"/><Relationship Id="rId299" Type="http://schemas.openxmlformats.org/officeDocument/2006/relationships/image" Target="../media/image558.png"/><Relationship Id="rId21" Type="http://schemas.openxmlformats.org/officeDocument/2006/relationships/image" Target="../media/image422.png"/><Relationship Id="rId63" Type="http://schemas.openxmlformats.org/officeDocument/2006/relationships/customXml" Target="../ink/ink450.xml"/><Relationship Id="rId159" Type="http://schemas.openxmlformats.org/officeDocument/2006/relationships/image" Target="../media/image489.png"/><Relationship Id="rId324" Type="http://schemas.openxmlformats.org/officeDocument/2006/relationships/customXml" Target="../ink/ink582.xml"/><Relationship Id="rId366" Type="http://schemas.openxmlformats.org/officeDocument/2006/relationships/customXml" Target="../ink/ink604.xml"/><Relationship Id="rId170" Type="http://schemas.openxmlformats.org/officeDocument/2006/relationships/customXml" Target="../ink/ink504.xml"/><Relationship Id="rId226" Type="http://schemas.openxmlformats.org/officeDocument/2006/relationships/customXml" Target="../ink/ink532.xml"/><Relationship Id="rId268" Type="http://schemas.openxmlformats.org/officeDocument/2006/relationships/customXml" Target="../ink/ink554.xml"/><Relationship Id="rId32" Type="http://schemas.openxmlformats.org/officeDocument/2006/relationships/customXml" Target="../ink/ink434.xml"/><Relationship Id="rId74" Type="http://schemas.openxmlformats.org/officeDocument/2006/relationships/image" Target="../media/image448.png"/><Relationship Id="rId128" Type="http://schemas.openxmlformats.org/officeDocument/2006/relationships/customXml" Target="../ink/ink483.xml"/><Relationship Id="rId335" Type="http://schemas.openxmlformats.org/officeDocument/2006/relationships/customXml" Target="../ink/ink588.xml"/><Relationship Id="rId5" Type="http://schemas.openxmlformats.org/officeDocument/2006/relationships/image" Target="../media/image414.png"/><Relationship Id="rId181" Type="http://schemas.openxmlformats.org/officeDocument/2006/relationships/image" Target="../media/image500.png"/><Relationship Id="rId237" Type="http://schemas.openxmlformats.org/officeDocument/2006/relationships/customXml" Target="../ink/ink538.xml"/><Relationship Id="rId279" Type="http://schemas.openxmlformats.org/officeDocument/2006/relationships/image" Target="../media/image548.png"/><Relationship Id="rId43" Type="http://schemas.openxmlformats.org/officeDocument/2006/relationships/image" Target="../media/image433.png"/><Relationship Id="rId139" Type="http://schemas.openxmlformats.org/officeDocument/2006/relationships/image" Target="../media/image480.png"/><Relationship Id="rId290" Type="http://schemas.openxmlformats.org/officeDocument/2006/relationships/customXml" Target="../ink/ink565.xml"/><Relationship Id="rId304" Type="http://schemas.openxmlformats.org/officeDocument/2006/relationships/customXml" Target="../ink/ink572.xml"/><Relationship Id="rId346" Type="http://schemas.openxmlformats.org/officeDocument/2006/relationships/image" Target="../media/image581.png"/><Relationship Id="rId85" Type="http://schemas.openxmlformats.org/officeDocument/2006/relationships/image" Target="../media/image453.png"/><Relationship Id="rId150" Type="http://schemas.openxmlformats.org/officeDocument/2006/relationships/customXml" Target="../ink/ink494.xml"/><Relationship Id="rId192" Type="http://schemas.openxmlformats.org/officeDocument/2006/relationships/customXml" Target="../ink/ink515.xml"/><Relationship Id="rId206" Type="http://schemas.openxmlformats.org/officeDocument/2006/relationships/customXml" Target="../ink/ink522.xml"/><Relationship Id="rId248" Type="http://schemas.openxmlformats.org/officeDocument/2006/relationships/image" Target="../media/image533.png"/><Relationship Id="rId12" Type="http://schemas.openxmlformats.org/officeDocument/2006/relationships/customXml" Target="../ink/ink424.xml"/><Relationship Id="rId108" Type="http://schemas.openxmlformats.org/officeDocument/2006/relationships/customXml" Target="../ink/ink473.xml"/><Relationship Id="rId315" Type="http://schemas.openxmlformats.org/officeDocument/2006/relationships/image" Target="../media/image566.png"/><Relationship Id="rId357" Type="http://schemas.openxmlformats.org/officeDocument/2006/relationships/customXml" Target="../ink/ink599.xml"/><Relationship Id="rId54" Type="http://schemas.openxmlformats.org/officeDocument/2006/relationships/customXml" Target="../ink/ink445.xml"/><Relationship Id="rId96" Type="http://schemas.openxmlformats.org/officeDocument/2006/relationships/customXml" Target="../ink/ink467.xml"/><Relationship Id="rId161" Type="http://schemas.openxmlformats.org/officeDocument/2006/relationships/image" Target="../media/image490.png"/><Relationship Id="rId217" Type="http://schemas.openxmlformats.org/officeDocument/2006/relationships/image" Target="../media/image518.png"/><Relationship Id="rId259" Type="http://schemas.openxmlformats.org/officeDocument/2006/relationships/customXml" Target="../ink/ink549.xml"/><Relationship Id="rId23" Type="http://schemas.openxmlformats.org/officeDocument/2006/relationships/image" Target="../media/image423.png"/><Relationship Id="rId119" Type="http://schemas.openxmlformats.org/officeDocument/2006/relationships/image" Target="../media/image470.png"/><Relationship Id="rId270" Type="http://schemas.openxmlformats.org/officeDocument/2006/relationships/customXml" Target="../ink/ink555.xml"/><Relationship Id="rId326" Type="http://schemas.openxmlformats.org/officeDocument/2006/relationships/customXml" Target="../ink/ink583.xml"/><Relationship Id="rId65" Type="http://schemas.openxmlformats.org/officeDocument/2006/relationships/customXml" Target="../ink/ink451.xml"/><Relationship Id="rId130" Type="http://schemas.openxmlformats.org/officeDocument/2006/relationships/customXml" Target="../ink/ink484.xml"/><Relationship Id="rId368" Type="http://schemas.openxmlformats.org/officeDocument/2006/relationships/customXml" Target="../ink/ink605.xml"/><Relationship Id="rId172" Type="http://schemas.openxmlformats.org/officeDocument/2006/relationships/customXml" Target="../ink/ink505.xml"/><Relationship Id="rId228" Type="http://schemas.openxmlformats.org/officeDocument/2006/relationships/customXml" Target="../ink/ink533.xml"/><Relationship Id="rId281" Type="http://schemas.openxmlformats.org/officeDocument/2006/relationships/image" Target="../media/image549.png"/><Relationship Id="rId337" Type="http://schemas.openxmlformats.org/officeDocument/2006/relationships/customXml" Target="../ink/ink589.xml"/><Relationship Id="rId34" Type="http://schemas.openxmlformats.org/officeDocument/2006/relationships/customXml" Target="../ink/ink435.xml"/><Relationship Id="rId76" Type="http://schemas.openxmlformats.org/officeDocument/2006/relationships/customXml" Target="../ink/ink457.xml"/><Relationship Id="rId141" Type="http://schemas.openxmlformats.org/officeDocument/2006/relationships/image" Target="../media/image481.png"/><Relationship Id="rId7" Type="http://schemas.openxmlformats.org/officeDocument/2006/relationships/image" Target="../media/image415.png"/><Relationship Id="rId183" Type="http://schemas.openxmlformats.org/officeDocument/2006/relationships/image" Target="../media/image501.png"/><Relationship Id="rId239" Type="http://schemas.openxmlformats.org/officeDocument/2006/relationships/customXml" Target="../ink/ink539.xml"/><Relationship Id="rId250" Type="http://schemas.openxmlformats.org/officeDocument/2006/relationships/image" Target="../media/image534.png"/><Relationship Id="rId292" Type="http://schemas.openxmlformats.org/officeDocument/2006/relationships/customXml" Target="../ink/ink566.xml"/><Relationship Id="rId306" Type="http://schemas.openxmlformats.org/officeDocument/2006/relationships/customXml" Target="../ink/ink573.xml"/><Relationship Id="rId45" Type="http://schemas.openxmlformats.org/officeDocument/2006/relationships/image" Target="../media/image434.png"/><Relationship Id="rId87" Type="http://schemas.openxmlformats.org/officeDocument/2006/relationships/image" Target="../media/image454.png"/><Relationship Id="rId110" Type="http://schemas.openxmlformats.org/officeDocument/2006/relationships/customXml" Target="../ink/ink474.xml"/><Relationship Id="rId348" Type="http://schemas.openxmlformats.org/officeDocument/2006/relationships/image" Target="../media/image582.png"/><Relationship Id="rId152" Type="http://schemas.openxmlformats.org/officeDocument/2006/relationships/customXml" Target="../ink/ink495.xml"/><Relationship Id="rId194" Type="http://schemas.openxmlformats.org/officeDocument/2006/relationships/customXml" Target="../ink/ink516.xml"/><Relationship Id="rId208" Type="http://schemas.openxmlformats.org/officeDocument/2006/relationships/customXml" Target="../ink/ink523.xml"/><Relationship Id="rId261" Type="http://schemas.openxmlformats.org/officeDocument/2006/relationships/customXml" Target="../ink/ink550.xml"/><Relationship Id="rId14" Type="http://schemas.openxmlformats.org/officeDocument/2006/relationships/customXml" Target="../ink/ink425.xml"/><Relationship Id="rId56" Type="http://schemas.openxmlformats.org/officeDocument/2006/relationships/customXml" Target="../ink/ink446.xml"/><Relationship Id="rId317" Type="http://schemas.openxmlformats.org/officeDocument/2006/relationships/image" Target="../media/image567.png"/><Relationship Id="rId359" Type="http://schemas.openxmlformats.org/officeDocument/2006/relationships/customXml" Target="../ink/ink600.xml"/><Relationship Id="rId98" Type="http://schemas.openxmlformats.org/officeDocument/2006/relationships/customXml" Target="../ink/ink468.xml"/><Relationship Id="rId121" Type="http://schemas.openxmlformats.org/officeDocument/2006/relationships/image" Target="../media/image471.png"/><Relationship Id="rId163" Type="http://schemas.openxmlformats.org/officeDocument/2006/relationships/image" Target="../media/image491.png"/><Relationship Id="rId219" Type="http://schemas.openxmlformats.org/officeDocument/2006/relationships/image" Target="../media/image519.png"/><Relationship Id="rId370" Type="http://schemas.openxmlformats.org/officeDocument/2006/relationships/customXml" Target="../ink/ink606.xml"/><Relationship Id="rId230" Type="http://schemas.openxmlformats.org/officeDocument/2006/relationships/image" Target="../media/image524.png"/><Relationship Id="rId25" Type="http://schemas.openxmlformats.org/officeDocument/2006/relationships/image" Target="../media/image424.png"/><Relationship Id="rId67" Type="http://schemas.openxmlformats.org/officeDocument/2006/relationships/customXml" Target="../ink/ink452.xml"/><Relationship Id="rId272" Type="http://schemas.openxmlformats.org/officeDocument/2006/relationships/customXml" Target="../ink/ink556.xml"/><Relationship Id="rId328" Type="http://schemas.openxmlformats.org/officeDocument/2006/relationships/customXml" Target="../ink/ink584.xml"/><Relationship Id="rId132" Type="http://schemas.openxmlformats.org/officeDocument/2006/relationships/customXml" Target="../ink/ink485.xml"/><Relationship Id="rId174" Type="http://schemas.openxmlformats.org/officeDocument/2006/relationships/customXml" Target="../ink/ink506.xml"/><Relationship Id="rId241" Type="http://schemas.openxmlformats.org/officeDocument/2006/relationships/customXml" Target="../ink/ink540.xml"/><Relationship Id="rId15" Type="http://schemas.openxmlformats.org/officeDocument/2006/relationships/image" Target="../media/image419.png"/><Relationship Id="rId36" Type="http://schemas.openxmlformats.org/officeDocument/2006/relationships/customXml" Target="../ink/ink436.xml"/><Relationship Id="rId57" Type="http://schemas.openxmlformats.org/officeDocument/2006/relationships/image" Target="../media/image440.png"/><Relationship Id="rId262" Type="http://schemas.openxmlformats.org/officeDocument/2006/relationships/image" Target="../media/image540.png"/><Relationship Id="rId283" Type="http://schemas.openxmlformats.org/officeDocument/2006/relationships/image" Target="../media/image550.png"/><Relationship Id="rId318" Type="http://schemas.openxmlformats.org/officeDocument/2006/relationships/customXml" Target="../ink/ink579.xml"/><Relationship Id="rId339" Type="http://schemas.openxmlformats.org/officeDocument/2006/relationships/customXml" Target="../ink/ink590.xml"/><Relationship Id="rId78" Type="http://schemas.openxmlformats.org/officeDocument/2006/relationships/customXml" Target="../ink/ink458.xml"/><Relationship Id="rId99" Type="http://schemas.openxmlformats.org/officeDocument/2006/relationships/image" Target="../media/image460.png"/><Relationship Id="rId101" Type="http://schemas.openxmlformats.org/officeDocument/2006/relationships/image" Target="../media/image461.png"/><Relationship Id="rId122" Type="http://schemas.openxmlformats.org/officeDocument/2006/relationships/customXml" Target="../ink/ink480.xml"/><Relationship Id="rId143" Type="http://schemas.openxmlformats.org/officeDocument/2006/relationships/image" Target="../media/image482.png"/><Relationship Id="rId164" Type="http://schemas.openxmlformats.org/officeDocument/2006/relationships/customXml" Target="../ink/ink501.xml"/><Relationship Id="rId185" Type="http://schemas.openxmlformats.org/officeDocument/2006/relationships/image" Target="../media/image502.png"/><Relationship Id="rId350" Type="http://schemas.openxmlformats.org/officeDocument/2006/relationships/image" Target="../media/image583.png"/><Relationship Id="rId371" Type="http://schemas.openxmlformats.org/officeDocument/2006/relationships/image" Target="../media/image592.png"/><Relationship Id="rId9" Type="http://schemas.openxmlformats.org/officeDocument/2006/relationships/image" Target="../media/image416.png"/><Relationship Id="rId210" Type="http://schemas.openxmlformats.org/officeDocument/2006/relationships/customXml" Target="../ink/ink524.xml"/><Relationship Id="rId26" Type="http://schemas.openxmlformats.org/officeDocument/2006/relationships/customXml" Target="../ink/ink431.xml"/><Relationship Id="rId231" Type="http://schemas.openxmlformats.org/officeDocument/2006/relationships/customXml" Target="../ink/ink535.xml"/><Relationship Id="rId252" Type="http://schemas.openxmlformats.org/officeDocument/2006/relationships/image" Target="../media/image535.png"/><Relationship Id="rId273" Type="http://schemas.openxmlformats.org/officeDocument/2006/relationships/image" Target="../media/image545.png"/><Relationship Id="rId294" Type="http://schemas.openxmlformats.org/officeDocument/2006/relationships/customXml" Target="../ink/ink567.xml"/><Relationship Id="rId308" Type="http://schemas.openxmlformats.org/officeDocument/2006/relationships/customXml" Target="../ink/ink574.xml"/><Relationship Id="rId329" Type="http://schemas.openxmlformats.org/officeDocument/2006/relationships/customXml" Target="../ink/ink585.xml"/><Relationship Id="rId47" Type="http://schemas.openxmlformats.org/officeDocument/2006/relationships/image" Target="../media/image435.png"/><Relationship Id="rId68" Type="http://schemas.openxmlformats.org/officeDocument/2006/relationships/image" Target="../media/image445.png"/><Relationship Id="rId89" Type="http://schemas.openxmlformats.org/officeDocument/2006/relationships/image" Target="../media/image455.png"/><Relationship Id="rId112" Type="http://schemas.openxmlformats.org/officeDocument/2006/relationships/customXml" Target="../ink/ink475.xml"/><Relationship Id="rId133" Type="http://schemas.openxmlformats.org/officeDocument/2006/relationships/image" Target="../media/image477.png"/><Relationship Id="rId154" Type="http://schemas.openxmlformats.org/officeDocument/2006/relationships/customXml" Target="../ink/ink496.xml"/><Relationship Id="rId175" Type="http://schemas.openxmlformats.org/officeDocument/2006/relationships/image" Target="../media/image497.png"/><Relationship Id="rId340" Type="http://schemas.openxmlformats.org/officeDocument/2006/relationships/image" Target="../media/image578.png"/><Relationship Id="rId361" Type="http://schemas.openxmlformats.org/officeDocument/2006/relationships/image" Target="../media/image588.png"/><Relationship Id="rId196" Type="http://schemas.openxmlformats.org/officeDocument/2006/relationships/customXml" Target="../ink/ink517.xml"/><Relationship Id="rId200" Type="http://schemas.openxmlformats.org/officeDocument/2006/relationships/customXml" Target="../ink/ink519.xml"/><Relationship Id="rId16" Type="http://schemas.openxmlformats.org/officeDocument/2006/relationships/customXml" Target="../ink/ink426.xml"/><Relationship Id="rId221" Type="http://schemas.openxmlformats.org/officeDocument/2006/relationships/image" Target="../media/image520.png"/><Relationship Id="rId242" Type="http://schemas.openxmlformats.org/officeDocument/2006/relationships/image" Target="../media/image530.png"/><Relationship Id="rId263" Type="http://schemas.openxmlformats.org/officeDocument/2006/relationships/customXml" Target="../ink/ink551.xml"/><Relationship Id="rId284" Type="http://schemas.openxmlformats.org/officeDocument/2006/relationships/customXml" Target="../ink/ink562.xml"/><Relationship Id="rId319" Type="http://schemas.openxmlformats.org/officeDocument/2006/relationships/image" Target="../media/image568.png"/><Relationship Id="rId37" Type="http://schemas.openxmlformats.org/officeDocument/2006/relationships/image" Target="../media/image430.png"/><Relationship Id="rId58" Type="http://schemas.openxmlformats.org/officeDocument/2006/relationships/customXml" Target="../ink/ink447.xml"/><Relationship Id="rId79" Type="http://schemas.openxmlformats.org/officeDocument/2006/relationships/image" Target="../media/image450.png"/><Relationship Id="rId102" Type="http://schemas.openxmlformats.org/officeDocument/2006/relationships/customXml" Target="../ink/ink470.xml"/><Relationship Id="rId123" Type="http://schemas.openxmlformats.org/officeDocument/2006/relationships/image" Target="../media/image472.png"/><Relationship Id="rId144" Type="http://schemas.openxmlformats.org/officeDocument/2006/relationships/customXml" Target="../ink/ink491.xml"/><Relationship Id="rId330" Type="http://schemas.openxmlformats.org/officeDocument/2006/relationships/image" Target="../media/image573.png"/><Relationship Id="rId90" Type="http://schemas.openxmlformats.org/officeDocument/2006/relationships/customXml" Target="../ink/ink464.xml"/><Relationship Id="rId165" Type="http://schemas.openxmlformats.org/officeDocument/2006/relationships/image" Target="../media/image492.png"/><Relationship Id="rId186" Type="http://schemas.openxmlformats.org/officeDocument/2006/relationships/customXml" Target="../ink/ink512.xml"/><Relationship Id="rId351" Type="http://schemas.openxmlformats.org/officeDocument/2006/relationships/customXml" Target="../ink/ink596.xml"/><Relationship Id="rId211" Type="http://schemas.openxmlformats.org/officeDocument/2006/relationships/image" Target="../media/image515.png"/><Relationship Id="rId232" Type="http://schemas.openxmlformats.org/officeDocument/2006/relationships/image" Target="../media/image525.png"/><Relationship Id="rId253" Type="http://schemas.openxmlformats.org/officeDocument/2006/relationships/customXml" Target="../ink/ink546.xml"/><Relationship Id="rId274" Type="http://schemas.openxmlformats.org/officeDocument/2006/relationships/customXml" Target="../ink/ink557.xml"/><Relationship Id="rId295" Type="http://schemas.openxmlformats.org/officeDocument/2006/relationships/image" Target="../media/image556.png"/><Relationship Id="rId309" Type="http://schemas.openxmlformats.org/officeDocument/2006/relationships/image" Target="../media/image563.png"/><Relationship Id="rId27" Type="http://schemas.openxmlformats.org/officeDocument/2006/relationships/image" Target="../media/image425.png"/><Relationship Id="rId48" Type="http://schemas.openxmlformats.org/officeDocument/2006/relationships/customXml" Target="../ink/ink442.xml"/><Relationship Id="rId69" Type="http://schemas.openxmlformats.org/officeDocument/2006/relationships/customXml" Target="../ink/ink453.xml"/><Relationship Id="rId113" Type="http://schemas.openxmlformats.org/officeDocument/2006/relationships/image" Target="../media/image467.png"/><Relationship Id="rId134" Type="http://schemas.openxmlformats.org/officeDocument/2006/relationships/customXml" Target="../ink/ink486.xml"/><Relationship Id="rId320" Type="http://schemas.openxmlformats.org/officeDocument/2006/relationships/customXml" Target="../ink/ink580.xml"/><Relationship Id="rId80" Type="http://schemas.openxmlformats.org/officeDocument/2006/relationships/customXml" Target="../ink/ink459.xml"/><Relationship Id="rId155" Type="http://schemas.openxmlformats.org/officeDocument/2006/relationships/image" Target="../media/image487.png"/><Relationship Id="rId176" Type="http://schemas.openxmlformats.org/officeDocument/2006/relationships/customXml" Target="../ink/ink507.xml"/><Relationship Id="rId197" Type="http://schemas.openxmlformats.org/officeDocument/2006/relationships/image" Target="../media/image508.png"/><Relationship Id="rId341" Type="http://schemas.openxmlformats.org/officeDocument/2006/relationships/customXml" Target="../ink/ink591.xml"/><Relationship Id="rId362" Type="http://schemas.openxmlformats.org/officeDocument/2006/relationships/customXml" Target="../ink/ink602.xml"/><Relationship Id="rId201" Type="http://schemas.openxmlformats.org/officeDocument/2006/relationships/image" Target="../media/image510.png"/><Relationship Id="rId222" Type="http://schemas.openxmlformats.org/officeDocument/2006/relationships/customXml" Target="../ink/ink530.xml"/><Relationship Id="rId243" Type="http://schemas.openxmlformats.org/officeDocument/2006/relationships/customXml" Target="../ink/ink541.xml"/><Relationship Id="rId264" Type="http://schemas.openxmlformats.org/officeDocument/2006/relationships/image" Target="../media/image541.png"/><Relationship Id="rId285" Type="http://schemas.openxmlformats.org/officeDocument/2006/relationships/image" Target="../media/image551.png"/><Relationship Id="rId17" Type="http://schemas.openxmlformats.org/officeDocument/2006/relationships/image" Target="../media/image420.png"/><Relationship Id="rId38" Type="http://schemas.openxmlformats.org/officeDocument/2006/relationships/customXml" Target="../ink/ink437.xml"/><Relationship Id="rId59" Type="http://schemas.openxmlformats.org/officeDocument/2006/relationships/image" Target="../media/image441.png"/><Relationship Id="rId103" Type="http://schemas.openxmlformats.org/officeDocument/2006/relationships/image" Target="../media/image462.png"/><Relationship Id="rId124" Type="http://schemas.openxmlformats.org/officeDocument/2006/relationships/customXml" Target="../ink/ink481.xml"/><Relationship Id="rId310" Type="http://schemas.openxmlformats.org/officeDocument/2006/relationships/customXml" Target="../ink/ink575.xml"/><Relationship Id="rId70" Type="http://schemas.openxmlformats.org/officeDocument/2006/relationships/image" Target="../media/image446.png"/><Relationship Id="rId91" Type="http://schemas.openxmlformats.org/officeDocument/2006/relationships/image" Target="../media/image456.png"/><Relationship Id="rId145" Type="http://schemas.openxmlformats.org/officeDocument/2006/relationships/image" Target="../media/image380.png"/><Relationship Id="rId166" Type="http://schemas.openxmlformats.org/officeDocument/2006/relationships/customXml" Target="../ink/ink502.xml"/><Relationship Id="rId187" Type="http://schemas.openxmlformats.org/officeDocument/2006/relationships/image" Target="../media/image503.png"/><Relationship Id="rId331" Type="http://schemas.openxmlformats.org/officeDocument/2006/relationships/customXml" Target="../ink/ink586.xml"/><Relationship Id="rId352" Type="http://schemas.openxmlformats.org/officeDocument/2006/relationships/image" Target="../media/image58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525.xml"/><Relationship Id="rId233" Type="http://schemas.openxmlformats.org/officeDocument/2006/relationships/customXml" Target="../ink/ink536.xml"/><Relationship Id="rId254" Type="http://schemas.openxmlformats.org/officeDocument/2006/relationships/image" Target="../media/image536.png"/><Relationship Id="rId28" Type="http://schemas.openxmlformats.org/officeDocument/2006/relationships/customXml" Target="../ink/ink432.xml"/><Relationship Id="rId49" Type="http://schemas.openxmlformats.org/officeDocument/2006/relationships/image" Target="../media/image436.png"/><Relationship Id="rId114" Type="http://schemas.openxmlformats.org/officeDocument/2006/relationships/customXml" Target="../ink/ink476.xml"/><Relationship Id="rId275" Type="http://schemas.openxmlformats.org/officeDocument/2006/relationships/image" Target="../media/image546.png"/><Relationship Id="rId296" Type="http://schemas.openxmlformats.org/officeDocument/2006/relationships/customXml" Target="../ink/ink568.xml"/><Relationship Id="rId300" Type="http://schemas.openxmlformats.org/officeDocument/2006/relationships/customXml" Target="../ink/ink570.xml"/><Relationship Id="rId60" Type="http://schemas.openxmlformats.org/officeDocument/2006/relationships/customXml" Target="../ink/ink448.xml"/><Relationship Id="rId81" Type="http://schemas.openxmlformats.org/officeDocument/2006/relationships/image" Target="../media/image451.png"/><Relationship Id="rId135" Type="http://schemas.openxmlformats.org/officeDocument/2006/relationships/image" Target="../media/image478.png"/><Relationship Id="rId156" Type="http://schemas.openxmlformats.org/officeDocument/2006/relationships/customXml" Target="../ink/ink497.xml"/><Relationship Id="rId177" Type="http://schemas.openxmlformats.org/officeDocument/2006/relationships/image" Target="../media/image498.png"/><Relationship Id="rId198" Type="http://schemas.openxmlformats.org/officeDocument/2006/relationships/customXml" Target="../ink/ink518.xml"/><Relationship Id="rId321" Type="http://schemas.openxmlformats.org/officeDocument/2006/relationships/image" Target="../media/image569.png"/><Relationship Id="rId342" Type="http://schemas.openxmlformats.org/officeDocument/2006/relationships/image" Target="../media/image579.png"/><Relationship Id="rId363" Type="http://schemas.openxmlformats.org/officeDocument/2006/relationships/image" Target="../media/image589.png"/><Relationship Id="rId202" Type="http://schemas.openxmlformats.org/officeDocument/2006/relationships/customXml" Target="../ink/ink520.xml"/><Relationship Id="rId223" Type="http://schemas.openxmlformats.org/officeDocument/2006/relationships/image" Target="../media/image521.png"/><Relationship Id="rId244" Type="http://schemas.openxmlformats.org/officeDocument/2006/relationships/image" Target="../media/image531.png"/><Relationship Id="rId18" Type="http://schemas.openxmlformats.org/officeDocument/2006/relationships/customXml" Target="../ink/ink427.xml"/><Relationship Id="rId39" Type="http://schemas.openxmlformats.org/officeDocument/2006/relationships/image" Target="../media/image431.png"/><Relationship Id="rId265" Type="http://schemas.openxmlformats.org/officeDocument/2006/relationships/customXml" Target="../ink/ink552.xml"/><Relationship Id="rId286" Type="http://schemas.openxmlformats.org/officeDocument/2006/relationships/customXml" Target="../ink/ink563.xml"/><Relationship Id="rId50" Type="http://schemas.openxmlformats.org/officeDocument/2006/relationships/customXml" Target="../ink/ink443.xml"/><Relationship Id="rId104" Type="http://schemas.openxmlformats.org/officeDocument/2006/relationships/customXml" Target="../ink/ink471.xml"/><Relationship Id="rId125" Type="http://schemas.openxmlformats.org/officeDocument/2006/relationships/image" Target="../media/image473.png"/><Relationship Id="rId146" Type="http://schemas.openxmlformats.org/officeDocument/2006/relationships/customXml" Target="../ink/ink492.xml"/><Relationship Id="rId167" Type="http://schemas.openxmlformats.org/officeDocument/2006/relationships/image" Target="../media/image493.png"/><Relationship Id="rId188" Type="http://schemas.openxmlformats.org/officeDocument/2006/relationships/customXml" Target="../ink/ink513.xml"/><Relationship Id="rId311" Type="http://schemas.openxmlformats.org/officeDocument/2006/relationships/image" Target="../media/image564.png"/><Relationship Id="rId332" Type="http://schemas.openxmlformats.org/officeDocument/2006/relationships/image" Target="../media/image574.png"/><Relationship Id="rId353" Type="http://schemas.openxmlformats.org/officeDocument/2006/relationships/customXml" Target="../ink/ink597.xml"/><Relationship Id="rId71" Type="http://schemas.openxmlformats.org/officeDocument/2006/relationships/customXml" Target="../ink/ink454.xml"/><Relationship Id="rId92" Type="http://schemas.openxmlformats.org/officeDocument/2006/relationships/customXml" Target="../ink/ink465.xml"/><Relationship Id="rId213" Type="http://schemas.openxmlformats.org/officeDocument/2006/relationships/image" Target="../media/image516.png"/><Relationship Id="rId234" Type="http://schemas.openxmlformats.org/officeDocument/2006/relationships/image" Target="../media/image526.png"/><Relationship Id="rId2" Type="http://schemas.openxmlformats.org/officeDocument/2006/relationships/customXml" Target="../ink/ink419.xml"/><Relationship Id="rId29" Type="http://schemas.openxmlformats.org/officeDocument/2006/relationships/image" Target="../media/image426.png"/><Relationship Id="rId255" Type="http://schemas.openxmlformats.org/officeDocument/2006/relationships/customXml" Target="../ink/ink547.xml"/><Relationship Id="rId276" Type="http://schemas.openxmlformats.org/officeDocument/2006/relationships/customXml" Target="../ink/ink558.xml"/><Relationship Id="rId297" Type="http://schemas.openxmlformats.org/officeDocument/2006/relationships/image" Target="../media/image557.png"/><Relationship Id="rId40" Type="http://schemas.openxmlformats.org/officeDocument/2006/relationships/customXml" Target="../ink/ink438.xml"/><Relationship Id="rId115" Type="http://schemas.openxmlformats.org/officeDocument/2006/relationships/image" Target="../media/image468.png"/><Relationship Id="rId136" Type="http://schemas.openxmlformats.org/officeDocument/2006/relationships/customXml" Target="../ink/ink487.xml"/><Relationship Id="rId157" Type="http://schemas.openxmlformats.org/officeDocument/2006/relationships/image" Target="../media/image488.png"/><Relationship Id="rId178" Type="http://schemas.openxmlformats.org/officeDocument/2006/relationships/customXml" Target="../ink/ink508.xml"/><Relationship Id="rId301" Type="http://schemas.openxmlformats.org/officeDocument/2006/relationships/image" Target="../media/image559.png"/><Relationship Id="rId322" Type="http://schemas.openxmlformats.org/officeDocument/2006/relationships/customXml" Target="../ink/ink581.xml"/><Relationship Id="rId343" Type="http://schemas.openxmlformats.org/officeDocument/2006/relationships/customXml" Target="../ink/ink592.xml"/><Relationship Id="rId364" Type="http://schemas.openxmlformats.org/officeDocument/2006/relationships/customXml" Target="../ink/ink603.xml"/><Relationship Id="rId61" Type="http://schemas.openxmlformats.org/officeDocument/2006/relationships/image" Target="../media/image442.png"/><Relationship Id="rId82" Type="http://schemas.openxmlformats.org/officeDocument/2006/relationships/customXml" Target="../ink/ink460.xml"/><Relationship Id="rId199" Type="http://schemas.openxmlformats.org/officeDocument/2006/relationships/image" Target="../media/image509.png"/><Relationship Id="rId203" Type="http://schemas.openxmlformats.org/officeDocument/2006/relationships/image" Target="../media/image511.png"/><Relationship Id="rId19" Type="http://schemas.openxmlformats.org/officeDocument/2006/relationships/image" Target="../media/image421.png"/><Relationship Id="rId224" Type="http://schemas.openxmlformats.org/officeDocument/2006/relationships/customXml" Target="../ink/ink531.xml"/><Relationship Id="rId245" Type="http://schemas.openxmlformats.org/officeDocument/2006/relationships/customXml" Target="../ink/ink542.xml"/><Relationship Id="rId266" Type="http://schemas.openxmlformats.org/officeDocument/2006/relationships/customXml" Target="../ink/ink553.xml"/><Relationship Id="rId287" Type="http://schemas.openxmlformats.org/officeDocument/2006/relationships/image" Target="../media/image552.png"/><Relationship Id="rId30" Type="http://schemas.openxmlformats.org/officeDocument/2006/relationships/customXml" Target="../ink/ink433.xml"/><Relationship Id="rId105" Type="http://schemas.openxmlformats.org/officeDocument/2006/relationships/image" Target="../media/image463.png"/><Relationship Id="rId126" Type="http://schemas.openxmlformats.org/officeDocument/2006/relationships/customXml" Target="../ink/ink482.xml"/><Relationship Id="rId147" Type="http://schemas.openxmlformats.org/officeDocument/2006/relationships/image" Target="../media/image483.png"/><Relationship Id="rId168" Type="http://schemas.openxmlformats.org/officeDocument/2006/relationships/customXml" Target="../ink/ink503.xml"/><Relationship Id="rId312" Type="http://schemas.openxmlformats.org/officeDocument/2006/relationships/customXml" Target="../ink/ink576.xml"/><Relationship Id="rId333" Type="http://schemas.openxmlformats.org/officeDocument/2006/relationships/customXml" Target="../ink/ink587.xml"/><Relationship Id="rId354" Type="http://schemas.openxmlformats.org/officeDocument/2006/relationships/image" Target="../media/image585.png"/><Relationship Id="rId51" Type="http://schemas.openxmlformats.org/officeDocument/2006/relationships/image" Target="../media/image437.png"/><Relationship Id="rId72" Type="http://schemas.openxmlformats.org/officeDocument/2006/relationships/image" Target="../media/image447.png"/><Relationship Id="rId93" Type="http://schemas.openxmlformats.org/officeDocument/2006/relationships/image" Target="../media/image457.png"/><Relationship Id="rId189" Type="http://schemas.openxmlformats.org/officeDocument/2006/relationships/image" Target="../media/image504.png"/><Relationship Id="rId3" Type="http://schemas.openxmlformats.org/officeDocument/2006/relationships/image" Target="../media/image413.png"/><Relationship Id="rId214" Type="http://schemas.openxmlformats.org/officeDocument/2006/relationships/customXml" Target="../ink/ink526.xml"/><Relationship Id="rId235" Type="http://schemas.openxmlformats.org/officeDocument/2006/relationships/customXml" Target="../ink/ink537.xml"/><Relationship Id="rId256" Type="http://schemas.openxmlformats.org/officeDocument/2006/relationships/image" Target="../media/image537.png"/><Relationship Id="rId277" Type="http://schemas.openxmlformats.org/officeDocument/2006/relationships/image" Target="../media/image547.png"/><Relationship Id="rId298" Type="http://schemas.openxmlformats.org/officeDocument/2006/relationships/customXml" Target="../ink/ink569.xml"/><Relationship Id="rId116" Type="http://schemas.openxmlformats.org/officeDocument/2006/relationships/customXml" Target="../ink/ink477.xml"/><Relationship Id="rId137" Type="http://schemas.openxmlformats.org/officeDocument/2006/relationships/image" Target="../media/image479.png"/><Relationship Id="rId158" Type="http://schemas.openxmlformats.org/officeDocument/2006/relationships/customXml" Target="../ink/ink498.xml"/><Relationship Id="rId302" Type="http://schemas.openxmlformats.org/officeDocument/2006/relationships/customXml" Target="../ink/ink571.xml"/><Relationship Id="rId323" Type="http://schemas.openxmlformats.org/officeDocument/2006/relationships/image" Target="../media/image570.png"/><Relationship Id="rId344" Type="http://schemas.openxmlformats.org/officeDocument/2006/relationships/image" Target="../media/image580.png"/><Relationship Id="rId20" Type="http://schemas.openxmlformats.org/officeDocument/2006/relationships/customXml" Target="../ink/ink428.xml"/><Relationship Id="rId41" Type="http://schemas.openxmlformats.org/officeDocument/2006/relationships/image" Target="../media/image432.png"/><Relationship Id="rId62" Type="http://schemas.openxmlformats.org/officeDocument/2006/relationships/customXml" Target="../ink/ink449.xml"/><Relationship Id="rId83" Type="http://schemas.openxmlformats.org/officeDocument/2006/relationships/image" Target="../media/image452.png"/><Relationship Id="rId179" Type="http://schemas.openxmlformats.org/officeDocument/2006/relationships/image" Target="../media/image499.png"/><Relationship Id="rId365" Type="http://schemas.openxmlformats.org/officeDocument/2006/relationships/image" Target="../media/image590.png"/><Relationship Id="rId190" Type="http://schemas.openxmlformats.org/officeDocument/2006/relationships/customXml" Target="../ink/ink514.xml"/><Relationship Id="rId204" Type="http://schemas.openxmlformats.org/officeDocument/2006/relationships/customXml" Target="../ink/ink521.xml"/><Relationship Id="rId225" Type="http://schemas.openxmlformats.org/officeDocument/2006/relationships/image" Target="../media/image522.png"/><Relationship Id="rId246" Type="http://schemas.openxmlformats.org/officeDocument/2006/relationships/image" Target="../media/image532.png"/><Relationship Id="rId267" Type="http://schemas.openxmlformats.org/officeDocument/2006/relationships/image" Target="../media/image542.png"/><Relationship Id="rId288" Type="http://schemas.openxmlformats.org/officeDocument/2006/relationships/customXml" Target="../ink/ink564.xml"/><Relationship Id="rId106" Type="http://schemas.openxmlformats.org/officeDocument/2006/relationships/customXml" Target="../ink/ink472.xml"/><Relationship Id="rId127" Type="http://schemas.openxmlformats.org/officeDocument/2006/relationships/image" Target="../media/image474.png"/><Relationship Id="rId313" Type="http://schemas.openxmlformats.org/officeDocument/2006/relationships/image" Target="../media/image565.png"/><Relationship Id="rId10" Type="http://schemas.openxmlformats.org/officeDocument/2006/relationships/customXml" Target="../ink/ink423.xml"/><Relationship Id="rId31" Type="http://schemas.openxmlformats.org/officeDocument/2006/relationships/image" Target="../media/image427.png"/><Relationship Id="rId52" Type="http://schemas.openxmlformats.org/officeDocument/2006/relationships/customXml" Target="../ink/ink444.xml"/><Relationship Id="rId73" Type="http://schemas.openxmlformats.org/officeDocument/2006/relationships/customXml" Target="../ink/ink455.xml"/><Relationship Id="rId94" Type="http://schemas.openxmlformats.org/officeDocument/2006/relationships/customXml" Target="../ink/ink466.xml"/><Relationship Id="rId148" Type="http://schemas.openxmlformats.org/officeDocument/2006/relationships/customXml" Target="../ink/ink493.xml"/><Relationship Id="rId169" Type="http://schemas.openxmlformats.org/officeDocument/2006/relationships/image" Target="../media/image494.png"/><Relationship Id="rId334" Type="http://schemas.openxmlformats.org/officeDocument/2006/relationships/image" Target="../media/image575.png"/><Relationship Id="rId355" Type="http://schemas.openxmlformats.org/officeDocument/2006/relationships/customXml" Target="../ink/ink598.xml"/><Relationship Id="rId4" Type="http://schemas.openxmlformats.org/officeDocument/2006/relationships/customXml" Target="../ink/ink420.xml"/><Relationship Id="rId180" Type="http://schemas.openxmlformats.org/officeDocument/2006/relationships/customXml" Target="../ink/ink509.xml"/><Relationship Id="rId215" Type="http://schemas.openxmlformats.org/officeDocument/2006/relationships/image" Target="../media/image517.png"/><Relationship Id="rId236" Type="http://schemas.openxmlformats.org/officeDocument/2006/relationships/image" Target="../media/image527.png"/><Relationship Id="rId257" Type="http://schemas.openxmlformats.org/officeDocument/2006/relationships/customXml" Target="../ink/ink548.xml"/><Relationship Id="rId278" Type="http://schemas.openxmlformats.org/officeDocument/2006/relationships/customXml" Target="../ink/ink559.xml"/><Relationship Id="rId303" Type="http://schemas.openxmlformats.org/officeDocument/2006/relationships/image" Target="../media/image560.png"/><Relationship Id="rId42" Type="http://schemas.openxmlformats.org/officeDocument/2006/relationships/customXml" Target="../ink/ink439.xml"/><Relationship Id="rId84" Type="http://schemas.openxmlformats.org/officeDocument/2006/relationships/customXml" Target="../ink/ink461.xml"/><Relationship Id="rId138" Type="http://schemas.openxmlformats.org/officeDocument/2006/relationships/customXml" Target="../ink/ink488.xml"/><Relationship Id="rId345" Type="http://schemas.openxmlformats.org/officeDocument/2006/relationships/customXml" Target="../ink/ink593.xml"/><Relationship Id="rId191" Type="http://schemas.openxmlformats.org/officeDocument/2006/relationships/image" Target="../media/image505.png"/><Relationship Id="rId205" Type="http://schemas.openxmlformats.org/officeDocument/2006/relationships/image" Target="../media/image512.png"/><Relationship Id="rId247" Type="http://schemas.openxmlformats.org/officeDocument/2006/relationships/customXml" Target="../ink/ink543.xml"/><Relationship Id="rId107" Type="http://schemas.openxmlformats.org/officeDocument/2006/relationships/image" Target="../media/image464.png"/><Relationship Id="rId289" Type="http://schemas.openxmlformats.org/officeDocument/2006/relationships/image" Target="../media/image553.png"/><Relationship Id="rId11" Type="http://schemas.openxmlformats.org/officeDocument/2006/relationships/image" Target="../media/image417.png"/><Relationship Id="rId53" Type="http://schemas.openxmlformats.org/officeDocument/2006/relationships/image" Target="../media/image438.png"/><Relationship Id="rId149" Type="http://schemas.openxmlformats.org/officeDocument/2006/relationships/image" Target="../media/image484.png"/><Relationship Id="rId314" Type="http://schemas.openxmlformats.org/officeDocument/2006/relationships/customXml" Target="../ink/ink577.xml"/><Relationship Id="rId356" Type="http://schemas.openxmlformats.org/officeDocument/2006/relationships/image" Target="../media/image586.png"/><Relationship Id="rId95" Type="http://schemas.openxmlformats.org/officeDocument/2006/relationships/image" Target="../media/image458.png"/><Relationship Id="rId160" Type="http://schemas.openxmlformats.org/officeDocument/2006/relationships/customXml" Target="../ink/ink499.xml"/><Relationship Id="rId216" Type="http://schemas.openxmlformats.org/officeDocument/2006/relationships/customXml" Target="../ink/ink527.xml"/><Relationship Id="rId258" Type="http://schemas.openxmlformats.org/officeDocument/2006/relationships/image" Target="../media/image538.png"/><Relationship Id="rId22" Type="http://schemas.openxmlformats.org/officeDocument/2006/relationships/customXml" Target="../ink/ink429.xml"/><Relationship Id="rId64" Type="http://schemas.openxmlformats.org/officeDocument/2006/relationships/image" Target="../media/image443.png"/><Relationship Id="rId118" Type="http://schemas.openxmlformats.org/officeDocument/2006/relationships/customXml" Target="../ink/ink478.xml"/><Relationship Id="rId325" Type="http://schemas.openxmlformats.org/officeDocument/2006/relationships/image" Target="../media/image571.png"/><Relationship Id="rId367" Type="http://schemas.openxmlformats.org/officeDocument/2006/relationships/image" Target="../media/image412.png"/><Relationship Id="rId171" Type="http://schemas.openxmlformats.org/officeDocument/2006/relationships/image" Target="../media/image495.png"/><Relationship Id="rId227" Type="http://schemas.openxmlformats.org/officeDocument/2006/relationships/image" Target="../media/image523.png"/><Relationship Id="rId269" Type="http://schemas.openxmlformats.org/officeDocument/2006/relationships/image" Target="../media/image543.png"/><Relationship Id="rId33" Type="http://schemas.openxmlformats.org/officeDocument/2006/relationships/image" Target="../media/image428.png"/><Relationship Id="rId129" Type="http://schemas.openxmlformats.org/officeDocument/2006/relationships/image" Target="../media/image475.png"/><Relationship Id="rId280" Type="http://schemas.openxmlformats.org/officeDocument/2006/relationships/customXml" Target="../ink/ink560.xml"/><Relationship Id="rId336" Type="http://schemas.openxmlformats.org/officeDocument/2006/relationships/image" Target="../media/image576.png"/><Relationship Id="rId75" Type="http://schemas.openxmlformats.org/officeDocument/2006/relationships/customXml" Target="../ink/ink456.xml"/><Relationship Id="rId140" Type="http://schemas.openxmlformats.org/officeDocument/2006/relationships/customXml" Target="../ink/ink489.xml"/><Relationship Id="rId182" Type="http://schemas.openxmlformats.org/officeDocument/2006/relationships/customXml" Target="../ink/ink510.xml"/><Relationship Id="rId6" Type="http://schemas.openxmlformats.org/officeDocument/2006/relationships/customXml" Target="../ink/ink421.xml"/><Relationship Id="rId238" Type="http://schemas.openxmlformats.org/officeDocument/2006/relationships/image" Target="../media/image528.png"/><Relationship Id="rId291" Type="http://schemas.openxmlformats.org/officeDocument/2006/relationships/image" Target="../media/image554.png"/><Relationship Id="rId305" Type="http://schemas.openxmlformats.org/officeDocument/2006/relationships/image" Target="../media/image561.png"/><Relationship Id="rId347" Type="http://schemas.openxmlformats.org/officeDocument/2006/relationships/customXml" Target="../ink/ink594.xml"/><Relationship Id="rId44" Type="http://schemas.openxmlformats.org/officeDocument/2006/relationships/customXml" Target="../ink/ink440.xml"/><Relationship Id="rId86" Type="http://schemas.openxmlformats.org/officeDocument/2006/relationships/customXml" Target="../ink/ink462.xml"/><Relationship Id="rId151" Type="http://schemas.openxmlformats.org/officeDocument/2006/relationships/image" Target="../media/image485.png"/><Relationship Id="rId193" Type="http://schemas.openxmlformats.org/officeDocument/2006/relationships/image" Target="../media/image506.png"/><Relationship Id="rId207" Type="http://schemas.openxmlformats.org/officeDocument/2006/relationships/image" Target="../media/image513.png"/><Relationship Id="rId249" Type="http://schemas.openxmlformats.org/officeDocument/2006/relationships/customXml" Target="../ink/ink544.xml"/><Relationship Id="rId13" Type="http://schemas.openxmlformats.org/officeDocument/2006/relationships/image" Target="../media/image418.png"/><Relationship Id="rId109" Type="http://schemas.openxmlformats.org/officeDocument/2006/relationships/image" Target="../media/image465.png"/><Relationship Id="rId260" Type="http://schemas.openxmlformats.org/officeDocument/2006/relationships/image" Target="../media/image539.png"/><Relationship Id="rId316" Type="http://schemas.openxmlformats.org/officeDocument/2006/relationships/customXml" Target="../ink/ink578.xml"/><Relationship Id="rId55" Type="http://schemas.openxmlformats.org/officeDocument/2006/relationships/image" Target="../media/image439.png"/><Relationship Id="rId97" Type="http://schemas.openxmlformats.org/officeDocument/2006/relationships/image" Target="../media/image459.png"/><Relationship Id="rId120" Type="http://schemas.openxmlformats.org/officeDocument/2006/relationships/customXml" Target="../ink/ink479.xml"/><Relationship Id="rId358" Type="http://schemas.openxmlformats.org/officeDocument/2006/relationships/image" Target="../media/image587.png"/><Relationship Id="rId162" Type="http://schemas.openxmlformats.org/officeDocument/2006/relationships/customXml" Target="../ink/ink500.xml"/><Relationship Id="rId218" Type="http://schemas.openxmlformats.org/officeDocument/2006/relationships/customXml" Target="../ink/ink528.xml"/><Relationship Id="rId271" Type="http://schemas.openxmlformats.org/officeDocument/2006/relationships/image" Target="../media/image544.png"/><Relationship Id="rId24" Type="http://schemas.openxmlformats.org/officeDocument/2006/relationships/customXml" Target="../ink/ink430.xml"/><Relationship Id="rId66" Type="http://schemas.openxmlformats.org/officeDocument/2006/relationships/image" Target="../media/image444.png"/><Relationship Id="rId131" Type="http://schemas.openxmlformats.org/officeDocument/2006/relationships/image" Target="../media/image476.png"/><Relationship Id="rId327" Type="http://schemas.openxmlformats.org/officeDocument/2006/relationships/image" Target="../media/image572.png"/><Relationship Id="rId369" Type="http://schemas.openxmlformats.org/officeDocument/2006/relationships/image" Target="../media/image591.png"/><Relationship Id="rId173" Type="http://schemas.openxmlformats.org/officeDocument/2006/relationships/image" Target="../media/image496.png"/><Relationship Id="rId229" Type="http://schemas.openxmlformats.org/officeDocument/2006/relationships/customXml" Target="../ink/ink534.xml"/><Relationship Id="rId240" Type="http://schemas.openxmlformats.org/officeDocument/2006/relationships/image" Target="../media/image529.png"/><Relationship Id="rId35" Type="http://schemas.openxmlformats.org/officeDocument/2006/relationships/image" Target="../media/image429.png"/><Relationship Id="rId77" Type="http://schemas.openxmlformats.org/officeDocument/2006/relationships/image" Target="../media/image449.png"/><Relationship Id="rId100" Type="http://schemas.openxmlformats.org/officeDocument/2006/relationships/customXml" Target="../ink/ink469.xml"/><Relationship Id="rId282" Type="http://schemas.openxmlformats.org/officeDocument/2006/relationships/customXml" Target="../ink/ink561.xml"/><Relationship Id="rId338" Type="http://schemas.openxmlformats.org/officeDocument/2006/relationships/image" Target="../media/image577.png"/><Relationship Id="rId8" Type="http://schemas.openxmlformats.org/officeDocument/2006/relationships/customXml" Target="../ink/ink422.xml"/><Relationship Id="rId142" Type="http://schemas.openxmlformats.org/officeDocument/2006/relationships/customXml" Target="../ink/ink490.xml"/><Relationship Id="rId184" Type="http://schemas.openxmlformats.org/officeDocument/2006/relationships/customXml" Target="../ink/ink511.xml"/><Relationship Id="rId251" Type="http://schemas.openxmlformats.org/officeDocument/2006/relationships/customXml" Target="../ink/ink545.xml"/><Relationship Id="rId46" Type="http://schemas.openxmlformats.org/officeDocument/2006/relationships/customXml" Target="../ink/ink441.xml"/><Relationship Id="rId293" Type="http://schemas.openxmlformats.org/officeDocument/2006/relationships/image" Target="../media/image555.png"/><Relationship Id="rId307" Type="http://schemas.openxmlformats.org/officeDocument/2006/relationships/image" Target="../media/image562.png"/><Relationship Id="rId349" Type="http://schemas.openxmlformats.org/officeDocument/2006/relationships/customXml" Target="../ink/ink595.xml"/><Relationship Id="rId88" Type="http://schemas.openxmlformats.org/officeDocument/2006/relationships/customXml" Target="../ink/ink463.xml"/><Relationship Id="rId111" Type="http://schemas.openxmlformats.org/officeDocument/2006/relationships/image" Target="../media/image466.png"/><Relationship Id="rId153" Type="http://schemas.openxmlformats.org/officeDocument/2006/relationships/image" Target="../media/image486.png"/><Relationship Id="rId195" Type="http://schemas.openxmlformats.org/officeDocument/2006/relationships/image" Target="../media/image507.png"/><Relationship Id="rId209" Type="http://schemas.openxmlformats.org/officeDocument/2006/relationships/image" Target="../media/image514.png"/><Relationship Id="rId360" Type="http://schemas.openxmlformats.org/officeDocument/2006/relationships/customXml" Target="../ink/ink601.xml"/><Relationship Id="rId220" Type="http://schemas.openxmlformats.org/officeDocument/2006/relationships/customXml" Target="../ink/ink529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665.xml"/><Relationship Id="rId299" Type="http://schemas.openxmlformats.org/officeDocument/2006/relationships/customXml" Target="../ink/ink757.xml"/><Relationship Id="rId21" Type="http://schemas.openxmlformats.org/officeDocument/2006/relationships/image" Target="../media/image601.png"/><Relationship Id="rId63" Type="http://schemas.openxmlformats.org/officeDocument/2006/relationships/image" Target="../media/image621.png"/><Relationship Id="rId159" Type="http://schemas.openxmlformats.org/officeDocument/2006/relationships/image" Target="../media/image667.png"/><Relationship Id="rId324" Type="http://schemas.openxmlformats.org/officeDocument/2006/relationships/image" Target="../media/image748.png"/><Relationship Id="rId366" Type="http://schemas.openxmlformats.org/officeDocument/2006/relationships/image" Target="../media/image769.png"/><Relationship Id="rId170" Type="http://schemas.openxmlformats.org/officeDocument/2006/relationships/customXml" Target="../ink/ink692.xml"/><Relationship Id="rId226" Type="http://schemas.openxmlformats.org/officeDocument/2006/relationships/image" Target="../media/image699.png"/><Relationship Id="rId433" Type="http://schemas.openxmlformats.org/officeDocument/2006/relationships/customXml" Target="../ink/ink824.xml"/><Relationship Id="rId268" Type="http://schemas.openxmlformats.org/officeDocument/2006/relationships/image" Target="../media/image720.png"/><Relationship Id="rId32" Type="http://schemas.openxmlformats.org/officeDocument/2006/relationships/customXml" Target="../ink/ink622.xml"/><Relationship Id="rId74" Type="http://schemas.openxmlformats.org/officeDocument/2006/relationships/image" Target="../media/image625.png"/><Relationship Id="rId128" Type="http://schemas.openxmlformats.org/officeDocument/2006/relationships/customXml" Target="../ink/ink671.xml"/><Relationship Id="rId335" Type="http://schemas.openxmlformats.org/officeDocument/2006/relationships/customXml" Target="../ink/ink775.xml"/><Relationship Id="rId377" Type="http://schemas.openxmlformats.org/officeDocument/2006/relationships/customXml" Target="../ink/ink796.xml"/><Relationship Id="rId5" Type="http://schemas.openxmlformats.org/officeDocument/2006/relationships/image" Target="../media/image434.png"/><Relationship Id="rId181" Type="http://schemas.openxmlformats.org/officeDocument/2006/relationships/customXml" Target="../ink/ink698.xml"/><Relationship Id="rId237" Type="http://schemas.openxmlformats.org/officeDocument/2006/relationships/customXml" Target="../ink/ink726.xml"/><Relationship Id="rId402" Type="http://schemas.openxmlformats.org/officeDocument/2006/relationships/image" Target="../media/image787.png"/><Relationship Id="rId279" Type="http://schemas.openxmlformats.org/officeDocument/2006/relationships/customXml" Target="../ink/ink747.xml"/><Relationship Id="rId444" Type="http://schemas.openxmlformats.org/officeDocument/2006/relationships/image" Target="../media/image808.png"/><Relationship Id="rId43" Type="http://schemas.openxmlformats.org/officeDocument/2006/relationships/image" Target="../media/image612.png"/><Relationship Id="rId139" Type="http://schemas.openxmlformats.org/officeDocument/2006/relationships/image" Target="../media/image657.png"/><Relationship Id="rId290" Type="http://schemas.openxmlformats.org/officeDocument/2006/relationships/image" Target="../media/image731.png"/><Relationship Id="rId304" Type="http://schemas.openxmlformats.org/officeDocument/2006/relationships/image" Target="../media/image738.png"/><Relationship Id="rId346" Type="http://schemas.openxmlformats.org/officeDocument/2006/relationships/image" Target="../media/image759.png"/><Relationship Id="rId388" Type="http://schemas.openxmlformats.org/officeDocument/2006/relationships/image" Target="../media/image780.png"/><Relationship Id="rId85" Type="http://schemas.openxmlformats.org/officeDocument/2006/relationships/customXml" Target="../ink/ink649.xml"/><Relationship Id="rId150" Type="http://schemas.openxmlformats.org/officeDocument/2006/relationships/customXml" Target="../ink/ink682.xml"/><Relationship Id="rId192" Type="http://schemas.openxmlformats.org/officeDocument/2006/relationships/image" Target="../media/image682.png"/><Relationship Id="rId206" Type="http://schemas.openxmlformats.org/officeDocument/2006/relationships/image" Target="../media/image689.png"/><Relationship Id="rId413" Type="http://schemas.openxmlformats.org/officeDocument/2006/relationships/customXml" Target="../ink/ink814.xml"/><Relationship Id="rId248" Type="http://schemas.openxmlformats.org/officeDocument/2006/relationships/image" Target="../media/image710.png"/><Relationship Id="rId12" Type="http://schemas.openxmlformats.org/officeDocument/2006/relationships/customXml" Target="../ink/ink612.xml"/><Relationship Id="rId108" Type="http://schemas.openxmlformats.org/officeDocument/2006/relationships/image" Target="../media/image642.png"/><Relationship Id="rId315" Type="http://schemas.openxmlformats.org/officeDocument/2006/relationships/customXml" Target="../ink/ink765.xml"/><Relationship Id="rId357" Type="http://schemas.openxmlformats.org/officeDocument/2006/relationships/customXml" Target="../ink/ink786.xml"/><Relationship Id="rId54" Type="http://schemas.openxmlformats.org/officeDocument/2006/relationships/customXml" Target="../ink/ink633.xml"/><Relationship Id="rId96" Type="http://schemas.openxmlformats.org/officeDocument/2006/relationships/image" Target="../media/image636.png"/><Relationship Id="rId161" Type="http://schemas.openxmlformats.org/officeDocument/2006/relationships/image" Target="../media/image668.png"/><Relationship Id="rId217" Type="http://schemas.openxmlformats.org/officeDocument/2006/relationships/customXml" Target="../ink/ink716.xml"/><Relationship Id="rId399" Type="http://schemas.openxmlformats.org/officeDocument/2006/relationships/customXml" Target="../ink/ink807.xml"/><Relationship Id="rId259" Type="http://schemas.openxmlformats.org/officeDocument/2006/relationships/customXml" Target="../ink/ink737.xml"/><Relationship Id="rId424" Type="http://schemas.openxmlformats.org/officeDocument/2006/relationships/image" Target="../media/image798.png"/><Relationship Id="rId23" Type="http://schemas.openxmlformats.org/officeDocument/2006/relationships/image" Target="../media/image602.png"/><Relationship Id="rId119" Type="http://schemas.openxmlformats.org/officeDocument/2006/relationships/customXml" Target="../ink/ink666.xml"/><Relationship Id="rId270" Type="http://schemas.openxmlformats.org/officeDocument/2006/relationships/image" Target="../media/image721.png"/><Relationship Id="rId326" Type="http://schemas.openxmlformats.org/officeDocument/2006/relationships/image" Target="../media/image749.png"/><Relationship Id="rId65" Type="http://schemas.openxmlformats.org/officeDocument/2006/relationships/image" Target="../media/image622.png"/><Relationship Id="rId130" Type="http://schemas.openxmlformats.org/officeDocument/2006/relationships/customXml" Target="../ink/ink672.xml"/><Relationship Id="rId368" Type="http://schemas.openxmlformats.org/officeDocument/2006/relationships/image" Target="../media/image770.png"/><Relationship Id="rId172" Type="http://schemas.openxmlformats.org/officeDocument/2006/relationships/customXml" Target="../ink/ink693.xml"/><Relationship Id="rId228" Type="http://schemas.openxmlformats.org/officeDocument/2006/relationships/image" Target="../media/image700.png"/><Relationship Id="rId435" Type="http://schemas.openxmlformats.org/officeDocument/2006/relationships/customXml" Target="../ink/ink825.xml"/><Relationship Id="rId281" Type="http://schemas.openxmlformats.org/officeDocument/2006/relationships/customXml" Target="../ink/ink748.xml"/><Relationship Id="rId337" Type="http://schemas.openxmlformats.org/officeDocument/2006/relationships/customXml" Target="../ink/ink776.xml"/><Relationship Id="rId34" Type="http://schemas.openxmlformats.org/officeDocument/2006/relationships/customXml" Target="../ink/ink623.xml"/><Relationship Id="rId76" Type="http://schemas.openxmlformats.org/officeDocument/2006/relationships/image" Target="../media/image626.png"/><Relationship Id="rId141" Type="http://schemas.openxmlformats.org/officeDocument/2006/relationships/image" Target="../media/image658.png"/><Relationship Id="rId379" Type="http://schemas.openxmlformats.org/officeDocument/2006/relationships/customXml" Target="../ink/ink797.xml"/><Relationship Id="rId7" Type="http://schemas.openxmlformats.org/officeDocument/2006/relationships/image" Target="../media/image594.png"/><Relationship Id="rId183" Type="http://schemas.openxmlformats.org/officeDocument/2006/relationships/customXml" Target="../ink/ink699.xml"/><Relationship Id="rId239" Type="http://schemas.openxmlformats.org/officeDocument/2006/relationships/customXml" Target="../ink/ink727.xml"/><Relationship Id="rId390" Type="http://schemas.openxmlformats.org/officeDocument/2006/relationships/image" Target="../media/image781.png"/><Relationship Id="rId404" Type="http://schemas.openxmlformats.org/officeDocument/2006/relationships/image" Target="../media/image788.png"/><Relationship Id="rId446" Type="http://schemas.openxmlformats.org/officeDocument/2006/relationships/image" Target="../media/image809.png"/><Relationship Id="rId250" Type="http://schemas.openxmlformats.org/officeDocument/2006/relationships/image" Target="../media/image711.png"/><Relationship Id="rId292" Type="http://schemas.openxmlformats.org/officeDocument/2006/relationships/image" Target="../media/image732.png"/><Relationship Id="rId306" Type="http://schemas.openxmlformats.org/officeDocument/2006/relationships/image" Target="../media/image739.png"/><Relationship Id="rId45" Type="http://schemas.openxmlformats.org/officeDocument/2006/relationships/image" Target="../media/image613.png"/><Relationship Id="rId87" Type="http://schemas.openxmlformats.org/officeDocument/2006/relationships/customXml" Target="../ink/ink650.xml"/><Relationship Id="rId110" Type="http://schemas.openxmlformats.org/officeDocument/2006/relationships/image" Target="../media/image643.png"/><Relationship Id="rId348" Type="http://schemas.openxmlformats.org/officeDocument/2006/relationships/image" Target="../media/image760.png"/><Relationship Id="rId152" Type="http://schemas.openxmlformats.org/officeDocument/2006/relationships/customXml" Target="../ink/ink683.xml"/><Relationship Id="rId194" Type="http://schemas.openxmlformats.org/officeDocument/2006/relationships/image" Target="../media/image683.png"/><Relationship Id="rId208" Type="http://schemas.openxmlformats.org/officeDocument/2006/relationships/image" Target="../media/image690.png"/><Relationship Id="rId415" Type="http://schemas.openxmlformats.org/officeDocument/2006/relationships/customXml" Target="../ink/ink815.xml"/><Relationship Id="rId261" Type="http://schemas.openxmlformats.org/officeDocument/2006/relationships/customXml" Target="../ink/ink738.xml"/><Relationship Id="rId14" Type="http://schemas.openxmlformats.org/officeDocument/2006/relationships/customXml" Target="../ink/ink613.xml"/><Relationship Id="rId56" Type="http://schemas.openxmlformats.org/officeDocument/2006/relationships/customXml" Target="../ink/ink634.xml"/><Relationship Id="rId317" Type="http://schemas.openxmlformats.org/officeDocument/2006/relationships/customXml" Target="../ink/ink766.xml"/><Relationship Id="rId359" Type="http://schemas.openxmlformats.org/officeDocument/2006/relationships/customXml" Target="../ink/ink787.xml"/><Relationship Id="rId98" Type="http://schemas.openxmlformats.org/officeDocument/2006/relationships/image" Target="../media/image637.png"/><Relationship Id="rId121" Type="http://schemas.openxmlformats.org/officeDocument/2006/relationships/customXml" Target="../ink/ink667.xml"/><Relationship Id="rId163" Type="http://schemas.openxmlformats.org/officeDocument/2006/relationships/image" Target="../media/image463.png"/><Relationship Id="rId219" Type="http://schemas.openxmlformats.org/officeDocument/2006/relationships/customXml" Target="../ink/ink717.xml"/><Relationship Id="rId370" Type="http://schemas.openxmlformats.org/officeDocument/2006/relationships/image" Target="../media/image771.png"/><Relationship Id="rId426" Type="http://schemas.openxmlformats.org/officeDocument/2006/relationships/image" Target="../media/image799.png"/><Relationship Id="rId230" Type="http://schemas.openxmlformats.org/officeDocument/2006/relationships/image" Target="../media/image701.png"/><Relationship Id="rId25" Type="http://schemas.openxmlformats.org/officeDocument/2006/relationships/image" Target="../media/image603.png"/><Relationship Id="rId67" Type="http://schemas.openxmlformats.org/officeDocument/2006/relationships/image" Target="../media/image623.png"/><Relationship Id="rId272" Type="http://schemas.openxmlformats.org/officeDocument/2006/relationships/image" Target="../media/image722.png"/><Relationship Id="rId328" Type="http://schemas.openxmlformats.org/officeDocument/2006/relationships/image" Target="../media/image750.png"/><Relationship Id="rId132" Type="http://schemas.openxmlformats.org/officeDocument/2006/relationships/customXml" Target="../ink/ink673.xml"/><Relationship Id="rId174" Type="http://schemas.openxmlformats.org/officeDocument/2006/relationships/image" Target="../media/image673.png"/><Relationship Id="rId381" Type="http://schemas.openxmlformats.org/officeDocument/2006/relationships/customXml" Target="../ink/ink798.xml"/><Relationship Id="rId241" Type="http://schemas.openxmlformats.org/officeDocument/2006/relationships/customXml" Target="../ink/ink728.xml"/><Relationship Id="rId437" Type="http://schemas.openxmlformats.org/officeDocument/2006/relationships/customXml" Target="../ink/ink826.xml"/><Relationship Id="rId36" Type="http://schemas.openxmlformats.org/officeDocument/2006/relationships/customXml" Target="../ink/ink624.xml"/><Relationship Id="rId283" Type="http://schemas.openxmlformats.org/officeDocument/2006/relationships/customXml" Target="../ink/ink749.xml"/><Relationship Id="rId339" Type="http://schemas.openxmlformats.org/officeDocument/2006/relationships/customXml" Target="../ink/ink777.xml"/><Relationship Id="rId78" Type="http://schemas.openxmlformats.org/officeDocument/2006/relationships/image" Target="../media/image627.png"/><Relationship Id="rId101" Type="http://schemas.openxmlformats.org/officeDocument/2006/relationships/customXml" Target="../ink/ink657.xml"/><Relationship Id="rId143" Type="http://schemas.openxmlformats.org/officeDocument/2006/relationships/image" Target="../media/image659.png"/><Relationship Id="rId185" Type="http://schemas.openxmlformats.org/officeDocument/2006/relationships/customXml" Target="../ink/ink700.xml"/><Relationship Id="rId350" Type="http://schemas.openxmlformats.org/officeDocument/2006/relationships/image" Target="../media/image761.png"/><Relationship Id="rId406" Type="http://schemas.openxmlformats.org/officeDocument/2006/relationships/image" Target="../media/image789.png"/><Relationship Id="rId9" Type="http://schemas.openxmlformats.org/officeDocument/2006/relationships/image" Target="../media/image595.png"/><Relationship Id="rId210" Type="http://schemas.openxmlformats.org/officeDocument/2006/relationships/image" Target="../media/image691.png"/><Relationship Id="rId392" Type="http://schemas.openxmlformats.org/officeDocument/2006/relationships/image" Target="../media/image782.png"/><Relationship Id="rId448" Type="http://schemas.openxmlformats.org/officeDocument/2006/relationships/image" Target="../media/image810.png"/><Relationship Id="rId252" Type="http://schemas.openxmlformats.org/officeDocument/2006/relationships/image" Target="../media/image712.png"/><Relationship Id="rId294" Type="http://schemas.openxmlformats.org/officeDocument/2006/relationships/image" Target="../media/image733.png"/><Relationship Id="rId308" Type="http://schemas.openxmlformats.org/officeDocument/2006/relationships/image" Target="../media/image740.png"/><Relationship Id="rId47" Type="http://schemas.openxmlformats.org/officeDocument/2006/relationships/image" Target="../media/image614.png"/><Relationship Id="rId89" Type="http://schemas.openxmlformats.org/officeDocument/2006/relationships/customXml" Target="../ink/ink651.xml"/><Relationship Id="rId112" Type="http://schemas.openxmlformats.org/officeDocument/2006/relationships/image" Target="../media/image644.png"/><Relationship Id="rId154" Type="http://schemas.openxmlformats.org/officeDocument/2006/relationships/customXml" Target="../ink/ink684.xml"/><Relationship Id="rId361" Type="http://schemas.openxmlformats.org/officeDocument/2006/relationships/customXml" Target="../ink/ink788.xml"/><Relationship Id="rId196" Type="http://schemas.openxmlformats.org/officeDocument/2006/relationships/image" Target="../media/image684.png"/><Relationship Id="rId417" Type="http://schemas.openxmlformats.org/officeDocument/2006/relationships/customXml" Target="../ink/ink816.xml"/><Relationship Id="rId16" Type="http://schemas.openxmlformats.org/officeDocument/2006/relationships/customXml" Target="../ink/ink614.xml"/><Relationship Id="rId221" Type="http://schemas.openxmlformats.org/officeDocument/2006/relationships/customXml" Target="../ink/ink718.xml"/><Relationship Id="rId263" Type="http://schemas.openxmlformats.org/officeDocument/2006/relationships/customXml" Target="../ink/ink739.xml"/><Relationship Id="rId319" Type="http://schemas.openxmlformats.org/officeDocument/2006/relationships/customXml" Target="../ink/ink767.xml"/><Relationship Id="rId58" Type="http://schemas.openxmlformats.org/officeDocument/2006/relationships/customXml" Target="../ink/ink635.xml"/><Relationship Id="rId123" Type="http://schemas.openxmlformats.org/officeDocument/2006/relationships/image" Target="../media/image649.png"/><Relationship Id="rId330" Type="http://schemas.openxmlformats.org/officeDocument/2006/relationships/image" Target="../media/image751.png"/><Relationship Id="rId165" Type="http://schemas.openxmlformats.org/officeDocument/2006/relationships/image" Target="../media/image669.png"/><Relationship Id="rId372" Type="http://schemas.openxmlformats.org/officeDocument/2006/relationships/image" Target="../media/image772.png"/><Relationship Id="rId428" Type="http://schemas.openxmlformats.org/officeDocument/2006/relationships/image" Target="../media/image800.png"/><Relationship Id="rId232" Type="http://schemas.openxmlformats.org/officeDocument/2006/relationships/image" Target="../media/image702.png"/><Relationship Id="rId274" Type="http://schemas.openxmlformats.org/officeDocument/2006/relationships/image" Target="../media/image723.png"/><Relationship Id="rId27" Type="http://schemas.openxmlformats.org/officeDocument/2006/relationships/image" Target="../media/image604.png"/><Relationship Id="rId69" Type="http://schemas.openxmlformats.org/officeDocument/2006/relationships/customXml" Target="../ink/ink641.xml"/><Relationship Id="rId134" Type="http://schemas.openxmlformats.org/officeDocument/2006/relationships/customXml" Target="../ink/ink674.xml"/><Relationship Id="rId80" Type="http://schemas.openxmlformats.org/officeDocument/2006/relationships/image" Target="../media/image628.png"/><Relationship Id="rId176" Type="http://schemas.openxmlformats.org/officeDocument/2006/relationships/image" Target="../media/image674.png"/><Relationship Id="rId341" Type="http://schemas.openxmlformats.org/officeDocument/2006/relationships/customXml" Target="../ink/ink778.xml"/><Relationship Id="rId383" Type="http://schemas.openxmlformats.org/officeDocument/2006/relationships/customXml" Target="../ink/ink799.xml"/><Relationship Id="rId439" Type="http://schemas.openxmlformats.org/officeDocument/2006/relationships/customXml" Target="../ink/ink827.xml"/><Relationship Id="rId201" Type="http://schemas.openxmlformats.org/officeDocument/2006/relationships/customXml" Target="../ink/ink708.xml"/><Relationship Id="rId243" Type="http://schemas.openxmlformats.org/officeDocument/2006/relationships/customXml" Target="../ink/ink729.xml"/><Relationship Id="rId285" Type="http://schemas.openxmlformats.org/officeDocument/2006/relationships/customXml" Target="../ink/ink750.xml"/><Relationship Id="rId450" Type="http://schemas.openxmlformats.org/officeDocument/2006/relationships/image" Target="../media/image811.png"/><Relationship Id="rId38" Type="http://schemas.openxmlformats.org/officeDocument/2006/relationships/customXml" Target="../ink/ink625.xml"/><Relationship Id="rId103" Type="http://schemas.openxmlformats.org/officeDocument/2006/relationships/customXml" Target="../ink/ink658.xml"/><Relationship Id="rId310" Type="http://schemas.openxmlformats.org/officeDocument/2006/relationships/image" Target="../media/image741.png"/><Relationship Id="rId91" Type="http://schemas.openxmlformats.org/officeDocument/2006/relationships/customXml" Target="../ink/ink652.xml"/><Relationship Id="rId145" Type="http://schemas.openxmlformats.org/officeDocument/2006/relationships/image" Target="../media/image660.png"/><Relationship Id="rId187" Type="http://schemas.openxmlformats.org/officeDocument/2006/relationships/customXml" Target="../ink/ink701.xml"/><Relationship Id="rId352" Type="http://schemas.openxmlformats.org/officeDocument/2006/relationships/image" Target="../media/image762.png"/><Relationship Id="rId394" Type="http://schemas.openxmlformats.org/officeDocument/2006/relationships/image" Target="../media/image783.png"/><Relationship Id="rId408" Type="http://schemas.openxmlformats.org/officeDocument/2006/relationships/image" Target="../media/image790.png"/><Relationship Id="rId212" Type="http://schemas.openxmlformats.org/officeDocument/2006/relationships/image" Target="../media/image692.png"/><Relationship Id="rId254" Type="http://schemas.openxmlformats.org/officeDocument/2006/relationships/image" Target="../media/image713.png"/><Relationship Id="rId49" Type="http://schemas.openxmlformats.org/officeDocument/2006/relationships/image" Target="../media/image615.png"/><Relationship Id="rId114" Type="http://schemas.openxmlformats.org/officeDocument/2006/relationships/image" Target="../media/image645.png"/><Relationship Id="rId296" Type="http://schemas.openxmlformats.org/officeDocument/2006/relationships/image" Target="../media/image734.png"/><Relationship Id="rId60" Type="http://schemas.openxmlformats.org/officeDocument/2006/relationships/customXml" Target="../ink/ink636.xml"/><Relationship Id="rId156" Type="http://schemas.openxmlformats.org/officeDocument/2006/relationships/customXml" Target="../ink/ink685.xml"/><Relationship Id="rId198" Type="http://schemas.openxmlformats.org/officeDocument/2006/relationships/image" Target="../media/image685.png"/><Relationship Id="rId321" Type="http://schemas.openxmlformats.org/officeDocument/2006/relationships/customXml" Target="../ink/ink768.xml"/><Relationship Id="rId363" Type="http://schemas.openxmlformats.org/officeDocument/2006/relationships/customXml" Target="../ink/ink789.xml"/><Relationship Id="rId419" Type="http://schemas.openxmlformats.org/officeDocument/2006/relationships/customXml" Target="../ink/ink817.xml"/><Relationship Id="rId223" Type="http://schemas.openxmlformats.org/officeDocument/2006/relationships/customXml" Target="../ink/ink719.xml"/><Relationship Id="rId430" Type="http://schemas.openxmlformats.org/officeDocument/2006/relationships/image" Target="../media/image801.png"/><Relationship Id="rId18" Type="http://schemas.openxmlformats.org/officeDocument/2006/relationships/customXml" Target="../ink/ink615.xml"/><Relationship Id="rId265" Type="http://schemas.openxmlformats.org/officeDocument/2006/relationships/customXml" Target="../ink/ink740.xml"/><Relationship Id="rId50" Type="http://schemas.openxmlformats.org/officeDocument/2006/relationships/customXml" Target="../ink/ink631.xml"/><Relationship Id="rId104" Type="http://schemas.openxmlformats.org/officeDocument/2006/relationships/image" Target="../media/image640.png"/><Relationship Id="rId125" Type="http://schemas.openxmlformats.org/officeDocument/2006/relationships/image" Target="../media/image650.png"/><Relationship Id="rId146" Type="http://schemas.openxmlformats.org/officeDocument/2006/relationships/customXml" Target="../ink/ink680.xml"/><Relationship Id="rId167" Type="http://schemas.openxmlformats.org/officeDocument/2006/relationships/image" Target="../media/image670.png"/><Relationship Id="rId188" Type="http://schemas.openxmlformats.org/officeDocument/2006/relationships/image" Target="../media/image680.png"/><Relationship Id="rId311" Type="http://schemas.openxmlformats.org/officeDocument/2006/relationships/customXml" Target="../ink/ink763.xml"/><Relationship Id="rId332" Type="http://schemas.openxmlformats.org/officeDocument/2006/relationships/image" Target="../media/image752.png"/><Relationship Id="rId353" Type="http://schemas.openxmlformats.org/officeDocument/2006/relationships/customXml" Target="../ink/ink784.xml"/><Relationship Id="rId374" Type="http://schemas.openxmlformats.org/officeDocument/2006/relationships/image" Target="../media/image773.png"/><Relationship Id="rId395" Type="http://schemas.openxmlformats.org/officeDocument/2006/relationships/customXml" Target="../ink/ink805.xml"/><Relationship Id="rId409" Type="http://schemas.openxmlformats.org/officeDocument/2006/relationships/customXml" Target="../ink/ink812.xml"/><Relationship Id="rId71" Type="http://schemas.openxmlformats.org/officeDocument/2006/relationships/customXml" Target="../ink/ink642.xml"/><Relationship Id="rId92" Type="http://schemas.openxmlformats.org/officeDocument/2006/relationships/image" Target="../media/image634.png"/><Relationship Id="rId213" Type="http://schemas.openxmlformats.org/officeDocument/2006/relationships/customXml" Target="../ink/ink714.xml"/><Relationship Id="rId234" Type="http://schemas.openxmlformats.org/officeDocument/2006/relationships/image" Target="../media/image703.png"/><Relationship Id="rId420" Type="http://schemas.openxmlformats.org/officeDocument/2006/relationships/image" Target="../media/image796.png"/><Relationship Id="rId2" Type="http://schemas.openxmlformats.org/officeDocument/2006/relationships/customXml" Target="../ink/ink607.xml"/><Relationship Id="rId29" Type="http://schemas.openxmlformats.org/officeDocument/2006/relationships/image" Target="../media/image605.png"/><Relationship Id="rId255" Type="http://schemas.openxmlformats.org/officeDocument/2006/relationships/customXml" Target="../ink/ink735.xml"/><Relationship Id="rId276" Type="http://schemas.openxmlformats.org/officeDocument/2006/relationships/image" Target="../media/image724.png"/><Relationship Id="rId297" Type="http://schemas.openxmlformats.org/officeDocument/2006/relationships/customXml" Target="../ink/ink756.xml"/><Relationship Id="rId441" Type="http://schemas.openxmlformats.org/officeDocument/2006/relationships/customXml" Target="../ink/ink828.xml"/><Relationship Id="rId40" Type="http://schemas.openxmlformats.org/officeDocument/2006/relationships/customXml" Target="../ink/ink626.xml"/><Relationship Id="rId115" Type="http://schemas.openxmlformats.org/officeDocument/2006/relationships/customXml" Target="../ink/ink664.xml"/><Relationship Id="rId136" Type="http://schemas.openxmlformats.org/officeDocument/2006/relationships/customXml" Target="../ink/ink675.xml"/><Relationship Id="rId157" Type="http://schemas.openxmlformats.org/officeDocument/2006/relationships/image" Target="../media/image666.png"/><Relationship Id="rId178" Type="http://schemas.openxmlformats.org/officeDocument/2006/relationships/image" Target="../media/image675.png"/><Relationship Id="rId301" Type="http://schemas.openxmlformats.org/officeDocument/2006/relationships/customXml" Target="../ink/ink758.xml"/><Relationship Id="rId322" Type="http://schemas.openxmlformats.org/officeDocument/2006/relationships/image" Target="../media/image747.png"/><Relationship Id="rId343" Type="http://schemas.openxmlformats.org/officeDocument/2006/relationships/customXml" Target="../ink/ink779.xml"/><Relationship Id="rId364" Type="http://schemas.openxmlformats.org/officeDocument/2006/relationships/image" Target="../media/image768.png"/><Relationship Id="rId61" Type="http://schemas.openxmlformats.org/officeDocument/2006/relationships/image" Target="../media/image620.png"/><Relationship Id="rId82" Type="http://schemas.openxmlformats.org/officeDocument/2006/relationships/image" Target="../media/image629.png"/><Relationship Id="rId199" Type="http://schemas.openxmlformats.org/officeDocument/2006/relationships/customXml" Target="../ink/ink707.xml"/><Relationship Id="rId203" Type="http://schemas.openxmlformats.org/officeDocument/2006/relationships/customXml" Target="../ink/ink709.xml"/><Relationship Id="rId385" Type="http://schemas.openxmlformats.org/officeDocument/2006/relationships/customXml" Target="../ink/ink800.xml"/><Relationship Id="rId19" Type="http://schemas.openxmlformats.org/officeDocument/2006/relationships/image" Target="../media/image600.png"/><Relationship Id="rId224" Type="http://schemas.openxmlformats.org/officeDocument/2006/relationships/image" Target="../media/image698.png"/><Relationship Id="rId245" Type="http://schemas.openxmlformats.org/officeDocument/2006/relationships/customXml" Target="../ink/ink730.xml"/><Relationship Id="rId266" Type="http://schemas.openxmlformats.org/officeDocument/2006/relationships/image" Target="../media/image719.png"/><Relationship Id="rId287" Type="http://schemas.openxmlformats.org/officeDocument/2006/relationships/customXml" Target="../ink/ink751.xml"/><Relationship Id="rId410" Type="http://schemas.openxmlformats.org/officeDocument/2006/relationships/image" Target="../media/image791.png"/><Relationship Id="rId431" Type="http://schemas.openxmlformats.org/officeDocument/2006/relationships/customXml" Target="../ink/ink823.xml"/><Relationship Id="rId452" Type="http://schemas.openxmlformats.org/officeDocument/2006/relationships/image" Target="../media/image812.png"/><Relationship Id="rId30" Type="http://schemas.openxmlformats.org/officeDocument/2006/relationships/customXml" Target="../ink/ink621.xml"/><Relationship Id="rId105" Type="http://schemas.openxmlformats.org/officeDocument/2006/relationships/customXml" Target="../ink/ink659.xml"/><Relationship Id="rId126" Type="http://schemas.openxmlformats.org/officeDocument/2006/relationships/customXml" Target="../ink/ink670.xml"/><Relationship Id="rId147" Type="http://schemas.openxmlformats.org/officeDocument/2006/relationships/image" Target="../media/image661.png"/><Relationship Id="rId168" Type="http://schemas.openxmlformats.org/officeDocument/2006/relationships/customXml" Target="../ink/ink691.xml"/><Relationship Id="rId312" Type="http://schemas.openxmlformats.org/officeDocument/2006/relationships/image" Target="../media/image742.png"/><Relationship Id="rId333" Type="http://schemas.openxmlformats.org/officeDocument/2006/relationships/customXml" Target="../ink/ink774.xml"/><Relationship Id="rId354" Type="http://schemas.openxmlformats.org/officeDocument/2006/relationships/image" Target="../media/image763.png"/><Relationship Id="rId51" Type="http://schemas.openxmlformats.org/officeDocument/2006/relationships/image" Target="../media/image616.png"/><Relationship Id="rId72" Type="http://schemas.openxmlformats.org/officeDocument/2006/relationships/image" Target="../media/image624.png"/><Relationship Id="rId93" Type="http://schemas.openxmlformats.org/officeDocument/2006/relationships/customXml" Target="../ink/ink653.xml"/><Relationship Id="rId189" Type="http://schemas.openxmlformats.org/officeDocument/2006/relationships/customXml" Target="../ink/ink702.xml"/><Relationship Id="rId375" Type="http://schemas.openxmlformats.org/officeDocument/2006/relationships/customXml" Target="../ink/ink795.xml"/><Relationship Id="rId396" Type="http://schemas.openxmlformats.org/officeDocument/2006/relationships/image" Target="../media/image784.png"/><Relationship Id="rId3" Type="http://schemas.openxmlformats.org/officeDocument/2006/relationships/image" Target="../media/image593.png"/><Relationship Id="rId214" Type="http://schemas.openxmlformats.org/officeDocument/2006/relationships/image" Target="../media/image693.png"/><Relationship Id="rId235" Type="http://schemas.openxmlformats.org/officeDocument/2006/relationships/customXml" Target="../ink/ink725.xml"/><Relationship Id="rId256" Type="http://schemas.openxmlformats.org/officeDocument/2006/relationships/image" Target="../media/image714.png"/><Relationship Id="rId277" Type="http://schemas.openxmlformats.org/officeDocument/2006/relationships/customXml" Target="../ink/ink746.xml"/><Relationship Id="rId298" Type="http://schemas.openxmlformats.org/officeDocument/2006/relationships/image" Target="../media/image735.png"/><Relationship Id="rId400" Type="http://schemas.openxmlformats.org/officeDocument/2006/relationships/image" Target="../media/image786.png"/><Relationship Id="rId421" Type="http://schemas.openxmlformats.org/officeDocument/2006/relationships/customXml" Target="../ink/ink818.xml"/><Relationship Id="rId442" Type="http://schemas.openxmlformats.org/officeDocument/2006/relationships/image" Target="../media/image807.png"/><Relationship Id="rId116" Type="http://schemas.openxmlformats.org/officeDocument/2006/relationships/image" Target="../media/image646.png"/><Relationship Id="rId137" Type="http://schemas.openxmlformats.org/officeDocument/2006/relationships/image" Target="../media/image656.png"/><Relationship Id="rId158" Type="http://schemas.openxmlformats.org/officeDocument/2006/relationships/customXml" Target="../ink/ink686.xml"/><Relationship Id="rId302" Type="http://schemas.openxmlformats.org/officeDocument/2006/relationships/image" Target="../media/image737.png"/><Relationship Id="rId323" Type="http://schemas.openxmlformats.org/officeDocument/2006/relationships/customXml" Target="../ink/ink769.xml"/><Relationship Id="rId344" Type="http://schemas.openxmlformats.org/officeDocument/2006/relationships/image" Target="../media/image758.png"/><Relationship Id="rId20" Type="http://schemas.openxmlformats.org/officeDocument/2006/relationships/customXml" Target="../ink/ink616.xml"/><Relationship Id="rId41" Type="http://schemas.openxmlformats.org/officeDocument/2006/relationships/image" Target="../media/image611.png"/><Relationship Id="rId62" Type="http://schemas.openxmlformats.org/officeDocument/2006/relationships/customXml" Target="../ink/ink637.xml"/><Relationship Id="rId83" Type="http://schemas.openxmlformats.org/officeDocument/2006/relationships/customXml" Target="../ink/ink648.xml"/><Relationship Id="rId179" Type="http://schemas.openxmlformats.org/officeDocument/2006/relationships/customXml" Target="../ink/ink697.xml"/><Relationship Id="rId365" Type="http://schemas.openxmlformats.org/officeDocument/2006/relationships/customXml" Target="../ink/ink790.xml"/><Relationship Id="rId386" Type="http://schemas.openxmlformats.org/officeDocument/2006/relationships/image" Target="../media/image779.png"/><Relationship Id="rId190" Type="http://schemas.openxmlformats.org/officeDocument/2006/relationships/image" Target="../media/image681.png"/><Relationship Id="rId204" Type="http://schemas.openxmlformats.org/officeDocument/2006/relationships/image" Target="../media/image688.png"/><Relationship Id="rId225" Type="http://schemas.openxmlformats.org/officeDocument/2006/relationships/customXml" Target="../ink/ink720.xml"/><Relationship Id="rId246" Type="http://schemas.openxmlformats.org/officeDocument/2006/relationships/image" Target="../media/image709.png"/><Relationship Id="rId267" Type="http://schemas.openxmlformats.org/officeDocument/2006/relationships/customXml" Target="../ink/ink741.xml"/><Relationship Id="rId288" Type="http://schemas.openxmlformats.org/officeDocument/2006/relationships/image" Target="../media/image730.png"/><Relationship Id="rId411" Type="http://schemas.openxmlformats.org/officeDocument/2006/relationships/customXml" Target="../ink/ink813.xml"/><Relationship Id="rId432" Type="http://schemas.openxmlformats.org/officeDocument/2006/relationships/image" Target="../media/image802.png"/><Relationship Id="rId106" Type="http://schemas.openxmlformats.org/officeDocument/2006/relationships/image" Target="../media/image641.png"/><Relationship Id="rId127" Type="http://schemas.openxmlformats.org/officeDocument/2006/relationships/image" Target="../media/image651.png"/><Relationship Id="rId313" Type="http://schemas.openxmlformats.org/officeDocument/2006/relationships/customXml" Target="../ink/ink764.xml"/><Relationship Id="rId10" Type="http://schemas.openxmlformats.org/officeDocument/2006/relationships/customXml" Target="../ink/ink611.xml"/><Relationship Id="rId31" Type="http://schemas.openxmlformats.org/officeDocument/2006/relationships/image" Target="../media/image606.png"/><Relationship Id="rId52" Type="http://schemas.openxmlformats.org/officeDocument/2006/relationships/customXml" Target="../ink/ink632.xml"/><Relationship Id="rId73" Type="http://schemas.openxmlformats.org/officeDocument/2006/relationships/customXml" Target="../ink/ink643.xml"/><Relationship Id="rId94" Type="http://schemas.openxmlformats.org/officeDocument/2006/relationships/image" Target="../media/image635.png"/><Relationship Id="rId148" Type="http://schemas.openxmlformats.org/officeDocument/2006/relationships/customXml" Target="../ink/ink681.xml"/><Relationship Id="rId169" Type="http://schemas.openxmlformats.org/officeDocument/2006/relationships/image" Target="../media/image671.png"/><Relationship Id="rId334" Type="http://schemas.openxmlformats.org/officeDocument/2006/relationships/image" Target="../media/image753.png"/><Relationship Id="rId355" Type="http://schemas.openxmlformats.org/officeDocument/2006/relationships/customXml" Target="../ink/ink785.xml"/><Relationship Id="rId376" Type="http://schemas.openxmlformats.org/officeDocument/2006/relationships/image" Target="../media/image774.png"/><Relationship Id="rId397" Type="http://schemas.openxmlformats.org/officeDocument/2006/relationships/customXml" Target="../ink/ink806.xml"/><Relationship Id="rId4" Type="http://schemas.openxmlformats.org/officeDocument/2006/relationships/customXml" Target="../ink/ink608.xml"/><Relationship Id="rId180" Type="http://schemas.openxmlformats.org/officeDocument/2006/relationships/image" Target="../media/image676.png"/><Relationship Id="rId215" Type="http://schemas.openxmlformats.org/officeDocument/2006/relationships/customXml" Target="../ink/ink715.xml"/><Relationship Id="rId236" Type="http://schemas.openxmlformats.org/officeDocument/2006/relationships/image" Target="../media/image704.png"/><Relationship Id="rId257" Type="http://schemas.openxmlformats.org/officeDocument/2006/relationships/customXml" Target="../ink/ink736.xml"/><Relationship Id="rId278" Type="http://schemas.openxmlformats.org/officeDocument/2006/relationships/image" Target="../media/image725.png"/><Relationship Id="rId401" Type="http://schemas.openxmlformats.org/officeDocument/2006/relationships/customXml" Target="../ink/ink808.xml"/><Relationship Id="rId422" Type="http://schemas.openxmlformats.org/officeDocument/2006/relationships/image" Target="../media/image797.png"/><Relationship Id="rId443" Type="http://schemas.openxmlformats.org/officeDocument/2006/relationships/customXml" Target="../ink/ink829.xml"/><Relationship Id="rId303" Type="http://schemas.openxmlformats.org/officeDocument/2006/relationships/customXml" Target="../ink/ink759.xml"/><Relationship Id="rId42" Type="http://schemas.openxmlformats.org/officeDocument/2006/relationships/customXml" Target="../ink/ink627.xml"/><Relationship Id="rId84" Type="http://schemas.openxmlformats.org/officeDocument/2006/relationships/image" Target="../media/image630.png"/><Relationship Id="rId138" Type="http://schemas.openxmlformats.org/officeDocument/2006/relationships/customXml" Target="../ink/ink676.xml"/><Relationship Id="rId345" Type="http://schemas.openxmlformats.org/officeDocument/2006/relationships/customXml" Target="../ink/ink780.xml"/><Relationship Id="rId387" Type="http://schemas.openxmlformats.org/officeDocument/2006/relationships/customXml" Target="../ink/ink801.xml"/><Relationship Id="rId191" Type="http://schemas.openxmlformats.org/officeDocument/2006/relationships/customXml" Target="../ink/ink703.xml"/><Relationship Id="rId205" Type="http://schemas.openxmlformats.org/officeDocument/2006/relationships/customXml" Target="../ink/ink710.xml"/><Relationship Id="rId247" Type="http://schemas.openxmlformats.org/officeDocument/2006/relationships/customXml" Target="../ink/ink731.xml"/><Relationship Id="rId412" Type="http://schemas.openxmlformats.org/officeDocument/2006/relationships/image" Target="../media/image792.png"/><Relationship Id="rId107" Type="http://schemas.openxmlformats.org/officeDocument/2006/relationships/customXml" Target="../ink/ink660.xml"/><Relationship Id="rId289" Type="http://schemas.openxmlformats.org/officeDocument/2006/relationships/customXml" Target="../ink/ink752.xml"/><Relationship Id="rId11" Type="http://schemas.openxmlformats.org/officeDocument/2006/relationships/image" Target="../media/image596.png"/><Relationship Id="rId53" Type="http://schemas.openxmlformats.org/officeDocument/2006/relationships/image" Target="../media/image577.png"/><Relationship Id="rId149" Type="http://schemas.openxmlformats.org/officeDocument/2006/relationships/image" Target="../media/image662.png"/><Relationship Id="rId314" Type="http://schemas.openxmlformats.org/officeDocument/2006/relationships/image" Target="../media/image743.png"/><Relationship Id="rId356" Type="http://schemas.openxmlformats.org/officeDocument/2006/relationships/image" Target="../media/image764.png"/><Relationship Id="rId398" Type="http://schemas.openxmlformats.org/officeDocument/2006/relationships/image" Target="../media/image785.png"/><Relationship Id="rId95" Type="http://schemas.openxmlformats.org/officeDocument/2006/relationships/customXml" Target="../ink/ink654.xml"/><Relationship Id="rId160" Type="http://schemas.openxmlformats.org/officeDocument/2006/relationships/customXml" Target="../ink/ink687.xml"/><Relationship Id="rId216" Type="http://schemas.openxmlformats.org/officeDocument/2006/relationships/image" Target="../media/image694.png"/><Relationship Id="rId423" Type="http://schemas.openxmlformats.org/officeDocument/2006/relationships/customXml" Target="../ink/ink819.xml"/><Relationship Id="rId258" Type="http://schemas.openxmlformats.org/officeDocument/2006/relationships/image" Target="../media/image715.png"/><Relationship Id="rId22" Type="http://schemas.openxmlformats.org/officeDocument/2006/relationships/customXml" Target="../ink/ink617.xml"/><Relationship Id="rId64" Type="http://schemas.openxmlformats.org/officeDocument/2006/relationships/customXml" Target="../ink/ink638.xml"/><Relationship Id="rId118" Type="http://schemas.openxmlformats.org/officeDocument/2006/relationships/image" Target="../media/image647.png"/><Relationship Id="rId325" Type="http://schemas.openxmlformats.org/officeDocument/2006/relationships/customXml" Target="../ink/ink770.xml"/><Relationship Id="rId367" Type="http://schemas.openxmlformats.org/officeDocument/2006/relationships/customXml" Target="../ink/ink791.xml"/><Relationship Id="rId171" Type="http://schemas.openxmlformats.org/officeDocument/2006/relationships/image" Target="../media/image672.png"/><Relationship Id="rId227" Type="http://schemas.openxmlformats.org/officeDocument/2006/relationships/customXml" Target="../ink/ink721.xml"/><Relationship Id="rId269" Type="http://schemas.openxmlformats.org/officeDocument/2006/relationships/customXml" Target="../ink/ink742.xml"/><Relationship Id="rId434" Type="http://schemas.openxmlformats.org/officeDocument/2006/relationships/image" Target="../media/image803.png"/><Relationship Id="rId33" Type="http://schemas.openxmlformats.org/officeDocument/2006/relationships/image" Target="../media/image607.png"/><Relationship Id="rId129" Type="http://schemas.openxmlformats.org/officeDocument/2006/relationships/image" Target="../media/image652.png"/><Relationship Id="rId280" Type="http://schemas.openxmlformats.org/officeDocument/2006/relationships/image" Target="../media/image726.png"/><Relationship Id="rId336" Type="http://schemas.openxmlformats.org/officeDocument/2006/relationships/image" Target="../media/image754.png"/><Relationship Id="rId75" Type="http://schemas.openxmlformats.org/officeDocument/2006/relationships/customXml" Target="../ink/ink644.xml"/><Relationship Id="rId140" Type="http://schemas.openxmlformats.org/officeDocument/2006/relationships/customXml" Target="../ink/ink677.xml"/><Relationship Id="rId182" Type="http://schemas.openxmlformats.org/officeDocument/2006/relationships/image" Target="../media/image677.png"/><Relationship Id="rId378" Type="http://schemas.openxmlformats.org/officeDocument/2006/relationships/image" Target="../media/image775.png"/><Relationship Id="rId403" Type="http://schemas.openxmlformats.org/officeDocument/2006/relationships/customXml" Target="../ink/ink809.xml"/><Relationship Id="rId6" Type="http://schemas.openxmlformats.org/officeDocument/2006/relationships/customXml" Target="../ink/ink609.xml"/><Relationship Id="rId238" Type="http://schemas.openxmlformats.org/officeDocument/2006/relationships/image" Target="../media/image705.png"/><Relationship Id="rId445" Type="http://schemas.openxmlformats.org/officeDocument/2006/relationships/customXml" Target="../ink/ink830.xml"/><Relationship Id="rId291" Type="http://schemas.openxmlformats.org/officeDocument/2006/relationships/customXml" Target="../ink/ink753.xml"/><Relationship Id="rId305" Type="http://schemas.openxmlformats.org/officeDocument/2006/relationships/customXml" Target="../ink/ink760.xml"/><Relationship Id="rId347" Type="http://schemas.openxmlformats.org/officeDocument/2006/relationships/customXml" Target="../ink/ink781.xml"/><Relationship Id="rId44" Type="http://schemas.openxmlformats.org/officeDocument/2006/relationships/customXml" Target="../ink/ink628.xml"/><Relationship Id="rId86" Type="http://schemas.openxmlformats.org/officeDocument/2006/relationships/image" Target="../media/image631.png"/><Relationship Id="rId151" Type="http://schemas.openxmlformats.org/officeDocument/2006/relationships/image" Target="../media/image663.png"/><Relationship Id="rId389" Type="http://schemas.openxmlformats.org/officeDocument/2006/relationships/customXml" Target="../ink/ink802.xml"/><Relationship Id="rId193" Type="http://schemas.openxmlformats.org/officeDocument/2006/relationships/customXml" Target="../ink/ink704.xml"/><Relationship Id="rId207" Type="http://schemas.openxmlformats.org/officeDocument/2006/relationships/customXml" Target="../ink/ink711.xml"/><Relationship Id="rId249" Type="http://schemas.openxmlformats.org/officeDocument/2006/relationships/customXml" Target="../ink/ink732.xml"/><Relationship Id="rId414" Type="http://schemas.openxmlformats.org/officeDocument/2006/relationships/image" Target="../media/image793.png"/><Relationship Id="rId13" Type="http://schemas.openxmlformats.org/officeDocument/2006/relationships/image" Target="../media/image597.png"/><Relationship Id="rId109" Type="http://schemas.openxmlformats.org/officeDocument/2006/relationships/customXml" Target="../ink/ink661.xml"/><Relationship Id="rId260" Type="http://schemas.openxmlformats.org/officeDocument/2006/relationships/image" Target="../media/image716.png"/><Relationship Id="rId316" Type="http://schemas.openxmlformats.org/officeDocument/2006/relationships/image" Target="../media/image744.png"/><Relationship Id="rId55" Type="http://schemas.openxmlformats.org/officeDocument/2006/relationships/image" Target="../media/image617.png"/><Relationship Id="rId97" Type="http://schemas.openxmlformats.org/officeDocument/2006/relationships/customXml" Target="../ink/ink655.xml"/><Relationship Id="rId120" Type="http://schemas.openxmlformats.org/officeDocument/2006/relationships/image" Target="../media/image648.png"/><Relationship Id="rId358" Type="http://schemas.openxmlformats.org/officeDocument/2006/relationships/image" Target="../media/image765.png"/><Relationship Id="rId162" Type="http://schemas.openxmlformats.org/officeDocument/2006/relationships/customXml" Target="../ink/ink688.xml"/><Relationship Id="rId218" Type="http://schemas.openxmlformats.org/officeDocument/2006/relationships/image" Target="../media/image695.png"/><Relationship Id="rId425" Type="http://schemas.openxmlformats.org/officeDocument/2006/relationships/customXml" Target="../ink/ink820.xml"/><Relationship Id="rId271" Type="http://schemas.openxmlformats.org/officeDocument/2006/relationships/customXml" Target="../ink/ink743.xml"/><Relationship Id="rId24" Type="http://schemas.openxmlformats.org/officeDocument/2006/relationships/customXml" Target="../ink/ink618.xml"/><Relationship Id="rId66" Type="http://schemas.openxmlformats.org/officeDocument/2006/relationships/customXml" Target="../ink/ink639.xml"/><Relationship Id="rId131" Type="http://schemas.openxmlformats.org/officeDocument/2006/relationships/image" Target="../media/image653.png"/><Relationship Id="rId327" Type="http://schemas.openxmlformats.org/officeDocument/2006/relationships/customXml" Target="../ink/ink771.xml"/><Relationship Id="rId369" Type="http://schemas.openxmlformats.org/officeDocument/2006/relationships/customXml" Target="../ink/ink792.xml"/><Relationship Id="rId173" Type="http://schemas.openxmlformats.org/officeDocument/2006/relationships/customXml" Target="../ink/ink694.xml"/><Relationship Id="rId229" Type="http://schemas.openxmlformats.org/officeDocument/2006/relationships/customXml" Target="../ink/ink722.xml"/><Relationship Id="rId380" Type="http://schemas.openxmlformats.org/officeDocument/2006/relationships/image" Target="../media/image776.png"/><Relationship Id="rId436" Type="http://schemas.openxmlformats.org/officeDocument/2006/relationships/image" Target="../media/image804.png"/><Relationship Id="rId240" Type="http://schemas.openxmlformats.org/officeDocument/2006/relationships/image" Target="../media/image706.png"/><Relationship Id="rId35" Type="http://schemas.openxmlformats.org/officeDocument/2006/relationships/image" Target="../media/image608.png"/><Relationship Id="rId77" Type="http://schemas.openxmlformats.org/officeDocument/2006/relationships/customXml" Target="../ink/ink645.xml"/><Relationship Id="rId100" Type="http://schemas.openxmlformats.org/officeDocument/2006/relationships/image" Target="../media/image638.png"/><Relationship Id="rId282" Type="http://schemas.openxmlformats.org/officeDocument/2006/relationships/image" Target="../media/image727.png"/><Relationship Id="rId338" Type="http://schemas.openxmlformats.org/officeDocument/2006/relationships/image" Target="../media/image755.png"/><Relationship Id="rId8" Type="http://schemas.openxmlformats.org/officeDocument/2006/relationships/customXml" Target="../ink/ink610.xml"/><Relationship Id="rId142" Type="http://schemas.openxmlformats.org/officeDocument/2006/relationships/customXml" Target="../ink/ink678.xml"/><Relationship Id="rId184" Type="http://schemas.openxmlformats.org/officeDocument/2006/relationships/image" Target="../media/image678.png"/><Relationship Id="rId391" Type="http://schemas.openxmlformats.org/officeDocument/2006/relationships/customXml" Target="../ink/ink803.xml"/><Relationship Id="rId405" Type="http://schemas.openxmlformats.org/officeDocument/2006/relationships/customXml" Target="../ink/ink810.xml"/><Relationship Id="rId447" Type="http://schemas.openxmlformats.org/officeDocument/2006/relationships/customXml" Target="../ink/ink831.xml"/><Relationship Id="rId251" Type="http://schemas.openxmlformats.org/officeDocument/2006/relationships/customXml" Target="../ink/ink733.xml"/><Relationship Id="rId46" Type="http://schemas.openxmlformats.org/officeDocument/2006/relationships/customXml" Target="../ink/ink629.xml"/><Relationship Id="rId293" Type="http://schemas.openxmlformats.org/officeDocument/2006/relationships/customXml" Target="../ink/ink754.xml"/><Relationship Id="rId307" Type="http://schemas.openxmlformats.org/officeDocument/2006/relationships/customXml" Target="../ink/ink761.xml"/><Relationship Id="rId349" Type="http://schemas.openxmlformats.org/officeDocument/2006/relationships/customXml" Target="../ink/ink782.xml"/><Relationship Id="rId88" Type="http://schemas.openxmlformats.org/officeDocument/2006/relationships/image" Target="../media/image632.png"/><Relationship Id="rId111" Type="http://schemas.openxmlformats.org/officeDocument/2006/relationships/customXml" Target="../ink/ink662.xml"/><Relationship Id="rId153" Type="http://schemas.openxmlformats.org/officeDocument/2006/relationships/image" Target="../media/image664.png"/><Relationship Id="rId195" Type="http://schemas.openxmlformats.org/officeDocument/2006/relationships/customXml" Target="../ink/ink705.xml"/><Relationship Id="rId209" Type="http://schemas.openxmlformats.org/officeDocument/2006/relationships/customXml" Target="../ink/ink712.xml"/><Relationship Id="rId360" Type="http://schemas.openxmlformats.org/officeDocument/2006/relationships/image" Target="../media/image766.png"/><Relationship Id="rId416" Type="http://schemas.openxmlformats.org/officeDocument/2006/relationships/image" Target="../media/image794.png"/><Relationship Id="rId220" Type="http://schemas.openxmlformats.org/officeDocument/2006/relationships/image" Target="../media/image696.png"/><Relationship Id="rId15" Type="http://schemas.openxmlformats.org/officeDocument/2006/relationships/image" Target="../media/image598.png"/><Relationship Id="rId57" Type="http://schemas.openxmlformats.org/officeDocument/2006/relationships/image" Target="../media/image618.png"/><Relationship Id="rId262" Type="http://schemas.openxmlformats.org/officeDocument/2006/relationships/image" Target="../media/image717.png"/><Relationship Id="rId318" Type="http://schemas.openxmlformats.org/officeDocument/2006/relationships/image" Target="../media/image745.png"/><Relationship Id="rId99" Type="http://schemas.openxmlformats.org/officeDocument/2006/relationships/customXml" Target="../ink/ink656.xml"/><Relationship Id="rId122" Type="http://schemas.openxmlformats.org/officeDocument/2006/relationships/customXml" Target="../ink/ink668.xml"/><Relationship Id="rId164" Type="http://schemas.openxmlformats.org/officeDocument/2006/relationships/customXml" Target="../ink/ink689.xml"/><Relationship Id="rId371" Type="http://schemas.openxmlformats.org/officeDocument/2006/relationships/customXml" Target="../ink/ink793.xml"/><Relationship Id="rId427" Type="http://schemas.openxmlformats.org/officeDocument/2006/relationships/customXml" Target="../ink/ink821.xml"/><Relationship Id="rId26" Type="http://schemas.openxmlformats.org/officeDocument/2006/relationships/customXml" Target="../ink/ink619.xml"/><Relationship Id="rId231" Type="http://schemas.openxmlformats.org/officeDocument/2006/relationships/customXml" Target="../ink/ink723.xml"/><Relationship Id="rId273" Type="http://schemas.openxmlformats.org/officeDocument/2006/relationships/customXml" Target="../ink/ink744.xml"/><Relationship Id="rId329" Type="http://schemas.openxmlformats.org/officeDocument/2006/relationships/customXml" Target="../ink/ink772.xml"/><Relationship Id="rId68" Type="http://schemas.openxmlformats.org/officeDocument/2006/relationships/customXml" Target="../ink/ink640.xml"/><Relationship Id="rId133" Type="http://schemas.openxmlformats.org/officeDocument/2006/relationships/image" Target="../media/image654.png"/><Relationship Id="rId175" Type="http://schemas.openxmlformats.org/officeDocument/2006/relationships/customXml" Target="../ink/ink695.xml"/><Relationship Id="rId340" Type="http://schemas.openxmlformats.org/officeDocument/2006/relationships/image" Target="../media/image756.png"/><Relationship Id="rId200" Type="http://schemas.openxmlformats.org/officeDocument/2006/relationships/image" Target="../media/image686.png"/><Relationship Id="rId382" Type="http://schemas.openxmlformats.org/officeDocument/2006/relationships/image" Target="../media/image777.png"/><Relationship Id="rId438" Type="http://schemas.openxmlformats.org/officeDocument/2006/relationships/image" Target="../media/image805.png"/><Relationship Id="rId242" Type="http://schemas.openxmlformats.org/officeDocument/2006/relationships/image" Target="../media/image707.png"/><Relationship Id="rId284" Type="http://schemas.openxmlformats.org/officeDocument/2006/relationships/image" Target="../media/image728.png"/><Relationship Id="rId37" Type="http://schemas.openxmlformats.org/officeDocument/2006/relationships/image" Target="../media/image609.png"/><Relationship Id="rId79" Type="http://schemas.openxmlformats.org/officeDocument/2006/relationships/customXml" Target="../ink/ink646.xml"/><Relationship Id="rId102" Type="http://schemas.openxmlformats.org/officeDocument/2006/relationships/image" Target="../media/image639.png"/><Relationship Id="rId144" Type="http://schemas.openxmlformats.org/officeDocument/2006/relationships/customXml" Target="../ink/ink679.xml"/><Relationship Id="rId90" Type="http://schemas.openxmlformats.org/officeDocument/2006/relationships/image" Target="../media/image633.png"/><Relationship Id="rId186" Type="http://schemas.openxmlformats.org/officeDocument/2006/relationships/image" Target="../media/image679.png"/><Relationship Id="rId351" Type="http://schemas.openxmlformats.org/officeDocument/2006/relationships/customXml" Target="../ink/ink783.xml"/><Relationship Id="rId393" Type="http://schemas.openxmlformats.org/officeDocument/2006/relationships/customXml" Target="../ink/ink804.xml"/><Relationship Id="rId407" Type="http://schemas.openxmlformats.org/officeDocument/2006/relationships/customXml" Target="../ink/ink811.xml"/><Relationship Id="rId449" Type="http://schemas.openxmlformats.org/officeDocument/2006/relationships/customXml" Target="../ink/ink832.xml"/><Relationship Id="rId211" Type="http://schemas.openxmlformats.org/officeDocument/2006/relationships/customXml" Target="../ink/ink713.xml"/><Relationship Id="rId253" Type="http://schemas.openxmlformats.org/officeDocument/2006/relationships/customXml" Target="../ink/ink734.xml"/><Relationship Id="rId295" Type="http://schemas.openxmlformats.org/officeDocument/2006/relationships/customXml" Target="../ink/ink755.xml"/><Relationship Id="rId309" Type="http://schemas.openxmlformats.org/officeDocument/2006/relationships/customXml" Target="../ink/ink762.xml"/><Relationship Id="rId48" Type="http://schemas.openxmlformats.org/officeDocument/2006/relationships/customXml" Target="../ink/ink630.xml"/><Relationship Id="rId113" Type="http://schemas.openxmlformats.org/officeDocument/2006/relationships/customXml" Target="../ink/ink663.xml"/><Relationship Id="rId320" Type="http://schemas.openxmlformats.org/officeDocument/2006/relationships/image" Target="../media/image746.png"/><Relationship Id="rId155" Type="http://schemas.openxmlformats.org/officeDocument/2006/relationships/image" Target="../media/image665.png"/><Relationship Id="rId197" Type="http://schemas.openxmlformats.org/officeDocument/2006/relationships/customXml" Target="../ink/ink706.xml"/><Relationship Id="rId362" Type="http://schemas.openxmlformats.org/officeDocument/2006/relationships/image" Target="../media/image767.png"/><Relationship Id="rId418" Type="http://schemas.openxmlformats.org/officeDocument/2006/relationships/image" Target="../media/image795.png"/><Relationship Id="rId222" Type="http://schemas.openxmlformats.org/officeDocument/2006/relationships/image" Target="../media/image697.png"/><Relationship Id="rId264" Type="http://schemas.openxmlformats.org/officeDocument/2006/relationships/image" Target="../media/image718.png"/><Relationship Id="rId17" Type="http://schemas.openxmlformats.org/officeDocument/2006/relationships/image" Target="../media/image599.png"/><Relationship Id="rId59" Type="http://schemas.openxmlformats.org/officeDocument/2006/relationships/image" Target="../media/image619.png"/><Relationship Id="rId124" Type="http://schemas.openxmlformats.org/officeDocument/2006/relationships/customXml" Target="../ink/ink669.xml"/><Relationship Id="rId70" Type="http://schemas.openxmlformats.org/officeDocument/2006/relationships/image" Target="../media/image380.png"/><Relationship Id="rId166" Type="http://schemas.openxmlformats.org/officeDocument/2006/relationships/customXml" Target="../ink/ink690.xml"/><Relationship Id="rId331" Type="http://schemas.openxmlformats.org/officeDocument/2006/relationships/customXml" Target="../ink/ink773.xml"/><Relationship Id="rId373" Type="http://schemas.openxmlformats.org/officeDocument/2006/relationships/customXml" Target="../ink/ink794.xml"/><Relationship Id="rId429" Type="http://schemas.openxmlformats.org/officeDocument/2006/relationships/customXml" Target="../ink/ink822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724.xml"/><Relationship Id="rId440" Type="http://schemas.openxmlformats.org/officeDocument/2006/relationships/image" Target="../media/image806.png"/><Relationship Id="rId28" Type="http://schemas.openxmlformats.org/officeDocument/2006/relationships/customXml" Target="../ink/ink620.xml"/><Relationship Id="rId275" Type="http://schemas.openxmlformats.org/officeDocument/2006/relationships/customXml" Target="../ink/ink745.xml"/><Relationship Id="rId300" Type="http://schemas.openxmlformats.org/officeDocument/2006/relationships/image" Target="../media/image736.png"/><Relationship Id="rId81" Type="http://schemas.openxmlformats.org/officeDocument/2006/relationships/customXml" Target="../ink/ink647.xml"/><Relationship Id="rId135" Type="http://schemas.openxmlformats.org/officeDocument/2006/relationships/image" Target="../media/image655.png"/><Relationship Id="rId177" Type="http://schemas.openxmlformats.org/officeDocument/2006/relationships/customXml" Target="../ink/ink696.xml"/><Relationship Id="rId342" Type="http://schemas.openxmlformats.org/officeDocument/2006/relationships/image" Target="../media/image757.png"/><Relationship Id="rId384" Type="http://schemas.openxmlformats.org/officeDocument/2006/relationships/image" Target="../media/image778.png"/><Relationship Id="rId202" Type="http://schemas.openxmlformats.org/officeDocument/2006/relationships/image" Target="../media/image687.png"/><Relationship Id="rId244" Type="http://schemas.openxmlformats.org/officeDocument/2006/relationships/image" Target="../media/image708.png"/><Relationship Id="rId39" Type="http://schemas.openxmlformats.org/officeDocument/2006/relationships/image" Target="../media/image610.png"/><Relationship Id="rId286" Type="http://schemas.openxmlformats.org/officeDocument/2006/relationships/image" Target="../media/image729.png"/><Relationship Id="rId451" Type="http://schemas.openxmlformats.org/officeDocument/2006/relationships/customXml" Target="../ink/ink833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69.png"/><Relationship Id="rId21" Type="http://schemas.openxmlformats.org/officeDocument/2006/relationships/image" Target="../media/image822.png"/><Relationship Id="rId42" Type="http://schemas.openxmlformats.org/officeDocument/2006/relationships/customXml" Target="../ink/ink854.xml"/><Relationship Id="rId63" Type="http://schemas.openxmlformats.org/officeDocument/2006/relationships/image" Target="../media/image843.png"/><Relationship Id="rId84" Type="http://schemas.openxmlformats.org/officeDocument/2006/relationships/customXml" Target="../ink/ink875.xml"/><Relationship Id="rId138" Type="http://schemas.openxmlformats.org/officeDocument/2006/relationships/customXml" Target="../ink/ink902.xml"/><Relationship Id="rId159" Type="http://schemas.openxmlformats.org/officeDocument/2006/relationships/image" Target="../media/image890.png"/><Relationship Id="rId170" Type="http://schemas.openxmlformats.org/officeDocument/2006/relationships/customXml" Target="../ink/ink918.xml"/><Relationship Id="rId191" Type="http://schemas.openxmlformats.org/officeDocument/2006/relationships/image" Target="../media/image906.png"/><Relationship Id="rId205" Type="http://schemas.openxmlformats.org/officeDocument/2006/relationships/image" Target="../media/image913.png"/><Relationship Id="rId107" Type="http://schemas.openxmlformats.org/officeDocument/2006/relationships/image" Target="../media/image864.png"/><Relationship Id="rId11" Type="http://schemas.openxmlformats.org/officeDocument/2006/relationships/image" Target="../media/image817.png"/><Relationship Id="rId32" Type="http://schemas.openxmlformats.org/officeDocument/2006/relationships/customXml" Target="../ink/ink849.xml"/><Relationship Id="rId53" Type="http://schemas.openxmlformats.org/officeDocument/2006/relationships/image" Target="../media/image838.png"/><Relationship Id="rId74" Type="http://schemas.openxmlformats.org/officeDocument/2006/relationships/customXml" Target="../ink/ink870.xml"/><Relationship Id="rId128" Type="http://schemas.openxmlformats.org/officeDocument/2006/relationships/customXml" Target="../ink/ink897.xml"/><Relationship Id="rId149" Type="http://schemas.openxmlformats.org/officeDocument/2006/relationships/image" Target="../media/image885.png"/><Relationship Id="rId5" Type="http://schemas.openxmlformats.org/officeDocument/2006/relationships/image" Target="../media/image814.png"/><Relationship Id="rId95" Type="http://schemas.openxmlformats.org/officeDocument/2006/relationships/image" Target="../media/image858.png"/><Relationship Id="rId160" Type="http://schemas.openxmlformats.org/officeDocument/2006/relationships/customXml" Target="../ink/ink913.xml"/><Relationship Id="rId181" Type="http://schemas.openxmlformats.org/officeDocument/2006/relationships/image" Target="../media/image901.png"/><Relationship Id="rId22" Type="http://schemas.openxmlformats.org/officeDocument/2006/relationships/customXml" Target="../ink/ink844.xml"/><Relationship Id="rId43" Type="http://schemas.openxmlformats.org/officeDocument/2006/relationships/image" Target="../media/image833.png"/><Relationship Id="rId64" Type="http://schemas.openxmlformats.org/officeDocument/2006/relationships/customXml" Target="../ink/ink865.xml"/><Relationship Id="rId118" Type="http://schemas.openxmlformats.org/officeDocument/2006/relationships/customXml" Target="../ink/ink892.xml"/><Relationship Id="rId139" Type="http://schemas.openxmlformats.org/officeDocument/2006/relationships/image" Target="../media/image880.png"/><Relationship Id="rId85" Type="http://schemas.openxmlformats.org/officeDocument/2006/relationships/image" Target="../media/image854.png"/><Relationship Id="rId150" Type="http://schemas.openxmlformats.org/officeDocument/2006/relationships/customXml" Target="../ink/ink908.xml"/><Relationship Id="rId171" Type="http://schemas.openxmlformats.org/officeDocument/2006/relationships/image" Target="../media/image896.png"/><Relationship Id="rId192" Type="http://schemas.openxmlformats.org/officeDocument/2006/relationships/customXml" Target="../ink/ink929.xml"/><Relationship Id="rId206" Type="http://schemas.openxmlformats.org/officeDocument/2006/relationships/customXml" Target="../ink/ink936.xml"/><Relationship Id="rId12" Type="http://schemas.openxmlformats.org/officeDocument/2006/relationships/customXml" Target="../ink/ink839.xml"/><Relationship Id="rId33" Type="http://schemas.openxmlformats.org/officeDocument/2006/relationships/image" Target="../media/image828.png"/><Relationship Id="rId108" Type="http://schemas.openxmlformats.org/officeDocument/2006/relationships/customXml" Target="../ink/ink887.xml"/><Relationship Id="rId129" Type="http://schemas.openxmlformats.org/officeDocument/2006/relationships/image" Target="../media/image875.png"/><Relationship Id="rId54" Type="http://schemas.openxmlformats.org/officeDocument/2006/relationships/customXml" Target="../ink/ink860.xml"/><Relationship Id="rId75" Type="http://schemas.openxmlformats.org/officeDocument/2006/relationships/image" Target="../media/image849.png"/><Relationship Id="rId96" Type="http://schemas.openxmlformats.org/officeDocument/2006/relationships/customXml" Target="../ink/ink881.xml"/><Relationship Id="rId140" Type="http://schemas.openxmlformats.org/officeDocument/2006/relationships/customXml" Target="../ink/ink903.xml"/><Relationship Id="rId161" Type="http://schemas.openxmlformats.org/officeDocument/2006/relationships/image" Target="../media/image891.png"/><Relationship Id="rId182" Type="http://schemas.openxmlformats.org/officeDocument/2006/relationships/customXml" Target="../ink/ink924.xml"/><Relationship Id="rId6" Type="http://schemas.openxmlformats.org/officeDocument/2006/relationships/customXml" Target="../ink/ink836.xml"/><Relationship Id="rId23" Type="http://schemas.openxmlformats.org/officeDocument/2006/relationships/image" Target="../media/image823.png"/><Relationship Id="rId119" Type="http://schemas.openxmlformats.org/officeDocument/2006/relationships/image" Target="../media/image870.png"/><Relationship Id="rId44" Type="http://schemas.openxmlformats.org/officeDocument/2006/relationships/customXml" Target="../ink/ink855.xml"/><Relationship Id="rId65" Type="http://schemas.openxmlformats.org/officeDocument/2006/relationships/image" Target="../media/image844.png"/><Relationship Id="rId86" Type="http://schemas.openxmlformats.org/officeDocument/2006/relationships/customXml" Target="../ink/ink876.xml"/><Relationship Id="rId130" Type="http://schemas.openxmlformats.org/officeDocument/2006/relationships/customXml" Target="../ink/ink898.xml"/><Relationship Id="rId151" Type="http://schemas.openxmlformats.org/officeDocument/2006/relationships/image" Target="../media/image886.png"/><Relationship Id="rId172" Type="http://schemas.openxmlformats.org/officeDocument/2006/relationships/customXml" Target="../ink/ink919.xml"/><Relationship Id="rId193" Type="http://schemas.openxmlformats.org/officeDocument/2006/relationships/image" Target="../media/image907.png"/><Relationship Id="rId207" Type="http://schemas.openxmlformats.org/officeDocument/2006/relationships/image" Target="../media/image914.png"/><Relationship Id="rId13" Type="http://schemas.openxmlformats.org/officeDocument/2006/relationships/image" Target="../media/image818.png"/><Relationship Id="rId109" Type="http://schemas.openxmlformats.org/officeDocument/2006/relationships/image" Target="../media/image865.png"/><Relationship Id="rId34" Type="http://schemas.openxmlformats.org/officeDocument/2006/relationships/customXml" Target="../ink/ink850.xml"/><Relationship Id="rId55" Type="http://schemas.openxmlformats.org/officeDocument/2006/relationships/image" Target="../media/image839.png"/><Relationship Id="rId76" Type="http://schemas.openxmlformats.org/officeDocument/2006/relationships/customXml" Target="../ink/ink871.xml"/><Relationship Id="rId97" Type="http://schemas.openxmlformats.org/officeDocument/2006/relationships/image" Target="../media/image859.png"/><Relationship Id="rId120" Type="http://schemas.openxmlformats.org/officeDocument/2006/relationships/customXml" Target="../ink/ink893.xml"/><Relationship Id="rId141" Type="http://schemas.openxmlformats.org/officeDocument/2006/relationships/image" Target="../media/image881.png"/><Relationship Id="rId7" Type="http://schemas.openxmlformats.org/officeDocument/2006/relationships/image" Target="../media/image815.png"/><Relationship Id="rId162" Type="http://schemas.openxmlformats.org/officeDocument/2006/relationships/customXml" Target="../ink/ink914.xml"/><Relationship Id="rId183" Type="http://schemas.openxmlformats.org/officeDocument/2006/relationships/image" Target="../media/image902.png"/><Relationship Id="rId24" Type="http://schemas.openxmlformats.org/officeDocument/2006/relationships/customXml" Target="../ink/ink845.xml"/><Relationship Id="rId45" Type="http://schemas.openxmlformats.org/officeDocument/2006/relationships/image" Target="../media/image834.png"/><Relationship Id="rId66" Type="http://schemas.openxmlformats.org/officeDocument/2006/relationships/customXml" Target="../ink/ink866.xml"/><Relationship Id="rId87" Type="http://schemas.openxmlformats.org/officeDocument/2006/relationships/image" Target="../media/image855.png"/><Relationship Id="rId110" Type="http://schemas.openxmlformats.org/officeDocument/2006/relationships/customXml" Target="../ink/ink888.xml"/><Relationship Id="rId131" Type="http://schemas.openxmlformats.org/officeDocument/2006/relationships/image" Target="../media/image876.png"/><Relationship Id="rId61" Type="http://schemas.openxmlformats.org/officeDocument/2006/relationships/image" Target="../media/image842.png"/><Relationship Id="rId82" Type="http://schemas.openxmlformats.org/officeDocument/2006/relationships/customXml" Target="../ink/ink874.xml"/><Relationship Id="rId152" Type="http://schemas.openxmlformats.org/officeDocument/2006/relationships/customXml" Target="../ink/ink909.xml"/><Relationship Id="rId173" Type="http://schemas.openxmlformats.org/officeDocument/2006/relationships/image" Target="../media/image897.png"/><Relationship Id="rId194" Type="http://schemas.openxmlformats.org/officeDocument/2006/relationships/customXml" Target="../ink/ink930.xml"/><Relationship Id="rId199" Type="http://schemas.openxmlformats.org/officeDocument/2006/relationships/image" Target="../media/image910.png"/><Relationship Id="rId203" Type="http://schemas.openxmlformats.org/officeDocument/2006/relationships/image" Target="../media/image912.png"/><Relationship Id="rId208" Type="http://schemas.openxmlformats.org/officeDocument/2006/relationships/customXml" Target="../ink/ink937.xml"/><Relationship Id="rId19" Type="http://schemas.openxmlformats.org/officeDocument/2006/relationships/image" Target="../media/image821.png"/><Relationship Id="rId14" Type="http://schemas.openxmlformats.org/officeDocument/2006/relationships/customXml" Target="../ink/ink840.xml"/><Relationship Id="rId30" Type="http://schemas.openxmlformats.org/officeDocument/2006/relationships/customXml" Target="../ink/ink848.xml"/><Relationship Id="rId35" Type="http://schemas.openxmlformats.org/officeDocument/2006/relationships/image" Target="../media/image829.png"/><Relationship Id="rId56" Type="http://schemas.openxmlformats.org/officeDocument/2006/relationships/customXml" Target="../ink/ink861.xml"/><Relationship Id="rId77" Type="http://schemas.openxmlformats.org/officeDocument/2006/relationships/image" Target="../media/image850.png"/><Relationship Id="rId100" Type="http://schemas.openxmlformats.org/officeDocument/2006/relationships/customXml" Target="../ink/ink883.xml"/><Relationship Id="rId105" Type="http://schemas.openxmlformats.org/officeDocument/2006/relationships/image" Target="../media/image863.png"/><Relationship Id="rId126" Type="http://schemas.openxmlformats.org/officeDocument/2006/relationships/customXml" Target="../ink/ink896.xml"/><Relationship Id="rId147" Type="http://schemas.openxmlformats.org/officeDocument/2006/relationships/image" Target="../media/image884.png"/><Relationship Id="rId168" Type="http://schemas.openxmlformats.org/officeDocument/2006/relationships/customXml" Target="../ink/ink917.xml"/><Relationship Id="rId8" Type="http://schemas.openxmlformats.org/officeDocument/2006/relationships/customXml" Target="../ink/ink837.xml"/><Relationship Id="rId51" Type="http://schemas.openxmlformats.org/officeDocument/2006/relationships/image" Target="../media/image837.png"/><Relationship Id="rId72" Type="http://schemas.openxmlformats.org/officeDocument/2006/relationships/customXml" Target="../ink/ink869.xml"/><Relationship Id="rId93" Type="http://schemas.openxmlformats.org/officeDocument/2006/relationships/image" Target="../media/image857.png"/><Relationship Id="rId98" Type="http://schemas.openxmlformats.org/officeDocument/2006/relationships/customXml" Target="../ink/ink882.xml"/><Relationship Id="rId121" Type="http://schemas.openxmlformats.org/officeDocument/2006/relationships/image" Target="../media/image871.png"/><Relationship Id="rId142" Type="http://schemas.openxmlformats.org/officeDocument/2006/relationships/customXml" Target="../ink/ink904.xml"/><Relationship Id="rId163" Type="http://schemas.openxmlformats.org/officeDocument/2006/relationships/image" Target="../media/image892.png"/><Relationship Id="rId184" Type="http://schemas.openxmlformats.org/officeDocument/2006/relationships/customXml" Target="../ink/ink925.xml"/><Relationship Id="rId189" Type="http://schemas.openxmlformats.org/officeDocument/2006/relationships/image" Target="../media/image905.png"/><Relationship Id="rId3" Type="http://schemas.openxmlformats.org/officeDocument/2006/relationships/image" Target="../media/image813.png"/><Relationship Id="rId25" Type="http://schemas.openxmlformats.org/officeDocument/2006/relationships/image" Target="../media/image824.png"/><Relationship Id="rId46" Type="http://schemas.openxmlformats.org/officeDocument/2006/relationships/customXml" Target="../ink/ink856.xml"/><Relationship Id="rId67" Type="http://schemas.openxmlformats.org/officeDocument/2006/relationships/image" Target="../media/image845.png"/><Relationship Id="rId116" Type="http://schemas.openxmlformats.org/officeDocument/2006/relationships/customXml" Target="../ink/ink891.xml"/><Relationship Id="rId137" Type="http://schemas.openxmlformats.org/officeDocument/2006/relationships/image" Target="../media/image879.png"/><Relationship Id="rId158" Type="http://schemas.openxmlformats.org/officeDocument/2006/relationships/customXml" Target="../ink/ink912.xml"/><Relationship Id="rId20" Type="http://schemas.openxmlformats.org/officeDocument/2006/relationships/customXml" Target="../ink/ink843.xml"/><Relationship Id="rId41" Type="http://schemas.openxmlformats.org/officeDocument/2006/relationships/image" Target="../media/image832.png"/><Relationship Id="rId62" Type="http://schemas.openxmlformats.org/officeDocument/2006/relationships/customXml" Target="../ink/ink864.xml"/><Relationship Id="rId83" Type="http://schemas.openxmlformats.org/officeDocument/2006/relationships/image" Target="../media/image853.png"/><Relationship Id="rId88" Type="http://schemas.openxmlformats.org/officeDocument/2006/relationships/customXml" Target="../ink/ink877.xml"/><Relationship Id="rId111" Type="http://schemas.openxmlformats.org/officeDocument/2006/relationships/image" Target="../media/image866.png"/><Relationship Id="rId132" Type="http://schemas.openxmlformats.org/officeDocument/2006/relationships/customXml" Target="../ink/ink899.xml"/><Relationship Id="rId153" Type="http://schemas.openxmlformats.org/officeDocument/2006/relationships/image" Target="../media/image887.png"/><Relationship Id="rId174" Type="http://schemas.openxmlformats.org/officeDocument/2006/relationships/customXml" Target="../ink/ink920.xml"/><Relationship Id="rId179" Type="http://schemas.openxmlformats.org/officeDocument/2006/relationships/image" Target="../media/image900.png"/><Relationship Id="rId195" Type="http://schemas.openxmlformats.org/officeDocument/2006/relationships/image" Target="../media/image908.png"/><Relationship Id="rId209" Type="http://schemas.openxmlformats.org/officeDocument/2006/relationships/image" Target="../media/image915.png"/><Relationship Id="rId190" Type="http://schemas.openxmlformats.org/officeDocument/2006/relationships/customXml" Target="../ink/ink928.xml"/><Relationship Id="rId204" Type="http://schemas.openxmlformats.org/officeDocument/2006/relationships/customXml" Target="../ink/ink935.xml"/><Relationship Id="rId15" Type="http://schemas.openxmlformats.org/officeDocument/2006/relationships/image" Target="../media/image819.png"/><Relationship Id="rId36" Type="http://schemas.openxmlformats.org/officeDocument/2006/relationships/customXml" Target="../ink/ink851.xml"/><Relationship Id="rId57" Type="http://schemas.openxmlformats.org/officeDocument/2006/relationships/image" Target="../media/image840.png"/><Relationship Id="rId106" Type="http://schemas.openxmlformats.org/officeDocument/2006/relationships/customXml" Target="../ink/ink886.xml"/><Relationship Id="rId127" Type="http://schemas.openxmlformats.org/officeDocument/2006/relationships/image" Target="../media/image874.png"/><Relationship Id="rId10" Type="http://schemas.openxmlformats.org/officeDocument/2006/relationships/customXml" Target="../ink/ink838.xml"/><Relationship Id="rId31" Type="http://schemas.openxmlformats.org/officeDocument/2006/relationships/image" Target="../media/image827.png"/><Relationship Id="rId52" Type="http://schemas.openxmlformats.org/officeDocument/2006/relationships/customXml" Target="../ink/ink859.xml"/><Relationship Id="rId73" Type="http://schemas.openxmlformats.org/officeDocument/2006/relationships/image" Target="../media/image848.png"/><Relationship Id="rId78" Type="http://schemas.openxmlformats.org/officeDocument/2006/relationships/customXml" Target="../ink/ink872.xml"/><Relationship Id="rId94" Type="http://schemas.openxmlformats.org/officeDocument/2006/relationships/customXml" Target="../ink/ink880.xml"/><Relationship Id="rId99" Type="http://schemas.openxmlformats.org/officeDocument/2006/relationships/image" Target="../media/image860.png"/><Relationship Id="rId101" Type="http://schemas.openxmlformats.org/officeDocument/2006/relationships/image" Target="../media/image861.png"/><Relationship Id="rId122" Type="http://schemas.openxmlformats.org/officeDocument/2006/relationships/customXml" Target="../ink/ink894.xml"/><Relationship Id="rId143" Type="http://schemas.openxmlformats.org/officeDocument/2006/relationships/image" Target="../media/image882.png"/><Relationship Id="rId148" Type="http://schemas.openxmlformats.org/officeDocument/2006/relationships/customXml" Target="../ink/ink907.xml"/><Relationship Id="rId164" Type="http://schemas.openxmlformats.org/officeDocument/2006/relationships/customXml" Target="../ink/ink915.xml"/><Relationship Id="rId169" Type="http://schemas.openxmlformats.org/officeDocument/2006/relationships/image" Target="../media/image895.png"/><Relationship Id="rId185" Type="http://schemas.openxmlformats.org/officeDocument/2006/relationships/image" Target="../media/image903.png"/><Relationship Id="rId4" Type="http://schemas.openxmlformats.org/officeDocument/2006/relationships/customXml" Target="../ink/ink835.xml"/><Relationship Id="rId9" Type="http://schemas.openxmlformats.org/officeDocument/2006/relationships/image" Target="../media/image816.png"/><Relationship Id="rId180" Type="http://schemas.openxmlformats.org/officeDocument/2006/relationships/customXml" Target="../ink/ink923.xml"/><Relationship Id="rId26" Type="http://schemas.openxmlformats.org/officeDocument/2006/relationships/customXml" Target="../ink/ink846.xml"/><Relationship Id="rId47" Type="http://schemas.openxmlformats.org/officeDocument/2006/relationships/image" Target="../media/image835.png"/><Relationship Id="rId68" Type="http://schemas.openxmlformats.org/officeDocument/2006/relationships/customXml" Target="../ink/ink867.xml"/><Relationship Id="rId89" Type="http://schemas.openxmlformats.org/officeDocument/2006/relationships/image" Target="../media/image551.png"/><Relationship Id="rId112" Type="http://schemas.openxmlformats.org/officeDocument/2006/relationships/customXml" Target="../ink/ink889.xml"/><Relationship Id="rId133" Type="http://schemas.openxmlformats.org/officeDocument/2006/relationships/image" Target="../media/image877.png"/><Relationship Id="rId154" Type="http://schemas.openxmlformats.org/officeDocument/2006/relationships/customXml" Target="../ink/ink910.xml"/><Relationship Id="rId175" Type="http://schemas.openxmlformats.org/officeDocument/2006/relationships/image" Target="../media/image898.png"/><Relationship Id="rId196" Type="http://schemas.openxmlformats.org/officeDocument/2006/relationships/customXml" Target="../ink/ink931.xml"/><Relationship Id="rId200" Type="http://schemas.openxmlformats.org/officeDocument/2006/relationships/customXml" Target="../ink/ink933.xml"/><Relationship Id="rId16" Type="http://schemas.openxmlformats.org/officeDocument/2006/relationships/customXml" Target="../ink/ink841.xml"/><Relationship Id="rId37" Type="http://schemas.openxmlformats.org/officeDocument/2006/relationships/image" Target="../media/image830.png"/><Relationship Id="rId58" Type="http://schemas.openxmlformats.org/officeDocument/2006/relationships/customXml" Target="../ink/ink862.xml"/><Relationship Id="rId79" Type="http://schemas.openxmlformats.org/officeDocument/2006/relationships/image" Target="../media/image851.png"/><Relationship Id="rId102" Type="http://schemas.openxmlformats.org/officeDocument/2006/relationships/customXml" Target="../ink/ink884.xml"/><Relationship Id="rId123" Type="http://schemas.openxmlformats.org/officeDocument/2006/relationships/image" Target="../media/image872.png"/><Relationship Id="rId144" Type="http://schemas.openxmlformats.org/officeDocument/2006/relationships/customXml" Target="../ink/ink905.xml"/><Relationship Id="rId90" Type="http://schemas.openxmlformats.org/officeDocument/2006/relationships/customXml" Target="../ink/ink878.xml"/><Relationship Id="rId165" Type="http://schemas.openxmlformats.org/officeDocument/2006/relationships/image" Target="../media/image893.png"/><Relationship Id="rId186" Type="http://schemas.openxmlformats.org/officeDocument/2006/relationships/customXml" Target="../ink/ink926.xml"/><Relationship Id="rId27" Type="http://schemas.openxmlformats.org/officeDocument/2006/relationships/image" Target="../media/image825.png"/><Relationship Id="rId48" Type="http://schemas.openxmlformats.org/officeDocument/2006/relationships/customXml" Target="../ink/ink857.xml"/><Relationship Id="rId69" Type="http://schemas.openxmlformats.org/officeDocument/2006/relationships/image" Target="../media/image846.png"/><Relationship Id="rId113" Type="http://schemas.openxmlformats.org/officeDocument/2006/relationships/image" Target="../media/image867.png"/><Relationship Id="rId134" Type="http://schemas.openxmlformats.org/officeDocument/2006/relationships/customXml" Target="../ink/ink900.xml"/><Relationship Id="rId80" Type="http://schemas.openxmlformats.org/officeDocument/2006/relationships/customXml" Target="../ink/ink873.xml"/><Relationship Id="rId155" Type="http://schemas.openxmlformats.org/officeDocument/2006/relationships/image" Target="../media/image888.png"/><Relationship Id="rId176" Type="http://schemas.openxmlformats.org/officeDocument/2006/relationships/customXml" Target="../ink/ink921.xml"/><Relationship Id="rId197" Type="http://schemas.openxmlformats.org/officeDocument/2006/relationships/image" Target="../media/image909.png"/><Relationship Id="rId201" Type="http://schemas.openxmlformats.org/officeDocument/2006/relationships/image" Target="../media/image911.png"/><Relationship Id="rId17" Type="http://schemas.openxmlformats.org/officeDocument/2006/relationships/image" Target="../media/image820.png"/><Relationship Id="rId38" Type="http://schemas.openxmlformats.org/officeDocument/2006/relationships/customXml" Target="../ink/ink852.xml"/><Relationship Id="rId59" Type="http://schemas.openxmlformats.org/officeDocument/2006/relationships/image" Target="../media/image841.png"/><Relationship Id="rId103" Type="http://schemas.openxmlformats.org/officeDocument/2006/relationships/image" Target="../media/image862.png"/><Relationship Id="rId124" Type="http://schemas.openxmlformats.org/officeDocument/2006/relationships/customXml" Target="../ink/ink895.xml"/><Relationship Id="rId70" Type="http://schemas.openxmlformats.org/officeDocument/2006/relationships/customXml" Target="../ink/ink868.xml"/><Relationship Id="rId91" Type="http://schemas.openxmlformats.org/officeDocument/2006/relationships/image" Target="../media/image856.png"/><Relationship Id="rId145" Type="http://schemas.openxmlformats.org/officeDocument/2006/relationships/image" Target="../media/image883.png"/><Relationship Id="rId166" Type="http://schemas.openxmlformats.org/officeDocument/2006/relationships/customXml" Target="../ink/ink916.xml"/><Relationship Id="rId187" Type="http://schemas.openxmlformats.org/officeDocument/2006/relationships/image" Target="../media/image904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847.xml"/><Relationship Id="rId49" Type="http://schemas.openxmlformats.org/officeDocument/2006/relationships/image" Target="../media/image836.png"/><Relationship Id="rId114" Type="http://schemas.openxmlformats.org/officeDocument/2006/relationships/customXml" Target="../ink/ink890.xml"/><Relationship Id="rId60" Type="http://schemas.openxmlformats.org/officeDocument/2006/relationships/customXml" Target="../ink/ink863.xml"/><Relationship Id="rId81" Type="http://schemas.openxmlformats.org/officeDocument/2006/relationships/image" Target="../media/image852.png"/><Relationship Id="rId135" Type="http://schemas.openxmlformats.org/officeDocument/2006/relationships/image" Target="../media/image878.png"/><Relationship Id="rId156" Type="http://schemas.openxmlformats.org/officeDocument/2006/relationships/customXml" Target="../ink/ink911.xml"/><Relationship Id="rId177" Type="http://schemas.openxmlformats.org/officeDocument/2006/relationships/image" Target="../media/image899.png"/><Relationship Id="rId198" Type="http://schemas.openxmlformats.org/officeDocument/2006/relationships/customXml" Target="../ink/ink932.xml"/><Relationship Id="rId202" Type="http://schemas.openxmlformats.org/officeDocument/2006/relationships/customXml" Target="../ink/ink934.xml"/><Relationship Id="rId18" Type="http://schemas.openxmlformats.org/officeDocument/2006/relationships/customXml" Target="../ink/ink842.xml"/><Relationship Id="rId39" Type="http://schemas.openxmlformats.org/officeDocument/2006/relationships/image" Target="../media/image831.png"/><Relationship Id="rId50" Type="http://schemas.openxmlformats.org/officeDocument/2006/relationships/customXml" Target="../ink/ink858.xml"/><Relationship Id="rId104" Type="http://schemas.openxmlformats.org/officeDocument/2006/relationships/customXml" Target="../ink/ink885.xml"/><Relationship Id="rId125" Type="http://schemas.openxmlformats.org/officeDocument/2006/relationships/image" Target="../media/image873.png"/><Relationship Id="rId146" Type="http://schemas.openxmlformats.org/officeDocument/2006/relationships/customXml" Target="../ink/ink906.xml"/><Relationship Id="rId167" Type="http://schemas.openxmlformats.org/officeDocument/2006/relationships/image" Target="../media/image894.png"/><Relationship Id="rId188" Type="http://schemas.openxmlformats.org/officeDocument/2006/relationships/customXml" Target="../ink/ink927.xml"/><Relationship Id="rId71" Type="http://schemas.openxmlformats.org/officeDocument/2006/relationships/image" Target="../media/image847.png"/><Relationship Id="rId92" Type="http://schemas.openxmlformats.org/officeDocument/2006/relationships/customXml" Target="../ink/ink879.xml"/><Relationship Id="rId2" Type="http://schemas.openxmlformats.org/officeDocument/2006/relationships/customXml" Target="../ink/ink834.xml"/><Relationship Id="rId29" Type="http://schemas.openxmlformats.org/officeDocument/2006/relationships/image" Target="../media/image826.png"/><Relationship Id="rId40" Type="http://schemas.openxmlformats.org/officeDocument/2006/relationships/customXml" Target="../ink/ink853.xml"/><Relationship Id="rId115" Type="http://schemas.openxmlformats.org/officeDocument/2006/relationships/image" Target="../media/image868.png"/><Relationship Id="rId136" Type="http://schemas.openxmlformats.org/officeDocument/2006/relationships/customXml" Target="../ink/ink901.xml"/><Relationship Id="rId157" Type="http://schemas.openxmlformats.org/officeDocument/2006/relationships/image" Target="../media/image889.png"/><Relationship Id="rId178" Type="http://schemas.openxmlformats.org/officeDocument/2006/relationships/customXml" Target="../ink/ink92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0.png"/><Relationship Id="rId13" Type="http://schemas.openxmlformats.org/officeDocument/2006/relationships/customXml" Target="../ink/ink943.xml"/><Relationship Id="rId3" Type="http://schemas.openxmlformats.org/officeDocument/2006/relationships/customXml" Target="../ink/ink938.xml"/><Relationship Id="rId7" Type="http://schemas.openxmlformats.org/officeDocument/2006/relationships/customXml" Target="../ink/ink940.xml"/><Relationship Id="rId12" Type="http://schemas.openxmlformats.org/officeDocument/2006/relationships/image" Target="../media/image3410.png"/><Relationship Id="rId2" Type="http://schemas.openxmlformats.org/officeDocument/2006/relationships/image" Target="../media/image308.w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0.png"/><Relationship Id="rId11" Type="http://schemas.openxmlformats.org/officeDocument/2006/relationships/customXml" Target="../ink/ink942.xml"/><Relationship Id="rId5" Type="http://schemas.openxmlformats.org/officeDocument/2006/relationships/customXml" Target="../ink/ink939.xml"/><Relationship Id="rId10" Type="http://schemas.openxmlformats.org/officeDocument/2006/relationships/image" Target="../media/image3400.png"/><Relationship Id="rId4" Type="http://schemas.openxmlformats.org/officeDocument/2006/relationships/image" Target="../media/image3370.png"/><Relationship Id="rId9" Type="http://schemas.openxmlformats.org/officeDocument/2006/relationships/customXml" Target="../ink/ink941.xml"/><Relationship Id="rId14" Type="http://schemas.openxmlformats.org/officeDocument/2006/relationships/image" Target="../media/image34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w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0.wmf"/><Relationship Id="rId4" Type="http://schemas.openxmlformats.org/officeDocument/2006/relationships/oleObject" Target="../embeddings/oleObject5.bin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20.png"/><Relationship Id="rId299" Type="http://schemas.openxmlformats.org/officeDocument/2006/relationships/image" Target="../media/image4920.png"/><Relationship Id="rId21" Type="http://schemas.openxmlformats.org/officeDocument/2006/relationships/image" Target="../media/image3540.png"/><Relationship Id="rId63" Type="http://schemas.openxmlformats.org/officeDocument/2006/relationships/image" Target="../media/image3750.png"/><Relationship Id="rId159" Type="http://schemas.openxmlformats.org/officeDocument/2006/relationships/image" Target="../media/image4230.png"/><Relationship Id="rId324" Type="http://schemas.openxmlformats.org/officeDocument/2006/relationships/image" Target="../media/image5040.png"/><Relationship Id="rId366" Type="http://schemas.openxmlformats.org/officeDocument/2006/relationships/image" Target="../media/image5240.png"/><Relationship Id="rId170" Type="http://schemas.openxmlformats.org/officeDocument/2006/relationships/customXml" Target="../ink/ink1028.xml"/><Relationship Id="rId226" Type="http://schemas.openxmlformats.org/officeDocument/2006/relationships/customXml" Target="../ink/ink1056.xml"/><Relationship Id="rId268" Type="http://schemas.openxmlformats.org/officeDocument/2006/relationships/customXml" Target="../ink/ink1077.xml"/><Relationship Id="rId32" Type="http://schemas.openxmlformats.org/officeDocument/2006/relationships/customXml" Target="../ink/ink959.xml"/><Relationship Id="rId74" Type="http://schemas.openxmlformats.org/officeDocument/2006/relationships/customXml" Target="../ink/ink980.xml"/><Relationship Id="rId128" Type="http://schemas.openxmlformats.org/officeDocument/2006/relationships/customXml" Target="../ink/ink1007.xml"/><Relationship Id="rId335" Type="http://schemas.openxmlformats.org/officeDocument/2006/relationships/customXml" Target="../ink/ink1111.xml"/><Relationship Id="rId377" Type="http://schemas.openxmlformats.org/officeDocument/2006/relationships/customXml" Target="../ink/ink1132.xml"/><Relationship Id="rId5" Type="http://schemas.openxmlformats.org/officeDocument/2006/relationships/image" Target="../media/image3460.png"/><Relationship Id="rId181" Type="http://schemas.openxmlformats.org/officeDocument/2006/relationships/image" Target="../media/image4340.png"/><Relationship Id="rId237" Type="http://schemas.openxmlformats.org/officeDocument/2006/relationships/image" Target="../media/image4620.png"/><Relationship Id="rId402" Type="http://schemas.openxmlformats.org/officeDocument/2006/relationships/customXml" Target="../ink/ink1145.xml"/><Relationship Id="rId279" Type="http://schemas.openxmlformats.org/officeDocument/2006/relationships/image" Target="../media/image4820.png"/><Relationship Id="rId43" Type="http://schemas.openxmlformats.org/officeDocument/2006/relationships/image" Target="../media/image3650.png"/><Relationship Id="rId139" Type="http://schemas.openxmlformats.org/officeDocument/2006/relationships/image" Target="../media/image4130.png"/><Relationship Id="rId290" Type="http://schemas.openxmlformats.org/officeDocument/2006/relationships/customXml" Target="../ink/ink1088.xml"/><Relationship Id="rId304" Type="http://schemas.openxmlformats.org/officeDocument/2006/relationships/customXml" Target="../ink/ink1095.xml"/><Relationship Id="rId346" Type="http://schemas.openxmlformats.org/officeDocument/2006/relationships/image" Target="../media/image5150.png"/><Relationship Id="rId388" Type="http://schemas.openxmlformats.org/officeDocument/2006/relationships/image" Target="../media/image5350.png"/><Relationship Id="rId85" Type="http://schemas.openxmlformats.org/officeDocument/2006/relationships/image" Target="../media/image3860.png"/><Relationship Id="rId150" Type="http://schemas.openxmlformats.org/officeDocument/2006/relationships/customXml" Target="../ink/ink1018.xml"/><Relationship Id="rId192" Type="http://schemas.openxmlformats.org/officeDocument/2006/relationships/customXml" Target="../ink/ink1039.xml"/><Relationship Id="rId206" Type="http://schemas.openxmlformats.org/officeDocument/2006/relationships/customXml" Target="../ink/ink1046.xml"/><Relationship Id="rId413" Type="http://schemas.openxmlformats.org/officeDocument/2006/relationships/image" Target="../media/image5460.png"/><Relationship Id="rId248" Type="http://schemas.openxmlformats.org/officeDocument/2006/relationships/customXml" Target="../ink/ink1067.xml"/><Relationship Id="rId12" Type="http://schemas.openxmlformats.org/officeDocument/2006/relationships/customXml" Target="../ink/ink949.xml"/><Relationship Id="rId108" Type="http://schemas.openxmlformats.org/officeDocument/2006/relationships/customXml" Target="../ink/ink997.xml"/><Relationship Id="rId315" Type="http://schemas.openxmlformats.org/officeDocument/2006/relationships/customXml" Target="../ink/ink1101.xml"/><Relationship Id="rId357" Type="http://schemas.openxmlformats.org/officeDocument/2006/relationships/customXml" Target="../ink/ink1122.xml"/><Relationship Id="rId54" Type="http://schemas.openxmlformats.org/officeDocument/2006/relationships/customXml" Target="../ink/ink970.xml"/><Relationship Id="rId96" Type="http://schemas.openxmlformats.org/officeDocument/2006/relationships/customXml" Target="../ink/ink991.xml"/><Relationship Id="rId161" Type="http://schemas.openxmlformats.org/officeDocument/2006/relationships/image" Target="../media/image4240.png"/><Relationship Id="rId217" Type="http://schemas.openxmlformats.org/officeDocument/2006/relationships/image" Target="../media/image4520.png"/><Relationship Id="rId399" Type="http://schemas.openxmlformats.org/officeDocument/2006/relationships/image" Target="../media/image5400.png"/><Relationship Id="rId259" Type="http://schemas.openxmlformats.org/officeDocument/2006/relationships/image" Target="../media/image4720.png"/><Relationship Id="rId23" Type="http://schemas.openxmlformats.org/officeDocument/2006/relationships/image" Target="../media/image3550.png"/><Relationship Id="rId119" Type="http://schemas.openxmlformats.org/officeDocument/2006/relationships/image" Target="../media/image4030.png"/><Relationship Id="rId270" Type="http://schemas.openxmlformats.org/officeDocument/2006/relationships/customXml" Target="../ink/ink1078.xml"/><Relationship Id="rId326" Type="http://schemas.openxmlformats.org/officeDocument/2006/relationships/image" Target="../media/image5050.png"/><Relationship Id="rId65" Type="http://schemas.openxmlformats.org/officeDocument/2006/relationships/image" Target="../media/image3760.png"/><Relationship Id="rId130" Type="http://schemas.openxmlformats.org/officeDocument/2006/relationships/customXml" Target="../ink/ink1008.xml"/><Relationship Id="rId368" Type="http://schemas.openxmlformats.org/officeDocument/2006/relationships/image" Target="../media/image5250.png"/><Relationship Id="rId172" Type="http://schemas.openxmlformats.org/officeDocument/2006/relationships/customXml" Target="../ink/ink1029.xml"/><Relationship Id="rId228" Type="http://schemas.openxmlformats.org/officeDocument/2006/relationships/customXml" Target="../ink/ink1057.xml"/><Relationship Id="rId281" Type="http://schemas.openxmlformats.org/officeDocument/2006/relationships/image" Target="../media/image4830.png"/><Relationship Id="rId337" Type="http://schemas.openxmlformats.org/officeDocument/2006/relationships/customXml" Target="../ink/ink1112.xml"/><Relationship Id="rId34" Type="http://schemas.openxmlformats.org/officeDocument/2006/relationships/customXml" Target="../ink/ink960.xml"/><Relationship Id="rId76" Type="http://schemas.openxmlformats.org/officeDocument/2006/relationships/customXml" Target="../ink/ink981.xml"/><Relationship Id="rId141" Type="http://schemas.openxmlformats.org/officeDocument/2006/relationships/image" Target="../media/image4140.png"/><Relationship Id="rId379" Type="http://schemas.openxmlformats.org/officeDocument/2006/relationships/customXml" Target="../ink/ink1133.xml"/><Relationship Id="rId7" Type="http://schemas.openxmlformats.org/officeDocument/2006/relationships/image" Target="../media/image3470.png"/><Relationship Id="rId183" Type="http://schemas.openxmlformats.org/officeDocument/2006/relationships/image" Target="../media/image4350.png"/><Relationship Id="rId239" Type="http://schemas.openxmlformats.org/officeDocument/2006/relationships/image" Target="../media/image4630.png"/><Relationship Id="rId390" Type="http://schemas.openxmlformats.org/officeDocument/2006/relationships/image" Target="../media/image5360.png"/><Relationship Id="rId404" Type="http://schemas.openxmlformats.org/officeDocument/2006/relationships/customXml" Target="../ink/ink1146.xml"/><Relationship Id="rId250" Type="http://schemas.openxmlformats.org/officeDocument/2006/relationships/customXml" Target="../ink/ink1068.xml"/><Relationship Id="rId292" Type="http://schemas.openxmlformats.org/officeDocument/2006/relationships/customXml" Target="../ink/ink1089.xml"/><Relationship Id="rId306" Type="http://schemas.openxmlformats.org/officeDocument/2006/relationships/customXml" Target="../ink/ink1096.xml"/><Relationship Id="rId45" Type="http://schemas.openxmlformats.org/officeDocument/2006/relationships/image" Target="../media/image3660.png"/><Relationship Id="rId87" Type="http://schemas.openxmlformats.org/officeDocument/2006/relationships/image" Target="../media/image3870.png"/><Relationship Id="rId110" Type="http://schemas.openxmlformats.org/officeDocument/2006/relationships/customXml" Target="../ink/ink998.xml"/><Relationship Id="rId348" Type="http://schemas.openxmlformats.org/officeDocument/2006/relationships/image" Target="../media/image5160.png"/><Relationship Id="rId152" Type="http://schemas.openxmlformats.org/officeDocument/2006/relationships/customXml" Target="../ink/ink1019.xml"/><Relationship Id="rId194" Type="http://schemas.openxmlformats.org/officeDocument/2006/relationships/customXml" Target="../ink/ink1040.xml"/><Relationship Id="rId208" Type="http://schemas.openxmlformats.org/officeDocument/2006/relationships/customXml" Target="../ink/ink1047.xml"/><Relationship Id="rId415" Type="http://schemas.openxmlformats.org/officeDocument/2006/relationships/image" Target="../media/image5470.png"/><Relationship Id="rId261" Type="http://schemas.openxmlformats.org/officeDocument/2006/relationships/image" Target="../media/image4730.png"/><Relationship Id="rId14" Type="http://schemas.openxmlformats.org/officeDocument/2006/relationships/customXml" Target="../ink/ink950.xml"/><Relationship Id="rId56" Type="http://schemas.openxmlformats.org/officeDocument/2006/relationships/customXml" Target="../ink/ink971.xml"/><Relationship Id="rId317" Type="http://schemas.openxmlformats.org/officeDocument/2006/relationships/customXml" Target="../ink/ink1102.xml"/><Relationship Id="rId359" Type="http://schemas.openxmlformats.org/officeDocument/2006/relationships/customXml" Target="../ink/ink1123.xml"/><Relationship Id="rId98" Type="http://schemas.openxmlformats.org/officeDocument/2006/relationships/customXml" Target="../ink/ink992.xml"/><Relationship Id="rId121" Type="http://schemas.openxmlformats.org/officeDocument/2006/relationships/image" Target="../media/image4040.png"/><Relationship Id="rId163" Type="http://schemas.openxmlformats.org/officeDocument/2006/relationships/image" Target="../media/image4250.png"/><Relationship Id="rId219" Type="http://schemas.openxmlformats.org/officeDocument/2006/relationships/image" Target="../media/image4530.png"/><Relationship Id="rId370" Type="http://schemas.openxmlformats.org/officeDocument/2006/relationships/image" Target="../media/image5260.png"/><Relationship Id="rId230" Type="http://schemas.openxmlformats.org/officeDocument/2006/relationships/customXml" Target="../ink/ink1058.xml"/><Relationship Id="rId25" Type="http://schemas.openxmlformats.org/officeDocument/2006/relationships/image" Target="../media/image3560.png"/><Relationship Id="rId67" Type="http://schemas.openxmlformats.org/officeDocument/2006/relationships/image" Target="../media/image3770.png"/><Relationship Id="rId272" Type="http://schemas.openxmlformats.org/officeDocument/2006/relationships/customXml" Target="../ink/ink1079.xml"/><Relationship Id="rId328" Type="http://schemas.openxmlformats.org/officeDocument/2006/relationships/image" Target="../media/image5060.png"/><Relationship Id="rId132" Type="http://schemas.openxmlformats.org/officeDocument/2006/relationships/customXml" Target="../ink/ink1009.xml"/><Relationship Id="rId174" Type="http://schemas.openxmlformats.org/officeDocument/2006/relationships/customXml" Target="../ink/ink1030.xml"/><Relationship Id="rId381" Type="http://schemas.openxmlformats.org/officeDocument/2006/relationships/customXml" Target="../ink/ink1134.xml"/><Relationship Id="rId241" Type="http://schemas.openxmlformats.org/officeDocument/2006/relationships/image" Target="../media/image4640.png"/><Relationship Id="rId36" Type="http://schemas.openxmlformats.org/officeDocument/2006/relationships/customXml" Target="../ink/ink961.xml"/><Relationship Id="rId283" Type="http://schemas.openxmlformats.org/officeDocument/2006/relationships/image" Target="../media/image4840.png"/><Relationship Id="rId339" Type="http://schemas.openxmlformats.org/officeDocument/2006/relationships/customXml" Target="../ink/ink1113.xml"/><Relationship Id="rId78" Type="http://schemas.openxmlformats.org/officeDocument/2006/relationships/customXml" Target="../ink/ink982.xml"/><Relationship Id="rId101" Type="http://schemas.openxmlformats.org/officeDocument/2006/relationships/image" Target="../media/image3940.png"/><Relationship Id="rId143" Type="http://schemas.openxmlformats.org/officeDocument/2006/relationships/image" Target="../media/image4150.png"/><Relationship Id="rId185" Type="http://schemas.openxmlformats.org/officeDocument/2006/relationships/image" Target="../media/image4360.png"/><Relationship Id="rId350" Type="http://schemas.openxmlformats.org/officeDocument/2006/relationships/image" Target="../media/image5170.png"/><Relationship Id="rId406" Type="http://schemas.openxmlformats.org/officeDocument/2006/relationships/customXml" Target="../ink/ink1147.xml"/><Relationship Id="rId9" Type="http://schemas.openxmlformats.org/officeDocument/2006/relationships/image" Target="../media/image3480.png"/><Relationship Id="rId210" Type="http://schemas.openxmlformats.org/officeDocument/2006/relationships/customXml" Target="../ink/ink1048.xml"/><Relationship Id="rId392" Type="http://schemas.openxmlformats.org/officeDocument/2006/relationships/image" Target="../media/image5370.png"/><Relationship Id="rId252" Type="http://schemas.openxmlformats.org/officeDocument/2006/relationships/customXml" Target="../ink/ink1069.xml"/><Relationship Id="rId294" Type="http://schemas.openxmlformats.org/officeDocument/2006/relationships/customXml" Target="../ink/ink1090.xml"/><Relationship Id="rId308" Type="http://schemas.openxmlformats.org/officeDocument/2006/relationships/customXml" Target="../ink/ink1097.xml"/><Relationship Id="rId47" Type="http://schemas.openxmlformats.org/officeDocument/2006/relationships/image" Target="../media/image3670.png"/><Relationship Id="rId89" Type="http://schemas.openxmlformats.org/officeDocument/2006/relationships/image" Target="../media/image3880.png"/><Relationship Id="rId112" Type="http://schemas.openxmlformats.org/officeDocument/2006/relationships/customXml" Target="../ink/ink999.xml"/><Relationship Id="rId154" Type="http://schemas.openxmlformats.org/officeDocument/2006/relationships/customXml" Target="../ink/ink1020.xml"/><Relationship Id="rId361" Type="http://schemas.openxmlformats.org/officeDocument/2006/relationships/customXml" Target="../ink/ink1124.xml"/><Relationship Id="rId196" Type="http://schemas.openxmlformats.org/officeDocument/2006/relationships/customXml" Target="../ink/ink1041.xml"/><Relationship Id="rId417" Type="http://schemas.openxmlformats.org/officeDocument/2006/relationships/image" Target="../media/image5480.png"/><Relationship Id="rId16" Type="http://schemas.openxmlformats.org/officeDocument/2006/relationships/customXml" Target="../ink/ink951.xml"/><Relationship Id="rId221" Type="http://schemas.openxmlformats.org/officeDocument/2006/relationships/image" Target="../media/image4540.png"/><Relationship Id="rId263" Type="http://schemas.openxmlformats.org/officeDocument/2006/relationships/image" Target="../media/image4740.png"/><Relationship Id="rId319" Type="http://schemas.openxmlformats.org/officeDocument/2006/relationships/customXml" Target="../ink/ink1103.xml"/><Relationship Id="rId58" Type="http://schemas.openxmlformats.org/officeDocument/2006/relationships/customXml" Target="../ink/ink972.xml"/><Relationship Id="rId123" Type="http://schemas.openxmlformats.org/officeDocument/2006/relationships/image" Target="../media/image4050.png"/><Relationship Id="rId330" Type="http://schemas.openxmlformats.org/officeDocument/2006/relationships/image" Target="../media/image5070.png"/><Relationship Id="rId165" Type="http://schemas.openxmlformats.org/officeDocument/2006/relationships/image" Target="../media/image4260.png"/><Relationship Id="rId372" Type="http://schemas.openxmlformats.org/officeDocument/2006/relationships/image" Target="../media/image5270.png"/><Relationship Id="rId232" Type="http://schemas.openxmlformats.org/officeDocument/2006/relationships/customXml" Target="../ink/ink1059.xml"/><Relationship Id="rId274" Type="http://schemas.openxmlformats.org/officeDocument/2006/relationships/customXml" Target="../ink/ink1080.xml"/><Relationship Id="rId27" Type="http://schemas.openxmlformats.org/officeDocument/2006/relationships/image" Target="../media/image3570.png"/><Relationship Id="rId69" Type="http://schemas.openxmlformats.org/officeDocument/2006/relationships/image" Target="../media/image3780.png"/><Relationship Id="rId134" Type="http://schemas.openxmlformats.org/officeDocument/2006/relationships/customXml" Target="../ink/ink1010.xml"/><Relationship Id="rId80" Type="http://schemas.openxmlformats.org/officeDocument/2006/relationships/customXml" Target="../ink/ink983.xml"/><Relationship Id="rId176" Type="http://schemas.openxmlformats.org/officeDocument/2006/relationships/customXml" Target="../ink/ink1031.xml"/><Relationship Id="rId341" Type="http://schemas.openxmlformats.org/officeDocument/2006/relationships/customXml" Target="../ink/ink1114.xml"/><Relationship Id="rId383" Type="http://schemas.openxmlformats.org/officeDocument/2006/relationships/customXml" Target="../ink/ink1135.xml"/><Relationship Id="rId201" Type="http://schemas.openxmlformats.org/officeDocument/2006/relationships/image" Target="../media/image4440.png"/><Relationship Id="rId222" Type="http://schemas.openxmlformats.org/officeDocument/2006/relationships/customXml" Target="../ink/ink1054.xml"/><Relationship Id="rId243" Type="http://schemas.openxmlformats.org/officeDocument/2006/relationships/image" Target="../media/image4650.png"/><Relationship Id="rId264" Type="http://schemas.openxmlformats.org/officeDocument/2006/relationships/customXml" Target="../ink/ink1075.xml"/><Relationship Id="rId285" Type="http://schemas.openxmlformats.org/officeDocument/2006/relationships/image" Target="../media/image4850.png"/><Relationship Id="rId17" Type="http://schemas.openxmlformats.org/officeDocument/2006/relationships/image" Target="../media/image3520.png"/><Relationship Id="rId38" Type="http://schemas.openxmlformats.org/officeDocument/2006/relationships/customXml" Target="../ink/ink962.xml"/><Relationship Id="rId59" Type="http://schemas.openxmlformats.org/officeDocument/2006/relationships/image" Target="../media/image3730.png"/><Relationship Id="rId103" Type="http://schemas.openxmlformats.org/officeDocument/2006/relationships/image" Target="../media/image3950.png"/><Relationship Id="rId124" Type="http://schemas.openxmlformats.org/officeDocument/2006/relationships/customXml" Target="../ink/ink1005.xml"/><Relationship Id="rId310" Type="http://schemas.openxmlformats.org/officeDocument/2006/relationships/customXml" Target="../ink/ink1098.xml"/><Relationship Id="rId70" Type="http://schemas.openxmlformats.org/officeDocument/2006/relationships/customXml" Target="../ink/ink978.xml"/><Relationship Id="rId91" Type="http://schemas.openxmlformats.org/officeDocument/2006/relationships/image" Target="../media/image3890.png"/><Relationship Id="rId145" Type="http://schemas.openxmlformats.org/officeDocument/2006/relationships/image" Target="../media/image4160.png"/><Relationship Id="rId166" Type="http://schemas.openxmlformats.org/officeDocument/2006/relationships/customXml" Target="../ink/ink1026.xml"/><Relationship Id="rId187" Type="http://schemas.openxmlformats.org/officeDocument/2006/relationships/image" Target="../media/image4370.png"/><Relationship Id="rId331" Type="http://schemas.openxmlformats.org/officeDocument/2006/relationships/customXml" Target="../ink/ink1109.xml"/><Relationship Id="rId352" Type="http://schemas.openxmlformats.org/officeDocument/2006/relationships/image" Target="../media/image5180.png"/><Relationship Id="rId373" Type="http://schemas.openxmlformats.org/officeDocument/2006/relationships/customXml" Target="../ink/ink1130.xml"/><Relationship Id="rId394" Type="http://schemas.openxmlformats.org/officeDocument/2006/relationships/image" Target="../media/image5380.png"/><Relationship Id="rId408" Type="http://schemas.openxmlformats.org/officeDocument/2006/relationships/customXml" Target="../ink/ink1148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049.xml"/><Relationship Id="rId233" Type="http://schemas.openxmlformats.org/officeDocument/2006/relationships/image" Target="../media/image4600.png"/><Relationship Id="rId254" Type="http://schemas.openxmlformats.org/officeDocument/2006/relationships/customXml" Target="../ink/ink1070.xml"/><Relationship Id="rId28" Type="http://schemas.openxmlformats.org/officeDocument/2006/relationships/customXml" Target="../ink/ink957.xml"/><Relationship Id="rId49" Type="http://schemas.openxmlformats.org/officeDocument/2006/relationships/image" Target="../media/image3680.png"/><Relationship Id="rId114" Type="http://schemas.openxmlformats.org/officeDocument/2006/relationships/customXml" Target="../ink/ink1000.xml"/><Relationship Id="rId275" Type="http://schemas.openxmlformats.org/officeDocument/2006/relationships/image" Target="../media/image4800.png"/><Relationship Id="rId296" Type="http://schemas.openxmlformats.org/officeDocument/2006/relationships/customXml" Target="../ink/ink1091.xml"/><Relationship Id="rId300" Type="http://schemas.openxmlformats.org/officeDocument/2006/relationships/customXml" Target="../ink/ink1093.xml"/><Relationship Id="rId60" Type="http://schemas.openxmlformats.org/officeDocument/2006/relationships/customXml" Target="../ink/ink973.xml"/><Relationship Id="rId81" Type="http://schemas.openxmlformats.org/officeDocument/2006/relationships/image" Target="../media/image3840.png"/><Relationship Id="rId135" Type="http://schemas.openxmlformats.org/officeDocument/2006/relationships/image" Target="../media/image4110.png"/><Relationship Id="rId156" Type="http://schemas.openxmlformats.org/officeDocument/2006/relationships/customXml" Target="../ink/ink1021.xml"/><Relationship Id="rId177" Type="http://schemas.openxmlformats.org/officeDocument/2006/relationships/image" Target="../media/image4320.png"/><Relationship Id="rId198" Type="http://schemas.openxmlformats.org/officeDocument/2006/relationships/customXml" Target="../ink/ink1042.xml"/><Relationship Id="rId321" Type="http://schemas.openxmlformats.org/officeDocument/2006/relationships/customXml" Target="../ink/ink1104.xml"/><Relationship Id="rId342" Type="http://schemas.openxmlformats.org/officeDocument/2006/relationships/image" Target="../media/image5130.png"/><Relationship Id="rId363" Type="http://schemas.openxmlformats.org/officeDocument/2006/relationships/customXml" Target="../ink/ink1125.xml"/><Relationship Id="rId384" Type="http://schemas.openxmlformats.org/officeDocument/2006/relationships/image" Target="../media/image5330.png"/><Relationship Id="rId419" Type="http://schemas.openxmlformats.org/officeDocument/2006/relationships/image" Target="../media/image5490.png"/><Relationship Id="rId202" Type="http://schemas.openxmlformats.org/officeDocument/2006/relationships/customXml" Target="../ink/ink1044.xml"/><Relationship Id="rId223" Type="http://schemas.openxmlformats.org/officeDocument/2006/relationships/image" Target="../media/image4550.png"/><Relationship Id="rId244" Type="http://schemas.openxmlformats.org/officeDocument/2006/relationships/customXml" Target="../ink/ink1065.xml"/><Relationship Id="rId18" Type="http://schemas.openxmlformats.org/officeDocument/2006/relationships/customXml" Target="../ink/ink952.xml"/><Relationship Id="rId39" Type="http://schemas.openxmlformats.org/officeDocument/2006/relationships/image" Target="../media/image3630.png"/><Relationship Id="rId265" Type="http://schemas.openxmlformats.org/officeDocument/2006/relationships/image" Target="../media/image4750.png"/><Relationship Id="rId286" Type="http://schemas.openxmlformats.org/officeDocument/2006/relationships/customXml" Target="../ink/ink1086.xml"/><Relationship Id="rId50" Type="http://schemas.openxmlformats.org/officeDocument/2006/relationships/customXml" Target="../ink/ink968.xml"/><Relationship Id="rId104" Type="http://schemas.openxmlformats.org/officeDocument/2006/relationships/customXml" Target="../ink/ink995.xml"/><Relationship Id="rId125" Type="http://schemas.openxmlformats.org/officeDocument/2006/relationships/image" Target="../media/image4060.png"/><Relationship Id="rId146" Type="http://schemas.openxmlformats.org/officeDocument/2006/relationships/customXml" Target="../ink/ink1016.xml"/><Relationship Id="rId167" Type="http://schemas.openxmlformats.org/officeDocument/2006/relationships/image" Target="../media/image4270.png"/><Relationship Id="rId188" Type="http://schemas.openxmlformats.org/officeDocument/2006/relationships/customXml" Target="../ink/ink1037.xml"/><Relationship Id="rId311" Type="http://schemas.openxmlformats.org/officeDocument/2006/relationships/customXml" Target="../ink/ink1099.xml"/><Relationship Id="rId332" Type="http://schemas.openxmlformats.org/officeDocument/2006/relationships/image" Target="../media/image5080.png"/><Relationship Id="rId353" Type="http://schemas.openxmlformats.org/officeDocument/2006/relationships/customXml" Target="../ink/ink1120.xml"/><Relationship Id="rId374" Type="http://schemas.openxmlformats.org/officeDocument/2006/relationships/image" Target="../media/image5280.png"/><Relationship Id="rId395" Type="http://schemas.openxmlformats.org/officeDocument/2006/relationships/customXml" Target="../ink/ink1141.xml"/><Relationship Id="rId409" Type="http://schemas.openxmlformats.org/officeDocument/2006/relationships/image" Target="../media/image5450.png"/><Relationship Id="rId71" Type="http://schemas.openxmlformats.org/officeDocument/2006/relationships/image" Target="../media/image3790.png"/><Relationship Id="rId92" Type="http://schemas.openxmlformats.org/officeDocument/2006/relationships/customXml" Target="../ink/ink989.xml"/><Relationship Id="rId213" Type="http://schemas.openxmlformats.org/officeDocument/2006/relationships/image" Target="../media/image4500.png"/><Relationship Id="rId234" Type="http://schemas.openxmlformats.org/officeDocument/2006/relationships/customXml" Target="../ink/ink1060.xml"/><Relationship Id="rId2" Type="http://schemas.openxmlformats.org/officeDocument/2006/relationships/customXml" Target="../ink/ink944.xml"/><Relationship Id="rId29" Type="http://schemas.openxmlformats.org/officeDocument/2006/relationships/image" Target="../media/image3580.png"/><Relationship Id="rId255" Type="http://schemas.openxmlformats.org/officeDocument/2006/relationships/image" Target="../media/image7.png"/><Relationship Id="rId276" Type="http://schemas.openxmlformats.org/officeDocument/2006/relationships/customXml" Target="../ink/ink1081.xml"/><Relationship Id="rId297" Type="http://schemas.openxmlformats.org/officeDocument/2006/relationships/image" Target="../media/image4910.png"/><Relationship Id="rId40" Type="http://schemas.openxmlformats.org/officeDocument/2006/relationships/customXml" Target="../ink/ink963.xml"/><Relationship Id="rId115" Type="http://schemas.openxmlformats.org/officeDocument/2006/relationships/image" Target="../media/image4010.png"/><Relationship Id="rId136" Type="http://schemas.openxmlformats.org/officeDocument/2006/relationships/customXml" Target="../ink/ink1011.xml"/><Relationship Id="rId157" Type="http://schemas.openxmlformats.org/officeDocument/2006/relationships/image" Target="../media/image4220.png"/><Relationship Id="rId178" Type="http://schemas.openxmlformats.org/officeDocument/2006/relationships/customXml" Target="../ink/ink1032.xml"/><Relationship Id="rId301" Type="http://schemas.openxmlformats.org/officeDocument/2006/relationships/image" Target="../media/image4930.png"/><Relationship Id="rId322" Type="http://schemas.openxmlformats.org/officeDocument/2006/relationships/image" Target="../media/image5030.png"/><Relationship Id="rId343" Type="http://schemas.openxmlformats.org/officeDocument/2006/relationships/customXml" Target="../ink/ink1115.xml"/><Relationship Id="rId364" Type="http://schemas.openxmlformats.org/officeDocument/2006/relationships/image" Target="../media/image5230.png"/><Relationship Id="rId61" Type="http://schemas.openxmlformats.org/officeDocument/2006/relationships/image" Target="../media/image3740.png"/><Relationship Id="rId82" Type="http://schemas.openxmlformats.org/officeDocument/2006/relationships/customXml" Target="../ink/ink984.xml"/><Relationship Id="rId199" Type="http://schemas.openxmlformats.org/officeDocument/2006/relationships/image" Target="../media/image4430.png"/><Relationship Id="rId203" Type="http://schemas.openxmlformats.org/officeDocument/2006/relationships/image" Target="../media/image4450.png"/><Relationship Id="rId385" Type="http://schemas.openxmlformats.org/officeDocument/2006/relationships/customXml" Target="../ink/ink1136.xml"/><Relationship Id="rId19" Type="http://schemas.openxmlformats.org/officeDocument/2006/relationships/image" Target="../media/image3530.png"/><Relationship Id="rId224" Type="http://schemas.openxmlformats.org/officeDocument/2006/relationships/customXml" Target="../ink/ink1055.xml"/><Relationship Id="rId245" Type="http://schemas.openxmlformats.org/officeDocument/2006/relationships/image" Target="../media/image4660.png"/><Relationship Id="rId266" Type="http://schemas.openxmlformats.org/officeDocument/2006/relationships/customXml" Target="../ink/ink1076.xml"/><Relationship Id="rId287" Type="http://schemas.openxmlformats.org/officeDocument/2006/relationships/image" Target="../media/image4860.png"/><Relationship Id="rId410" Type="http://schemas.openxmlformats.org/officeDocument/2006/relationships/customXml" Target="../ink/ink1149.xml"/><Relationship Id="rId30" Type="http://schemas.openxmlformats.org/officeDocument/2006/relationships/customXml" Target="../ink/ink958.xml"/><Relationship Id="rId105" Type="http://schemas.openxmlformats.org/officeDocument/2006/relationships/image" Target="../media/image3960.png"/><Relationship Id="rId126" Type="http://schemas.openxmlformats.org/officeDocument/2006/relationships/customXml" Target="../ink/ink1006.xml"/><Relationship Id="rId147" Type="http://schemas.openxmlformats.org/officeDocument/2006/relationships/image" Target="../media/image4170.png"/><Relationship Id="rId168" Type="http://schemas.openxmlformats.org/officeDocument/2006/relationships/customXml" Target="../ink/ink1027.xml"/><Relationship Id="rId312" Type="http://schemas.openxmlformats.org/officeDocument/2006/relationships/image" Target="../media/image4980.png"/><Relationship Id="rId333" Type="http://schemas.openxmlformats.org/officeDocument/2006/relationships/customXml" Target="../ink/ink1110.xml"/><Relationship Id="rId354" Type="http://schemas.openxmlformats.org/officeDocument/2006/relationships/image" Target="../media/image311.png"/><Relationship Id="rId51" Type="http://schemas.openxmlformats.org/officeDocument/2006/relationships/image" Target="../media/image3690.png"/><Relationship Id="rId72" Type="http://schemas.openxmlformats.org/officeDocument/2006/relationships/customXml" Target="../ink/ink979.xml"/><Relationship Id="rId93" Type="http://schemas.openxmlformats.org/officeDocument/2006/relationships/image" Target="../media/image3900.png"/><Relationship Id="rId189" Type="http://schemas.openxmlformats.org/officeDocument/2006/relationships/image" Target="../media/image4380.png"/><Relationship Id="rId375" Type="http://schemas.openxmlformats.org/officeDocument/2006/relationships/customXml" Target="../ink/ink1131.xml"/><Relationship Id="rId396" Type="http://schemas.openxmlformats.org/officeDocument/2006/relationships/customXml" Target="../ink/ink1142.xml"/><Relationship Id="rId3" Type="http://schemas.openxmlformats.org/officeDocument/2006/relationships/image" Target="../media/image3450.png"/><Relationship Id="rId214" Type="http://schemas.openxmlformats.org/officeDocument/2006/relationships/customXml" Target="../ink/ink1050.xml"/><Relationship Id="rId235" Type="http://schemas.openxmlformats.org/officeDocument/2006/relationships/image" Target="../media/image4610.png"/><Relationship Id="rId256" Type="http://schemas.openxmlformats.org/officeDocument/2006/relationships/customXml" Target="../ink/ink1071.xml"/><Relationship Id="rId277" Type="http://schemas.openxmlformats.org/officeDocument/2006/relationships/image" Target="../media/image4810.png"/><Relationship Id="rId298" Type="http://schemas.openxmlformats.org/officeDocument/2006/relationships/customXml" Target="../ink/ink1092.xml"/><Relationship Id="rId400" Type="http://schemas.openxmlformats.org/officeDocument/2006/relationships/customXml" Target="../ink/ink1144.xml"/><Relationship Id="rId116" Type="http://schemas.openxmlformats.org/officeDocument/2006/relationships/customXml" Target="../ink/ink1001.xml"/><Relationship Id="rId137" Type="http://schemas.openxmlformats.org/officeDocument/2006/relationships/image" Target="../media/image4120.png"/><Relationship Id="rId158" Type="http://schemas.openxmlformats.org/officeDocument/2006/relationships/customXml" Target="../ink/ink1022.xml"/><Relationship Id="rId302" Type="http://schemas.openxmlformats.org/officeDocument/2006/relationships/customXml" Target="../ink/ink1094.xml"/><Relationship Id="rId323" Type="http://schemas.openxmlformats.org/officeDocument/2006/relationships/customXml" Target="../ink/ink1105.xml"/><Relationship Id="rId344" Type="http://schemas.openxmlformats.org/officeDocument/2006/relationships/image" Target="../media/image5140.png"/><Relationship Id="rId20" Type="http://schemas.openxmlformats.org/officeDocument/2006/relationships/customXml" Target="../ink/ink953.xml"/><Relationship Id="rId41" Type="http://schemas.openxmlformats.org/officeDocument/2006/relationships/image" Target="../media/image3640.png"/><Relationship Id="rId62" Type="http://schemas.openxmlformats.org/officeDocument/2006/relationships/customXml" Target="../ink/ink974.xml"/><Relationship Id="rId83" Type="http://schemas.openxmlformats.org/officeDocument/2006/relationships/image" Target="../media/image3850.png"/><Relationship Id="rId179" Type="http://schemas.openxmlformats.org/officeDocument/2006/relationships/image" Target="../media/image4330.png"/><Relationship Id="rId365" Type="http://schemas.openxmlformats.org/officeDocument/2006/relationships/customXml" Target="../ink/ink1126.xml"/><Relationship Id="rId386" Type="http://schemas.openxmlformats.org/officeDocument/2006/relationships/image" Target="../media/image5340.png"/><Relationship Id="rId190" Type="http://schemas.openxmlformats.org/officeDocument/2006/relationships/customXml" Target="../ink/ink1038.xml"/><Relationship Id="rId204" Type="http://schemas.openxmlformats.org/officeDocument/2006/relationships/customXml" Target="../ink/ink1045.xml"/><Relationship Id="rId225" Type="http://schemas.openxmlformats.org/officeDocument/2006/relationships/image" Target="../media/image4560.png"/><Relationship Id="rId246" Type="http://schemas.openxmlformats.org/officeDocument/2006/relationships/customXml" Target="../ink/ink1066.xml"/><Relationship Id="rId267" Type="http://schemas.openxmlformats.org/officeDocument/2006/relationships/image" Target="../media/image4760.png"/><Relationship Id="rId288" Type="http://schemas.openxmlformats.org/officeDocument/2006/relationships/customXml" Target="../ink/ink1087.xml"/><Relationship Id="rId411" Type="http://schemas.openxmlformats.org/officeDocument/2006/relationships/image" Target="../media/image312.png"/><Relationship Id="rId106" Type="http://schemas.openxmlformats.org/officeDocument/2006/relationships/customXml" Target="../ink/ink996.xml"/><Relationship Id="rId127" Type="http://schemas.openxmlformats.org/officeDocument/2006/relationships/image" Target="../media/image4070.png"/><Relationship Id="rId313" Type="http://schemas.openxmlformats.org/officeDocument/2006/relationships/customXml" Target="../ink/ink1100.xml"/><Relationship Id="rId10" Type="http://schemas.openxmlformats.org/officeDocument/2006/relationships/customXml" Target="../ink/ink948.xml"/><Relationship Id="rId31" Type="http://schemas.openxmlformats.org/officeDocument/2006/relationships/image" Target="../media/image3590.png"/><Relationship Id="rId52" Type="http://schemas.openxmlformats.org/officeDocument/2006/relationships/customXml" Target="../ink/ink969.xml"/><Relationship Id="rId73" Type="http://schemas.openxmlformats.org/officeDocument/2006/relationships/image" Target="../media/image3800.png"/><Relationship Id="rId94" Type="http://schemas.openxmlformats.org/officeDocument/2006/relationships/customXml" Target="../ink/ink990.xml"/><Relationship Id="rId148" Type="http://schemas.openxmlformats.org/officeDocument/2006/relationships/customXml" Target="../ink/ink1017.xml"/><Relationship Id="rId169" Type="http://schemas.openxmlformats.org/officeDocument/2006/relationships/image" Target="../media/image4280.png"/><Relationship Id="rId334" Type="http://schemas.openxmlformats.org/officeDocument/2006/relationships/image" Target="../media/image5090.png"/><Relationship Id="rId355" Type="http://schemas.openxmlformats.org/officeDocument/2006/relationships/customXml" Target="../ink/ink1121.xml"/><Relationship Id="rId376" Type="http://schemas.openxmlformats.org/officeDocument/2006/relationships/image" Target="../media/image5290.png"/><Relationship Id="rId397" Type="http://schemas.openxmlformats.org/officeDocument/2006/relationships/image" Target="../media/image5390.png"/><Relationship Id="rId4" Type="http://schemas.openxmlformats.org/officeDocument/2006/relationships/customXml" Target="../ink/ink945.xml"/><Relationship Id="rId180" Type="http://schemas.openxmlformats.org/officeDocument/2006/relationships/customXml" Target="../ink/ink1033.xml"/><Relationship Id="rId215" Type="http://schemas.openxmlformats.org/officeDocument/2006/relationships/image" Target="../media/image4510.png"/><Relationship Id="rId236" Type="http://schemas.openxmlformats.org/officeDocument/2006/relationships/customXml" Target="../ink/ink1061.xml"/><Relationship Id="rId257" Type="http://schemas.openxmlformats.org/officeDocument/2006/relationships/image" Target="../media/image4710.png"/><Relationship Id="rId278" Type="http://schemas.openxmlformats.org/officeDocument/2006/relationships/customXml" Target="../ink/ink1082.xml"/><Relationship Id="rId401" Type="http://schemas.openxmlformats.org/officeDocument/2006/relationships/image" Target="../media/image5410.png"/><Relationship Id="rId303" Type="http://schemas.openxmlformats.org/officeDocument/2006/relationships/image" Target="../media/image4940.png"/><Relationship Id="rId42" Type="http://schemas.openxmlformats.org/officeDocument/2006/relationships/customXml" Target="../ink/ink964.xml"/><Relationship Id="rId84" Type="http://schemas.openxmlformats.org/officeDocument/2006/relationships/customXml" Target="../ink/ink985.xml"/><Relationship Id="rId138" Type="http://schemas.openxmlformats.org/officeDocument/2006/relationships/customXml" Target="../ink/ink1012.xml"/><Relationship Id="rId345" Type="http://schemas.openxmlformats.org/officeDocument/2006/relationships/customXml" Target="../ink/ink1116.xml"/><Relationship Id="rId387" Type="http://schemas.openxmlformats.org/officeDocument/2006/relationships/customXml" Target="../ink/ink1137.xml"/><Relationship Id="rId191" Type="http://schemas.openxmlformats.org/officeDocument/2006/relationships/image" Target="../media/image4390.png"/><Relationship Id="rId205" Type="http://schemas.openxmlformats.org/officeDocument/2006/relationships/image" Target="../media/image4460.png"/><Relationship Id="rId247" Type="http://schemas.openxmlformats.org/officeDocument/2006/relationships/image" Target="../media/image4670.png"/><Relationship Id="rId412" Type="http://schemas.openxmlformats.org/officeDocument/2006/relationships/customXml" Target="../ink/ink1150.xml"/><Relationship Id="rId107" Type="http://schemas.openxmlformats.org/officeDocument/2006/relationships/image" Target="../media/image3970.png"/><Relationship Id="rId289" Type="http://schemas.openxmlformats.org/officeDocument/2006/relationships/image" Target="../media/image4870.png"/><Relationship Id="rId11" Type="http://schemas.openxmlformats.org/officeDocument/2006/relationships/image" Target="../media/image3490.png"/><Relationship Id="rId53" Type="http://schemas.openxmlformats.org/officeDocument/2006/relationships/image" Target="../media/image3700.png"/><Relationship Id="rId149" Type="http://schemas.openxmlformats.org/officeDocument/2006/relationships/image" Target="../media/image4180.png"/><Relationship Id="rId314" Type="http://schemas.openxmlformats.org/officeDocument/2006/relationships/image" Target="../media/image4990.png"/><Relationship Id="rId356" Type="http://schemas.openxmlformats.org/officeDocument/2006/relationships/image" Target="../media/image5190.png"/><Relationship Id="rId398" Type="http://schemas.openxmlformats.org/officeDocument/2006/relationships/customXml" Target="../ink/ink1143.xml"/><Relationship Id="rId95" Type="http://schemas.openxmlformats.org/officeDocument/2006/relationships/image" Target="../media/image3910.png"/><Relationship Id="rId160" Type="http://schemas.openxmlformats.org/officeDocument/2006/relationships/customXml" Target="../ink/ink1023.xml"/><Relationship Id="rId216" Type="http://schemas.openxmlformats.org/officeDocument/2006/relationships/customXml" Target="../ink/ink1051.xml"/><Relationship Id="rId258" Type="http://schemas.openxmlformats.org/officeDocument/2006/relationships/customXml" Target="../ink/ink1072.xml"/><Relationship Id="rId22" Type="http://schemas.openxmlformats.org/officeDocument/2006/relationships/customXml" Target="../ink/ink954.xml"/><Relationship Id="rId64" Type="http://schemas.openxmlformats.org/officeDocument/2006/relationships/customXml" Target="../ink/ink975.xml"/><Relationship Id="rId118" Type="http://schemas.openxmlformats.org/officeDocument/2006/relationships/customXml" Target="../ink/ink1002.xml"/><Relationship Id="rId325" Type="http://schemas.openxmlformats.org/officeDocument/2006/relationships/customXml" Target="../ink/ink1106.xml"/><Relationship Id="rId367" Type="http://schemas.openxmlformats.org/officeDocument/2006/relationships/customXml" Target="../ink/ink1127.xml"/><Relationship Id="rId171" Type="http://schemas.openxmlformats.org/officeDocument/2006/relationships/image" Target="../media/image4290.png"/><Relationship Id="rId227" Type="http://schemas.openxmlformats.org/officeDocument/2006/relationships/image" Target="../media/image4570.png"/><Relationship Id="rId269" Type="http://schemas.openxmlformats.org/officeDocument/2006/relationships/image" Target="../media/image4770.png"/><Relationship Id="rId33" Type="http://schemas.openxmlformats.org/officeDocument/2006/relationships/image" Target="../media/image3600.png"/><Relationship Id="rId129" Type="http://schemas.openxmlformats.org/officeDocument/2006/relationships/image" Target="../media/image4080.png"/><Relationship Id="rId280" Type="http://schemas.openxmlformats.org/officeDocument/2006/relationships/customXml" Target="../ink/ink1083.xml"/><Relationship Id="rId336" Type="http://schemas.openxmlformats.org/officeDocument/2006/relationships/image" Target="../media/image5100.png"/><Relationship Id="rId75" Type="http://schemas.openxmlformats.org/officeDocument/2006/relationships/image" Target="../media/image3810.png"/><Relationship Id="rId140" Type="http://schemas.openxmlformats.org/officeDocument/2006/relationships/customXml" Target="../ink/ink1013.xml"/><Relationship Id="rId182" Type="http://schemas.openxmlformats.org/officeDocument/2006/relationships/customXml" Target="../ink/ink1034.xml"/><Relationship Id="rId378" Type="http://schemas.openxmlformats.org/officeDocument/2006/relationships/image" Target="../media/image5300.png"/><Relationship Id="rId403" Type="http://schemas.openxmlformats.org/officeDocument/2006/relationships/image" Target="../media/image5420.png"/><Relationship Id="rId6" Type="http://schemas.openxmlformats.org/officeDocument/2006/relationships/customXml" Target="../ink/ink946.xml"/><Relationship Id="rId238" Type="http://schemas.openxmlformats.org/officeDocument/2006/relationships/customXml" Target="../ink/ink1062.xml"/><Relationship Id="rId291" Type="http://schemas.openxmlformats.org/officeDocument/2006/relationships/image" Target="../media/image4880.png"/><Relationship Id="rId305" Type="http://schemas.openxmlformats.org/officeDocument/2006/relationships/image" Target="../media/image4950.png"/><Relationship Id="rId347" Type="http://schemas.openxmlformats.org/officeDocument/2006/relationships/customXml" Target="../ink/ink1117.xml"/><Relationship Id="rId44" Type="http://schemas.openxmlformats.org/officeDocument/2006/relationships/customXml" Target="../ink/ink965.xml"/><Relationship Id="rId86" Type="http://schemas.openxmlformats.org/officeDocument/2006/relationships/customXml" Target="../ink/ink986.xml"/><Relationship Id="rId151" Type="http://schemas.openxmlformats.org/officeDocument/2006/relationships/image" Target="../media/image4190.png"/><Relationship Id="rId389" Type="http://schemas.openxmlformats.org/officeDocument/2006/relationships/customXml" Target="../ink/ink1138.xml"/><Relationship Id="rId193" Type="http://schemas.openxmlformats.org/officeDocument/2006/relationships/image" Target="../media/image4400.png"/><Relationship Id="rId207" Type="http://schemas.openxmlformats.org/officeDocument/2006/relationships/image" Target="../media/image4470.png"/><Relationship Id="rId249" Type="http://schemas.openxmlformats.org/officeDocument/2006/relationships/image" Target="../media/image4680.png"/><Relationship Id="rId414" Type="http://schemas.openxmlformats.org/officeDocument/2006/relationships/customXml" Target="../ink/ink1151.xml"/><Relationship Id="rId13" Type="http://schemas.openxmlformats.org/officeDocument/2006/relationships/image" Target="../media/image3500.png"/><Relationship Id="rId109" Type="http://schemas.openxmlformats.org/officeDocument/2006/relationships/image" Target="../media/image3980.png"/><Relationship Id="rId260" Type="http://schemas.openxmlformats.org/officeDocument/2006/relationships/customXml" Target="../ink/ink1073.xml"/><Relationship Id="rId316" Type="http://schemas.openxmlformats.org/officeDocument/2006/relationships/image" Target="../media/image5000.png"/><Relationship Id="rId55" Type="http://schemas.openxmlformats.org/officeDocument/2006/relationships/image" Target="../media/image3710.png"/><Relationship Id="rId97" Type="http://schemas.openxmlformats.org/officeDocument/2006/relationships/image" Target="../media/image3920.png"/><Relationship Id="rId120" Type="http://schemas.openxmlformats.org/officeDocument/2006/relationships/customXml" Target="../ink/ink1003.xml"/><Relationship Id="rId358" Type="http://schemas.openxmlformats.org/officeDocument/2006/relationships/image" Target="../media/image5200.png"/><Relationship Id="rId162" Type="http://schemas.openxmlformats.org/officeDocument/2006/relationships/customXml" Target="../ink/ink1024.xml"/><Relationship Id="rId218" Type="http://schemas.openxmlformats.org/officeDocument/2006/relationships/customXml" Target="../ink/ink1052.xml"/><Relationship Id="rId271" Type="http://schemas.openxmlformats.org/officeDocument/2006/relationships/image" Target="../media/image4780.png"/><Relationship Id="rId24" Type="http://schemas.openxmlformats.org/officeDocument/2006/relationships/customXml" Target="../ink/ink955.xml"/><Relationship Id="rId66" Type="http://schemas.openxmlformats.org/officeDocument/2006/relationships/customXml" Target="../ink/ink976.xml"/><Relationship Id="rId131" Type="http://schemas.openxmlformats.org/officeDocument/2006/relationships/image" Target="../media/image4090.png"/><Relationship Id="rId327" Type="http://schemas.openxmlformats.org/officeDocument/2006/relationships/customXml" Target="../ink/ink1107.xml"/><Relationship Id="rId369" Type="http://schemas.openxmlformats.org/officeDocument/2006/relationships/customXml" Target="../ink/ink1128.xml"/><Relationship Id="rId173" Type="http://schemas.openxmlformats.org/officeDocument/2006/relationships/image" Target="../media/image4300.png"/><Relationship Id="rId229" Type="http://schemas.openxmlformats.org/officeDocument/2006/relationships/image" Target="../media/image4580.png"/><Relationship Id="rId380" Type="http://schemas.openxmlformats.org/officeDocument/2006/relationships/image" Target="../media/image5310.png"/><Relationship Id="rId240" Type="http://schemas.openxmlformats.org/officeDocument/2006/relationships/customXml" Target="../ink/ink1063.xml"/><Relationship Id="rId35" Type="http://schemas.openxmlformats.org/officeDocument/2006/relationships/image" Target="../media/image3610.png"/><Relationship Id="rId77" Type="http://schemas.openxmlformats.org/officeDocument/2006/relationships/image" Target="../media/image3820.png"/><Relationship Id="rId100" Type="http://schemas.openxmlformats.org/officeDocument/2006/relationships/customXml" Target="../ink/ink993.xml"/><Relationship Id="rId282" Type="http://schemas.openxmlformats.org/officeDocument/2006/relationships/customXml" Target="../ink/ink1084.xml"/><Relationship Id="rId338" Type="http://schemas.openxmlformats.org/officeDocument/2006/relationships/image" Target="../media/image5110.png"/><Relationship Id="rId8" Type="http://schemas.openxmlformats.org/officeDocument/2006/relationships/customXml" Target="../ink/ink947.xml"/><Relationship Id="rId142" Type="http://schemas.openxmlformats.org/officeDocument/2006/relationships/customXml" Target="../ink/ink1014.xml"/><Relationship Id="rId184" Type="http://schemas.openxmlformats.org/officeDocument/2006/relationships/customXml" Target="../ink/ink1035.xml"/><Relationship Id="rId391" Type="http://schemas.openxmlformats.org/officeDocument/2006/relationships/customXml" Target="../ink/ink1139.xml"/><Relationship Id="rId405" Type="http://schemas.openxmlformats.org/officeDocument/2006/relationships/image" Target="../media/image5430.png"/><Relationship Id="rId251" Type="http://schemas.openxmlformats.org/officeDocument/2006/relationships/image" Target="../media/image4690.png"/><Relationship Id="rId46" Type="http://schemas.openxmlformats.org/officeDocument/2006/relationships/customXml" Target="../ink/ink966.xml"/><Relationship Id="rId293" Type="http://schemas.openxmlformats.org/officeDocument/2006/relationships/image" Target="../media/image4890.png"/><Relationship Id="rId307" Type="http://schemas.openxmlformats.org/officeDocument/2006/relationships/image" Target="../media/image4960.png"/><Relationship Id="rId349" Type="http://schemas.openxmlformats.org/officeDocument/2006/relationships/customXml" Target="../ink/ink1118.xml"/><Relationship Id="rId88" Type="http://schemas.openxmlformats.org/officeDocument/2006/relationships/customXml" Target="../ink/ink987.xml"/><Relationship Id="rId111" Type="http://schemas.openxmlformats.org/officeDocument/2006/relationships/image" Target="../media/image3990.png"/><Relationship Id="rId153" Type="http://schemas.openxmlformats.org/officeDocument/2006/relationships/image" Target="../media/image4200.png"/><Relationship Id="rId195" Type="http://schemas.openxmlformats.org/officeDocument/2006/relationships/image" Target="../media/image4410.png"/><Relationship Id="rId209" Type="http://schemas.openxmlformats.org/officeDocument/2006/relationships/image" Target="../media/image4480.png"/><Relationship Id="rId360" Type="http://schemas.openxmlformats.org/officeDocument/2006/relationships/image" Target="../media/image5210.png"/><Relationship Id="rId416" Type="http://schemas.openxmlformats.org/officeDocument/2006/relationships/customXml" Target="../ink/ink1152.xml"/><Relationship Id="rId220" Type="http://schemas.openxmlformats.org/officeDocument/2006/relationships/customXml" Target="../ink/ink1053.xml"/><Relationship Id="rId15" Type="http://schemas.openxmlformats.org/officeDocument/2006/relationships/image" Target="../media/image3510.png"/><Relationship Id="rId57" Type="http://schemas.openxmlformats.org/officeDocument/2006/relationships/image" Target="../media/image3720.png"/><Relationship Id="rId262" Type="http://schemas.openxmlformats.org/officeDocument/2006/relationships/customXml" Target="../ink/ink1074.xml"/><Relationship Id="rId318" Type="http://schemas.openxmlformats.org/officeDocument/2006/relationships/image" Target="../media/image5010.png"/><Relationship Id="rId99" Type="http://schemas.openxmlformats.org/officeDocument/2006/relationships/image" Target="../media/image3930.png"/><Relationship Id="rId122" Type="http://schemas.openxmlformats.org/officeDocument/2006/relationships/customXml" Target="../ink/ink1004.xml"/><Relationship Id="rId164" Type="http://schemas.openxmlformats.org/officeDocument/2006/relationships/customXml" Target="../ink/ink1025.xml"/><Relationship Id="rId371" Type="http://schemas.openxmlformats.org/officeDocument/2006/relationships/customXml" Target="../ink/ink1129.xml"/><Relationship Id="rId26" Type="http://schemas.openxmlformats.org/officeDocument/2006/relationships/customXml" Target="../ink/ink956.xml"/><Relationship Id="rId231" Type="http://schemas.openxmlformats.org/officeDocument/2006/relationships/image" Target="../media/image4590.png"/><Relationship Id="rId273" Type="http://schemas.openxmlformats.org/officeDocument/2006/relationships/image" Target="../media/image4790.png"/><Relationship Id="rId329" Type="http://schemas.openxmlformats.org/officeDocument/2006/relationships/customXml" Target="../ink/ink1108.xml"/><Relationship Id="rId68" Type="http://schemas.openxmlformats.org/officeDocument/2006/relationships/customXml" Target="../ink/ink977.xml"/><Relationship Id="rId133" Type="http://schemas.openxmlformats.org/officeDocument/2006/relationships/image" Target="../media/image4100.png"/><Relationship Id="rId175" Type="http://schemas.openxmlformats.org/officeDocument/2006/relationships/image" Target="../media/image4310.png"/><Relationship Id="rId340" Type="http://schemas.openxmlformats.org/officeDocument/2006/relationships/image" Target="../media/image5120.png"/><Relationship Id="rId200" Type="http://schemas.openxmlformats.org/officeDocument/2006/relationships/customXml" Target="../ink/ink1043.xml"/><Relationship Id="rId382" Type="http://schemas.openxmlformats.org/officeDocument/2006/relationships/image" Target="../media/image5320.png"/><Relationship Id="rId242" Type="http://schemas.openxmlformats.org/officeDocument/2006/relationships/customXml" Target="../ink/ink1064.xml"/><Relationship Id="rId284" Type="http://schemas.openxmlformats.org/officeDocument/2006/relationships/customXml" Target="../ink/ink1085.xml"/><Relationship Id="rId37" Type="http://schemas.openxmlformats.org/officeDocument/2006/relationships/image" Target="../media/image3620.png"/><Relationship Id="rId79" Type="http://schemas.openxmlformats.org/officeDocument/2006/relationships/image" Target="../media/image3830.png"/><Relationship Id="rId102" Type="http://schemas.openxmlformats.org/officeDocument/2006/relationships/customXml" Target="../ink/ink994.xml"/><Relationship Id="rId144" Type="http://schemas.openxmlformats.org/officeDocument/2006/relationships/customXml" Target="../ink/ink1015.xml"/><Relationship Id="rId90" Type="http://schemas.openxmlformats.org/officeDocument/2006/relationships/customXml" Target="../ink/ink988.xml"/><Relationship Id="rId186" Type="http://schemas.openxmlformats.org/officeDocument/2006/relationships/customXml" Target="../ink/ink1036.xml"/><Relationship Id="rId351" Type="http://schemas.openxmlformats.org/officeDocument/2006/relationships/customXml" Target="../ink/ink1119.xml"/><Relationship Id="rId393" Type="http://schemas.openxmlformats.org/officeDocument/2006/relationships/customXml" Target="../ink/ink1140.xml"/><Relationship Id="rId407" Type="http://schemas.openxmlformats.org/officeDocument/2006/relationships/image" Target="../media/image5440.png"/><Relationship Id="rId211" Type="http://schemas.openxmlformats.org/officeDocument/2006/relationships/image" Target="../media/image4490.png"/><Relationship Id="rId253" Type="http://schemas.openxmlformats.org/officeDocument/2006/relationships/image" Target="../media/image4700.png"/><Relationship Id="rId295" Type="http://schemas.openxmlformats.org/officeDocument/2006/relationships/image" Target="../media/image4900.png"/><Relationship Id="rId309" Type="http://schemas.openxmlformats.org/officeDocument/2006/relationships/image" Target="../media/image4970.png"/><Relationship Id="rId48" Type="http://schemas.openxmlformats.org/officeDocument/2006/relationships/customXml" Target="../ink/ink967.xml"/><Relationship Id="rId113" Type="http://schemas.openxmlformats.org/officeDocument/2006/relationships/image" Target="../media/image4000.png"/><Relationship Id="rId320" Type="http://schemas.openxmlformats.org/officeDocument/2006/relationships/image" Target="../media/image5020.png"/><Relationship Id="rId155" Type="http://schemas.openxmlformats.org/officeDocument/2006/relationships/image" Target="../media/image4210.png"/><Relationship Id="rId197" Type="http://schemas.openxmlformats.org/officeDocument/2006/relationships/image" Target="../media/image4420.png"/><Relationship Id="rId362" Type="http://schemas.openxmlformats.org/officeDocument/2006/relationships/image" Target="../media/image5220.png"/><Relationship Id="rId418" Type="http://schemas.openxmlformats.org/officeDocument/2006/relationships/customXml" Target="../ink/ink1153.xml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73.png"/><Relationship Id="rId21" Type="http://schemas.openxmlformats.org/officeDocument/2006/relationships/image" Target="../media/image926.png"/><Relationship Id="rId42" Type="http://schemas.openxmlformats.org/officeDocument/2006/relationships/customXml" Target="../ink/ink1171.xml"/><Relationship Id="rId63" Type="http://schemas.openxmlformats.org/officeDocument/2006/relationships/image" Target="../media/image947.png"/><Relationship Id="rId84" Type="http://schemas.openxmlformats.org/officeDocument/2006/relationships/customXml" Target="../ink/ink1192.xml"/><Relationship Id="rId138" Type="http://schemas.openxmlformats.org/officeDocument/2006/relationships/customXml" Target="../ink/ink1219.xml"/><Relationship Id="rId107" Type="http://schemas.openxmlformats.org/officeDocument/2006/relationships/image" Target="../media/image968.png"/><Relationship Id="rId11" Type="http://schemas.openxmlformats.org/officeDocument/2006/relationships/image" Target="../media/image921.png"/><Relationship Id="rId32" Type="http://schemas.openxmlformats.org/officeDocument/2006/relationships/customXml" Target="../ink/ink1166.xml"/><Relationship Id="rId53" Type="http://schemas.openxmlformats.org/officeDocument/2006/relationships/image" Target="../media/image942.png"/><Relationship Id="rId74" Type="http://schemas.openxmlformats.org/officeDocument/2006/relationships/customXml" Target="../ink/ink1187.xml"/><Relationship Id="rId128" Type="http://schemas.openxmlformats.org/officeDocument/2006/relationships/customXml" Target="../ink/ink1214.xml"/><Relationship Id="rId149" Type="http://schemas.openxmlformats.org/officeDocument/2006/relationships/image" Target="../media/image989.png"/><Relationship Id="rId5" Type="http://schemas.openxmlformats.org/officeDocument/2006/relationships/image" Target="../media/image311.wmf"/><Relationship Id="rId95" Type="http://schemas.openxmlformats.org/officeDocument/2006/relationships/image" Target="../media/image962.png"/><Relationship Id="rId22" Type="http://schemas.openxmlformats.org/officeDocument/2006/relationships/customXml" Target="../ink/ink1161.xml"/><Relationship Id="rId27" Type="http://schemas.openxmlformats.org/officeDocument/2006/relationships/image" Target="../media/image929.png"/><Relationship Id="rId43" Type="http://schemas.openxmlformats.org/officeDocument/2006/relationships/image" Target="../media/image937.png"/><Relationship Id="rId48" Type="http://schemas.openxmlformats.org/officeDocument/2006/relationships/customXml" Target="../ink/ink1174.xml"/><Relationship Id="rId64" Type="http://schemas.openxmlformats.org/officeDocument/2006/relationships/customXml" Target="../ink/ink1182.xml"/><Relationship Id="rId69" Type="http://schemas.openxmlformats.org/officeDocument/2006/relationships/image" Target="../media/image950.png"/><Relationship Id="rId113" Type="http://schemas.openxmlformats.org/officeDocument/2006/relationships/image" Target="../media/image971.png"/><Relationship Id="rId118" Type="http://schemas.openxmlformats.org/officeDocument/2006/relationships/customXml" Target="../ink/ink1209.xml"/><Relationship Id="rId134" Type="http://schemas.openxmlformats.org/officeDocument/2006/relationships/customXml" Target="../ink/ink1217.xml"/><Relationship Id="rId139" Type="http://schemas.openxmlformats.org/officeDocument/2006/relationships/image" Target="../media/image984.png"/><Relationship Id="rId80" Type="http://schemas.openxmlformats.org/officeDocument/2006/relationships/customXml" Target="../ink/ink1190.xml"/><Relationship Id="rId85" Type="http://schemas.openxmlformats.org/officeDocument/2006/relationships/image" Target="../media/image957.png"/><Relationship Id="rId150" Type="http://schemas.openxmlformats.org/officeDocument/2006/relationships/customXml" Target="../ink/ink1225.xml"/><Relationship Id="rId12" Type="http://schemas.openxmlformats.org/officeDocument/2006/relationships/customXml" Target="../ink/ink1156.xml"/><Relationship Id="rId17" Type="http://schemas.openxmlformats.org/officeDocument/2006/relationships/image" Target="../media/image924.png"/><Relationship Id="rId33" Type="http://schemas.openxmlformats.org/officeDocument/2006/relationships/image" Target="../media/image932.png"/><Relationship Id="rId38" Type="http://schemas.openxmlformats.org/officeDocument/2006/relationships/customXml" Target="../ink/ink1169.xml"/><Relationship Id="rId59" Type="http://schemas.openxmlformats.org/officeDocument/2006/relationships/image" Target="../media/image945.png"/><Relationship Id="rId103" Type="http://schemas.openxmlformats.org/officeDocument/2006/relationships/image" Target="../media/image966.png"/><Relationship Id="rId108" Type="http://schemas.openxmlformats.org/officeDocument/2006/relationships/customXml" Target="../ink/ink1204.xml"/><Relationship Id="rId124" Type="http://schemas.openxmlformats.org/officeDocument/2006/relationships/customXml" Target="../ink/ink1212.xml"/><Relationship Id="rId129" Type="http://schemas.openxmlformats.org/officeDocument/2006/relationships/image" Target="../media/image979.png"/><Relationship Id="rId54" Type="http://schemas.openxmlformats.org/officeDocument/2006/relationships/customXml" Target="../ink/ink1177.xml"/><Relationship Id="rId70" Type="http://schemas.openxmlformats.org/officeDocument/2006/relationships/customXml" Target="../ink/ink1185.xml"/><Relationship Id="rId75" Type="http://schemas.openxmlformats.org/officeDocument/2006/relationships/image" Target="../media/image953.png"/><Relationship Id="rId91" Type="http://schemas.openxmlformats.org/officeDocument/2006/relationships/image" Target="../media/image960.png"/><Relationship Id="rId96" Type="http://schemas.openxmlformats.org/officeDocument/2006/relationships/customXml" Target="../ink/ink1198.xml"/><Relationship Id="rId140" Type="http://schemas.openxmlformats.org/officeDocument/2006/relationships/customXml" Target="../ink/ink1220.xml"/><Relationship Id="rId145" Type="http://schemas.openxmlformats.org/officeDocument/2006/relationships/image" Target="../media/image987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23" Type="http://schemas.openxmlformats.org/officeDocument/2006/relationships/image" Target="../media/image927.png"/><Relationship Id="rId28" Type="http://schemas.openxmlformats.org/officeDocument/2006/relationships/customXml" Target="../ink/ink1164.xml"/><Relationship Id="rId49" Type="http://schemas.openxmlformats.org/officeDocument/2006/relationships/image" Target="../media/image940.png"/><Relationship Id="rId114" Type="http://schemas.openxmlformats.org/officeDocument/2006/relationships/customXml" Target="../ink/ink1207.xml"/><Relationship Id="rId119" Type="http://schemas.openxmlformats.org/officeDocument/2006/relationships/image" Target="../media/image974.png"/><Relationship Id="rId44" Type="http://schemas.openxmlformats.org/officeDocument/2006/relationships/customXml" Target="../ink/ink1172.xml"/><Relationship Id="rId60" Type="http://schemas.openxmlformats.org/officeDocument/2006/relationships/customXml" Target="../ink/ink1180.xml"/><Relationship Id="rId65" Type="http://schemas.openxmlformats.org/officeDocument/2006/relationships/image" Target="../media/image948.png"/><Relationship Id="rId81" Type="http://schemas.openxmlformats.org/officeDocument/2006/relationships/image" Target="../media/image955.png"/><Relationship Id="rId86" Type="http://schemas.openxmlformats.org/officeDocument/2006/relationships/customXml" Target="../ink/ink1193.xml"/><Relationship Id="rId130" Type="http://schemas.openxmlformats.org/officeDocument/2006/relationships/customXml" Target="../ink/ink1215.xml"/><Relationship Id="rId135" Type="http://schemas.openxmlformats.org/officeDocument/2006/relationships/image" Target="../media/image982.png"/><Relationship Id="rId151" Type="http://schemas.openxmlformats.org/officeDocument/2006/relationships/image" Target="../media/image990.png"/><Relationship Id="rId13" Type="http://schemas.openxmlformats.org/officeDocument/2006/relationships/image" Target="../media/image922.png"/><Relationship Id="rId18" Type="http://schemas.openxmlformats.org/officeDocument/2006/relationships/customXml" Target="../ink/ink1159.xml"/><Relationship Id="rId39" Type="http://schemas.openxmlformats.org/officeDocument/2006/relationships/image" Target="../media/image935.png"/><Relationship Id="rId109" Type="http://schemas.openxmlformats.org/officeDocument/2006/relationships/image" Target="../media/image969.png"/><Relationship Id="rId34" Type="http://schemas.openxmlformats.org/officeDocument/2006/relationships/customXml" Target="../ink/ink1167.xml"/><Relationship Id="rId50" Type="http://schemas.openxmlformats.org/officeDocument/2006/relationships/customXml" Target="../ink/ink1175.xml"/><Relationship Id="rId55" Type="http://schemas.openxmlformats.org/officeDocument/2006/relationships/image" Target="../media/image943.png"/><Relationship Id="rId76" Type="http://schemas.openxmlformats.org/officeDocument/2006/relationships/customXml" Target="../ink/ink1188.xml"/><Relationship Id="rId97" Type="http://schemas.openxmlformats.org/officeDocument/2006/relationships/image" Target="../media/image963.png"/><Relationship Id="rId104" Type="http://schemas.openxmlformats.org/officeDocument/2006/relationships/customXml" Target="../ink/ink1202.xml"/><Relationship Id="rId120" Type="http://schemas.openxmlformats.org/officeDocument/2006/relationships/customXml" Target="../ink/ink1210.xml"/><Relationship Id="rId125" Type="http://schemas.openxmlformats.org/officeDocument/2006/relationships/image" Target="../media/image977.png"/><Relationship Id="rId141" Type="http://schemas.openxmlformats.org/officeDocument/2006/relationships/image" Target="../media/image985.png"/><Relationship Id="rId146" Type="http://schemas.openxmlformats.org/officeDocument/2006/relationships/customXml" Target="../ink/ink1223.xml"/><Relationship Id="rId7" Type="http://schemas.openxmlformats.org/officeDocument/2006/relationships/image" Target="../media/image312.wmf"/><Relationship Id="rId71" Type="http://schemas.openxmlformats.org/officeDocument/2006/relationships/image" Target="../media/image951.png"/><Relationship Id="rId92" Type="http://schemas.openxmlformats.org/officeDocument/2006/relationships/customXml" Target="../ink/ink1196.xml"/><Relationship Id="rId2" Type="http://schemas.openxmlformats.org/officeDocument/2006/relationships/oleObject" Target="../embeddings/oleObject6.bin"/><Relationship Id="rId29" Type="http://schemas.openxmlformats.org/officeDocument/2006/relationships/image" Target="../media/image930.png"/><Relationship Id="rId24" Type="http://schemas.openxmlformats.org/officeDocument/2006/relationships/customXml" Target="../ink/ink1162.xml"/><Relationship Id="rId40" Type="http://schemas.openxmlformats.org/officeDocument/2006/relationships/customXml" Target="../ink/ink1170.xml"/><Relationship Id="rId45" Type="http://schemas.openxmlformats.org/officeDocument/2006/relationships/image" Target="../media/image938.png"/><Relationship Id="rId66" Type="http://schemas.openxmlformats.org/officeDocument/2006/relationships/customXml" Target="../ink/ink1183.xml"/><Relationship Id="rId87" Type="http://schemas.openxmlformats.org/officeDocument/2006/relationships/image" Target="../media/image958.png"/><Relationship Id="rId110" Type="http://schemas.openxmlformats.org/officeDocument/2006/relationships/customXml" Target="../ink/ink1205.xml"/><Relationship Id="rId115" Type="http://schemas.openxmlformats.org/officeDocument/2006/relationships/image" Target="../media/image972.png"/><Relationship Id="rId131" Type="http://schemas.openxmlformats.org/officeDocument/2006/relationships/image" Target="../media/image980.png"/><Relationship Id="rId136" Type="http://schemas.openxmlformats.org/officeDocument/2006/relationships/customXml" Target="../ink/ink1218.xml"/><Relationship Id="rId61" Type="http://schemas.openxmlformats.org/officeDocument/2006/relationships/image" Target="../media/image946.png"/><Relationship Id="rId82" Type="http://schemas.openxmlformats.org/officeDocument/2006/relationships/customXml" Target="../ink/ink1191.xml"/><Relationship Id="rId19" Type="http://schemas.openxmlformats.org/officeDocument/2006/relationships/image" Target="../media/image925.png"/><Relationship Id="rId14" Type="http://schemas.openxmlformats.org/officeDocument/2006/relationships/customXml" Target="../ink/ink1157.xml"/><Relationship Id="rId30" Type="http://schemas.openxmlformats.org/officeDocument/2006/relationships/customXml" Target="../ink/ink1165.xml"/><Relationship Id="rId35" Type="http://schemas.openxmlformats.org/officeDocument/2006/relationships/image" Target="../media/image933.png"/><Relationship Id="rId56" Type="http://schemas.openxmlformats.org/officeDocument/2006/relationships/customXml" Target="../ink/ink1178.xml"/><Relationship Id="rId77" Type="http://schemas.openxmlformats.org/officeDocument/2006/relationships/image" Target="../media/image698.png"/><Relationship Id="rId100" Type="http://schemas.openxmlformats.org/officeDocument/2006/relationships/customXml" Target="../ink/ink1200.xml"/><Relationship Id="rId105" Type="http://schemas.openxmlformats.org/officeDocument/2006/relationships/image" Target="../media/image967.png"/><Relationship Id="rId126" Type="http://schemas.openxmlformats.org/officeDocument/2006/relationships/customXml" Target="../ink/ink1213.xml"/><Relationship Id="rId147" Type="http://schemas.openxmlformats.org/officeDocument/2006/relationships/image" Target="../media/image988.png"/><Relationship Id="rId8" Type="http://schemas.openxmlformats.org/officeDocument/2006/relationships/customXml" Target="../ink/ink1154.xml"/><Relationship Id="rId51" Type="http://schemas.openxmlformats.org/officeDocument/2006/relationships/image" Target="../media/image941.png"/><Relationship Id="rId72" Type="http://schemas.openxmlformats.org/officeDocument/2006/relationships/customXml" Target="../ink/ink1186.xml"/><Relationship Id="rId93" Type="http://schemas.openxmlformats.org/officeDocument/2006/relationships/image" Target="../media/image961.png"/><Relationship Id="rId98" Type="http://schemas.openxmlformats.org/officeDocument/2006/relationships/customXml" Target="../ink/ink1199.xml"/><Relationship Id="rId121" Type="http://schemas.openxmlformats.org/officeDocument/2006/relationships/image" Target="../media/image975.png"/><Relationship Id="rId142" Type="http://schemas.openxmlformats.org/officeDocument/2006/relationships/customXml" Target="../ink/ink1221.xml"/><Relationship Id="rId3" Type="http://schemas.openxmlformats.org/officeDocument/2006/relationships/image" Target="../media/image2.wmf"/><Relationship Id="rId25" Type="http://schemas.openxmlformats.org/officeDocument/2006/relationships/image" Target="../media/image928.png"/><Relationship Id="rId46" Type="http://schemas.openxmlformats.org/officeDocument/2006/relationships/customXml" Target="../ink/ink1173.xml"/><Relationship Id="rId67" Type="http://schemas.openxmlformats.org/officeDocument/2006/relationships/image" Target="../media/image949.png"/><Relationship Id="rId116" Type="http://schemas.openxmlformats.org/officeDocument/2006/relationships/customXml" Target="../ink/ink1208.xml"/><Relationship Id="rId137" Type="http://schemas.openxmlformats.org/officeDocument/2006/relationships/image" Target="../media/image983.png"/><Relationship Id="rId20" Type="http://schemas.openxmlformats.org/officeDocument/2006/relationships/customXml" Target="../ink/ink1160.xml"/><Relationship Id="rId41" Type="http://schemas.openxmlformats.org/officeDocument/2006/relationships/image" Target="../media/image936.png"/><Relationship Id="rId62" Type="http://schemas.openxmlformats.org/officeDocument/2006/relationships/customXml" Target="../ink/ink1181.xml"/><Relationship Id="rId83" Type="http://schemas.openxmlformats.org/officeDocument/2006/relationships/image" Target="../media/image956.png"/><Relationship Id="rId88" Type="http://schemas.openxmlformats.org/officeDocument/2006/relationships/customXml" Target="../ink/ink1194.xml"/><Relationship Id="rId111" Type="http://schemas.openxmlformats.org/officeDocument/2006/relationships/image" Target="../media/image970.png"/><Relationship Id="rId132" Type="http://schemas.openxmlformats.org/officeDocument/2006/relationships/customXml" Target="../ink/ink1216.xml"/><Relationship Id="rId15" Type="http://schemas.openxmlformats.org/officeDocument/2006/relationships/image" Target="../media/image923.png"/><Relationship Id="rId36" Type="http://schemas.openxmlformats.org/officeDocument/2006/relationships/customXml" Target="../ink/ink1168.xml"/><Relationship Id="rId57" Type="http://schemas.openxmlformats.org/officeDocument/2006/relationships/image" Target="../media/image944.png"/><Relationship Id="rId106" Type="http://schemas.openxmlformats.org/officeDocument/2006/relationships/customXml" Target="../ink/ink1203.xml"/><Relationship Id="rId127" Type="http://schemas.openxmlformats.org/officeDocument/2006/relationships/image" Target="../media/image978.png"/><Relationship Id="rId10" Type="http://schemas.openxmlformats.org/officeDocument/2006/relationships/customXml" Target="../ink/ink1155.xml"/><Relationship Id="rId31" Type="http://schemas.openxmlformats.org/officeDocument/2006/relationships/image" Target="../media/image931.png"/><Relationship Id="rId52" Type="http://schemas.openxmlformats.org/officeDocument/2006/relationships/customXml" Target="../ink/ink1176.xml"/><Relationship Id="rId73" Type="http://schemas.openxmlformats.org/officeDocument/2006/relationships/image" Target="../media/image952.png"/><Relationship Id="rId78" Type="http://schemas.openxmlformats.org/officeDocument/2006/relationships/customXml" Target="../ink/ink1189.xml"/><Relationship Id="rId94" Type="http://schemas.openxmlformats.org/officeDocument/2006/relationships/customXml" Target="../ink/ink1197.xml"/><Relationship Id="rId99" Type="http://schemas.openxmlformats.org/officeDocument/2006/relationships/image" Target="../media/image964.png"/><Relationship Id="rId101" Type="http://schemas.openxmlformats.org/officeDocument/2006/relationships/image" Target="../media/image965.png"/><Relationship Id="rId122" Type="http://schemas.openxmlformats.org/officeDocument/2006/relationships/customXml" Target="../ink/ink1211.xml"/><Relationship Id="rId143" Type="http://schemas.openxmlformats.org/officeDocument/2006/relationships/image" Target="../media/image986.png"/><Relationship Id="rId148" Type="http://schemas.openxmlformats.org/officeDocument/2006/relationships/customXml" Target="../ink/ink1224.xml"/><Relationship Id="rId4" Type="http://schemas.openxmlformats.org/officeDocument/2006/relationships/oleObject" Target="../embeddings/oleObject7.bin"/><Relationship Id="rId9" Type="http://schemas.openxmlformats.org/officeDocument/2006/relationships/image" Target="../media/image463.png"/><Relationship Id="rId26" Type="http://schemas.openxmlformats.org/officeDocument/2006/relationships/customXml" Target="../ink/ink1163.xml"/><Relationship Id="rId47" Type="http://schemas.openxmlformats.org/officeDocument/2006/relationships/image" Target="../media/image939.png"/><Relationship Id="rId68" Type="http://schemas.openxmlformats.org/officeDocument/2006/relationships/customXml" Target="../ink/ink1184.xml"/><Relationship Id="rId89" Type="http://schemas.openxmlformats.org/officeDocument/2006/relationships/image" Target="../media/image959.png"/><Relationship Id="rId112" Type="http://schemas.openxmlformats.org/officeDocument/2006/relationships/customXml" Target="../ink/ink1206.xml"/><Relationship Id="rId133" Type="http://schemas.openxmlformats.org/officeDocument/2006/relationships/image" Target="../media/image981.png"/><Relationship Id="rId16" Type="http://schemas.openxmlformats.org/officeDocument/2006/relationships/customXml" Target="../ink/ink1158.xml"/><Relationship Id="rId37" Type="http://schemas.openxmlformats.org/officeDocument/2006/relationships/image" Target="../media/image934.png"/><Relationship Id="rId58" Type="http://schemas.openxmlformats.org/officeDocument/2006/relationships/customXml" Target="../ink/ink1179.xml"/><Relationship Id="rId79" Type="http://schemas.openxmlformats.org/officeDocument/2006/relationships/image" Target="../media/image954.png"/><Relationship Id="rId102" Type="http://schemas.openxmlformats.org/officeDocument/2006/relationships/customXml" Target="../ink/ink1201.xml"/><Relationship Id="rId123" Type="http://schemas.openxmlformats.org/officeDocument/2006/relationships/image" Target="../media/image976.png"/><Relationship Id="rId144" Type="http://schemas.openxmlformats.org/officeDocument/2006/relationships/customXml" Target="../ink/ink1222.xml"/><Relationship Id="rId90" Type="http://schemas.openxmlformats.org/officeDocument/2006/relationships/customXml" Target="../ink/ink119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3.wmf"/><Relationship Id="rId2" Type="http://schemas.openxmlformats.org/officeDocument/2006/relationships/oleObject" Target="../embeddings/oleObject9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7.png"/><Relationship Id="rId4" Type="http://schemas.openxmlformats.org/officeDocument/2006/relationships/image" Target="../media/image916.png"/></Relationships>
</file>

<file path=ppt/slides/_rels/slide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.xml"/><Relationship Id="rId21" Type="http://schemas.openxmlformats.org/officeDocument/2006/relationships/image" Target="../media/image10.png"/><Relationship Id="rId42" Type="http://schemas.openxmlformats.org/officeDocument/2006/relationships/customXml" Target="../ink/ink19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32.xml"/><Relationship Id="rId84" Type="http://schemas.openxmlformats.org/officeDocument/2006/relationships/customXml" Target="../ink/ink40.xml"/><Relationship Id="rId89" Type="http://schemas.openxmlformats.org/officeDocument/2006/relationships/image" Target="../media/image44.png"/><Relationship Id="rId16" Type="http://schemas.openxmlformats.org/officeDocument/2006/relationships/customXml" Target="../ink/ink6.xml"/><Relationship Id="rId11" Type="http://schemas.openxmlformats.org/officeDocument/2006/relationships/image" Target="../media/image5.png"/><Relationship Id="rId32" Type="http://schemas.openxmlformats.org/officeDocument/2006/relationships/customXml" Target="../ink/ink14.xml"/><Relationship Id="rId37" Type="http://schemas.openxmlformats.org/officeDocument/2006/relationships/image" Target="../media/image18.png"/><Relationship Id="rId53" Type="http://schemas.openxmlformats.org/officeDocument/2006/relationships/image" Target="../media/image26.png"/><Relationship Id="rId58" Type="http://schemas.openxmlformats.org/officeDocument/2006/relationships/customXml" Target="../ink/ink27.xml"/><Relationship Id="rId74" Type="http://schemas.openxmlformats.org/officeDocument/2006/relationships/customXml" Target="../ink/ink35.xml"/><Relationship Id="rId79" Type="http://schemas.openxmlformats.org/officeDocument/2006/relationships/image" Target="../media/image39.png"/><Relationship Id="rId102" Type="http://schemas.openxmlformats.org/officeDocument/2006/relationships/customXml" Target="../ink/ink49.xml"/><Relationship Id="rId5" Type="http://schemas.openxmlformats.org/officeDocument/2006/relationships/image" Target="../media/image2.wmf"/><Relationship Id="rId90" Type="http://schemas.openxmlformats.org/officeDocument/2006/relationships/customXml" Target="../ink/ink43.xml"/><Relationship Id="rId95" Type="http://schemas.openxmlformats.org/officeDocument/2006/relationships/image" Target="../media/image47.png"/><Relationship Id="rId22" Type="http://schemas.openxmlformats.org/officeDocument/2006/relationships/customXml" Target="../ink/ink9.xml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48" Type="http://schemas.openxmlformats.org/officeDocument/2006/relationships/customXml" Target="../ink/ink22.xml"/><Relationship Id="rId64" Type="http://schemas.openxmlformats.org/officeDocument/2006/relationships/customXml" Target="../ink/ink30.xml"/><Relationship Id="rId69" Type="http://schemas.openxmlformats.org/officeDocument/2006/relationships/image" Target="../media/image34.png"/><Relationship Id="rId80" Type="http://schemas.openxmlformats.org/officeDocument/2006/relationships/customXml" Target="../ink/ink38.xml"/><Relationship Id="rId85" Type="http://schemas.openxmlformats.org/officeDocument/2006/relationships/image" Target="../media/image42.png"/><Relationship Id="rId12" Type="http://schemas.openxmlformats.org/officeDocument/2006/relationships/customXml" Target="../ink/ink4.xml"/><Relationship Id="rId17" Type="http://schemas.openxmlformats.org/officeDocument/2006/relationships/image" Target="../media/image8.png"/><Relationship Id="rId33" Type="http://schemas.openxmlformats.org/officeDocument/2006/relationships/image" Target="../media/image16.png"/><Relationship Id="rId38" Type="http://schemas.openxmlformats.org/officeDocument/2006/relationships/customXml" Target="../ink/ink17.xml"/><Relationship Id="rId59" Type="http://schemas.openxmlformats.org/officeDocument/2006/relationships/image" Target="../media/image29.png"/><Relationship Id="rId103" Type="http://schemas.openxmlformats.org/officeDocument/2006/relationships/image" Target="../media/image51.png"/><Relationship Id="rId20" Type="http://schemas.openxmlformats.org/officeDocument/2006/relationships/customXml" Target="../ink/ink8.xml"/><Relationship Id="rId41" Type="http://schemas.openxmlformats.org/officeDocument/2006/relationships/image" Target="../media/image20.png"/><Relationship Id="rId54" Type="http://schemas.openxmlformats.org/officeDocument/2006/relationships/customXml" Target="../ink/ink25.xml"/><Relationship Id="rId62" Type="http://schemas.openxmlformats.org/officeDocument/2006/relationships/customXml" Target="../ink/ink29.xml"/><Relationship Id="rId70" Type="http://schemas.openxmlformats.org/officeDocument/2006/relationships/customXml" Target="../ink/ink33.xml"/><Relationship Id="rId75" Type="http://schemas.openxmlformats.org/officeDocument/2006/relationships/image" Target="../media/image37.png"/><Relationship Id="rId83" Type="http://schemas.openxmlformats.org/officeDocument/2006/relationships/image" Target="../media/image41.png"/><Relationship Id="rId88" Type="http://schemas.openxmlformats.org/officeDocument/2006/relationships/customXml" Target="../ink/ink42.xml"/><Relationship Id="rId91" Type="http://schemas.openxmlformats.org/officeDocument/2006/relationships/image" Target="../media/image45.png"/><Relationship Id="rId96" Type="http://schemas.openxmlformats.org/officeDocument/2006/relationships/customXml" Target="../ink/ink4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2.xml"/><Relationship Id="rId36" Type="http://schemas.openxmlformats.org/officeDocument/2006/relationships/customXml" Target="../ink/ink16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3.xml"/><Relationship Id="rId31" Type="http://schemas.openxmlformats.org/officeDocument/2006/relationships/image" Target="../media/image15.png"/><Relationship Id="rId44" Type="http://schemas.openxmlformats.org/officeDocument/2006/relationships/customXml" Target="../ink/ink20.xml"/><Relationship Id="rId52" Type="http://schemas.openxmlformats.org/officeDocument/2006/relationships/customXml" Target="../ink/ink24.xml"/><Relationship Id="rId60" Type="http://schemas.openxmlformats.org/officeDocument/2006/relationships/customXml" Target="../ink/ink28.xml"/><Relationship Id="rId65" Type="http://schemas.openxmlformats.org/officeDocument/2006/relationships/image" Target="../media/image32.png"/><Relationship Id="rId73" Type="http://schemas.openxmlformats.org/officeDocument/2006/relationships/image" Target="../media/image36.png"/><Relationship Id="rId78" Type="http://schemas.openxmlformats.org/officeDocument/2006/relationships/customXml" Target="../ink/ink37.xml"/><Relationship Id="rId81" Type="http://schemas.openxmlformats.org/officeDocument/2006/relationships/image" Target="../media/image40.png"/><Relationship Id="rId86" Type="http://schemas.openxmlformats.org/officeDocument/2006/relationships/customXml" Target="../ink/ink41.xml"/><Relationship Id="rId94" Type="http://schemas.openxmlformats.org/officeDocument/2006/relationships/customXml" Target="../ink/ink45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4" Type="http://schemas.openxmlformats.org/officeDocument/2006/relationships/oleObject" Target="../embeddings/oleObject2.bin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7.xml"/><Relationship Id="rId39" Type="http://schemas.openxmlformats.org/officeDocument/2006/relationships/image" Target="../media/image19.png"/><Relationship Id="rId34" Type="http://schemas.openxmlformats.org/officeDocument/2006/relationships/customXml" Target="../ink/ink15.xml"/><Relationship Id="rId50" Type="http://schemas.openxmlformats.org/officeDocument/2006/relationships/customXml" Target="../ink/ink23.xml"/><Relationship Id="rId55" Type="http://schemas.openxmlformats.org/officeDocument/2006/relationships/image" Target="../media/image27.png"/><Relationship Id="rId76" Type="http://schemas.openxmlformats.org/officeDocument/2006/relationships/customXml" Target="../ink/ink36.xml"/><Relationship Id="rId97" Type="http://schemas.openxmlformats.org/officeDocument/2006/relationships/image" Target="../media/image48.png"/><Relationship Id="rId104" Type="http://schemas.openxmlformats.org/officeDocument/2006/relationships/customXml" Target="../ink/ink50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4.xml"/><Relationship Id="rId2" Type="http://schemas.openxmlformats.org/officeDocument/2006/relationships/oleObject" Target="../embeddings/oleObject1.bin"/><Relationship Id="rId29" Type="http://schemas.openxmlformats.org/officeDocument/2006/relationships/image" Target="../media/image14.png"/><Relationship Id="rId24" Type="http://schemas.openxmlformats.org/officeDocument/2006/relationships/customXml" Target="../ink/ink10.xml"/><Relationship Id="rId40" Type="http://schemas.openxmlformats.org/officeDocument/2006/relationships/customXml" Target="../ink/ink18.xml"/><Relationship Id="rId45" Type="http://schemas.openxmlformats.org/officeDocument/2006/relationships/image" Target="../media/image22.png"/><Relationship Id="rId66" Type="http://schemas.openxmlformats.org/officeDocument/2006/relationships/customXml" Target="../ink/ink31.xml"/><Relationship Id="rId87" Type="http://schemas.openxmlformats.org/officeDocument/2006/relationships/image" Target="../media/image43.png"/><Relationship Id="rId61" Type="http://schemas.openxmlformats.org/officeDocument/2006/relationships/image" Target="../media/image30.png"/><Relationship Id="rId82" Type="http://schemas.openxmlformats.org/officeDocument/2006/relationships/customXml" Target="../ink/ink39.xml"/><Relationship Id="rId19" Type="http://schemas.openxmlformats.org/officeDocument/2006/relationships/image" Target="../media/image9.png"/><Relationship Id="rId14" Type="http://schemas.openxmlformats.org/officeDocument/2006/relationships/customXml" Target="../ink/ink5.xml"/><Relationship Id="rId30" Type="http://schemas.openxmlformats.org/officeDocument/2006/relationships/customXml" Target="../ink/ink13.xml"/><Relationship Id="rId35" Type="http://schemas.openxmlformats.org/officeDocument/2006/relationships/image" Target="../media/image17.png"/><Relationship Id="rId56" Type="http://schemas.openxmlformats.org/officeDocument/2006/relationships/customXml" Target="../ink/ink26.xml"/><Relationship Id="rId77" Type="http://schemas.openxmlformats.org/officeDocument/2006/relationships/image" Target="../media/image38.png"/><Relationship Id="rId100" Type="http://schemas.openxmlformats.org/officeDocument/2006/relationships/customXml" Target="../ink/ink48.xml"/><Relationship Id="rId105" Type="http://schemas.openxmlformats.org/officeDocument/2006/relationships/image" Target="../media/image52.png"/><Relationship Id="rId8" Type="http://schemas.openxmlformats.org/officeDocument/2006/relationships/customXml" Target="../ink/ink2.xml"/><Relationship Id="rId51" Type="http://schemas.openxmlformats.org/officeDocument/2006/relationships/image" Target="../media/image25.png"/><Relationship Id="rId72" Type="http://schemas.openxmlformats.org/officeDocument/2006/relationships/customXml" Target="../ink/ink34.xml"/><Relationship Id="rId93" Type="http://schemas.openxmlformats.org/officeDocument/2006/relationships/image" Target="../media/image46.png"/><Relationship Id="rId98" Type="http://schemas.openxmlformats.org/officeDocument/2006/relationships/customXml" Target="../ink/ink47.xml"/><Relationship Id="rId3" Type="http://schemas.openxmlformats.org/officeDocument/2006/relationships/image" Target="../media/image1.wmf"/><Relationship Id="rId25" Type="http://schemas.openxmlformats.org/officeDocument/2006/relationships/image" Target="../media/image12.png"/><Relationship Id="rId46" Type="http://schemas.openxmlformats.org/officeDocument/2006/relationships/customXml" Target="../ink/ink21.xml"/><Relationship Id="rId67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284.xml"/><Relationship Id="rId21" Type="http://schemas.openxmlformats.org/officeDocument/2006/relationships/image" Target="../media/image1003.png"/><Relationship Id="rId63" Type="http://schemas.openxmlformats.org/officeDocument/2006/relationships/image" Target="../media/image1024.png"/><Relationship Id="rId159" Type="http://schemas.openxmlformats.org/officeDocument/2006/relationships/customXml" Target="../ink/ink1305.xml"/><Relationship Id="rId170" Type="http://schemas.openxmlformats.org/officeDocument/2006/relationships/image" Target="../media/image1075.png"/><Relationship Id="rId226" Type="http://schemas.openxmlformats.org/officeDocument/2006/relationships/image" Target="../media/image1102.png"/><Relationship Id="rId107" Type="http://schemas.openxmlformats.org/officeDocument/2006/relationships/customXml" Target="../ink/ink1279.xml"/><Relationship Id="rId11" Type="http://schemas.openxmlformats.org/officeDocument/2006/relationships/image" Target="../media/image998.png"/><Relationship Id="rId32" Type="http://schemas.openxmlformats.org/officeDocument/2006/relationships/customXml" Target="../ink/ink1241.xml"/><Relationship Id="rId53" Type="http://schemas.openxmlformats.org/officeDocument/2006/relationships/image" Target="../media/image1019.png"/><Relationship Id="rId74" Type="http://schemas.openxmlformats.org/officeDocument/2006/relationships/customXml" Target="../ink/ink1262.xml"/><Relationship Id="rId128" Type="http://schemas.openxmlformats.org/officeDocument/2006/relationships/image" Target="../media/image1054.png"/><Relationship Id="rId149" Type="http://schemas.openxmlformats.org/officeDocument/2006/relationships/customXml" Target="../ink/ink1300.xml"/><Relationship Id="rId5" Type="http://schemas.openxmlformats.org/officeDocument/2006/relationships/image" Target="../media/image995.png"/><Relationship Id="rId95" Type="http://schemas.openxmlformats.org/officeDocument/2006/relationships/customXml" Target="../ink/ink1273.xml"/><Relationship Id="rId160" Type="http://schemas.openxmlformats.org/officeDocument/2006/relationships/image" Target="../media/image1070.png"/><Relationship Id="rId181" Type="http://schemas.openxmlformats.org/officeDocument/2006/relationships/customXml" Target="../ink/ink1316.xml"/><Relationship Id="rId216" Type="http://schemas.openxmlformats.org/officeDocument/2006/relationships/image" Target="../media/image1097.png"/><Relationship Id="rId237" Type="http://schemas.openxmlformats.org/officeDocument/2006/relationships/customXml" Target="../ink/ink1345.xml"/><Relationship Id="rId258" Type="http://schemas.openxmlformats.org/officeDocument/2006/relationships/image" Target="../media/image1117.png"/><Relationship Id="rId22" Type="http://schemas.openxmlformats.org/officeDocument/2006/relationships/customXml" Target="../ink/ink1236.xml"/><Relationship Id="rId43" Type="http://schemas.openxmlformats.org/officeDocument/2006/relationships/image" Target="../media/image1014.png"/><Relationship Id="rId64" Type="http://schemas.openxmlformats.org/officeDocument/2006/relationships/customXml" Target="../ink/ink1257.xml"/><Relationship Id="rId118" Type="http://schemas.openxmlformats.org/officeDocument/2006/relationships/image" Target="../media/image1050.png"/><Relationship Id="rId139" Type="http://schemas.openxmlformats.org/officeDocument/2006/relationships/customXml" Target="../ink/ink1295.xml"/><Relationship Id="rId85" Type="http://schemas.openxmlformats.org/officeDocument/2006/relationships/customXml" Target="../ink/ink1268.xml"/><Relationship Id="rId150" Type="http://schemas.openxmlformats.org/officeDocument/2006/relationships/image" Target="../media/image1065.png"/><Relationship Id="rId171" Type="http://schemas.openxmlformats.org/officeDocument/2006/relationships/customXml" Target="../ink/ink1311.xml"/><Relationship Id="rId192" Type="http://schemas.openxmlformats.org/officeDocument/2006/relationships/image" Target="../media/image1086.png"/><Relationship Id="rId206" Type="http://schemas.openxmlformats.org/officeDocument/2006/relationships/image" Target="../media/image1092.png"/><Relationship Id="rId227" Type="http://schemas.openxmlformats.org/officeDocument/2006/relationships/customXml" Target="../ink/ink1340.xml"/><Relationship Id="rId248" Type="http://schemas.openxmlformats.org/officeDocument/2006/relationships/image" Target="../media/image1112.png"/><Relationship Id="rId12" Type="http://schemas.openxmlformats.org/officeDocument/2006/relationships/customXml" Target="../ink/ink1231.xml"/><Relationship Id="rId33" Type="http://schemas.openxmlformats.org/officeDocument/2006/relationships/image" Target="../media/image1009.png"/><Relationship Id="rId108" Type="http://schemas.openxmlformats.org/officeDocument/2006/relationships/image" Target="../media/image1045.png"/><Relationship Id="rId129" Type="http://schemas.openxmlformats.org/officeDocument/2006/relationships/customXml" Target="../ink/ink1290.xml"/><Relationship Id="rId54" Type="http://schemas.openxmlformats.org/officeDocument/2006/relationships/customXml" Target="../ink/ink1252.xml"/><Relationship Id="rId75" Type="http://schemas.openxmlformats.org/officeDocument/2006/relationships/image" Target="../media/image1029.png"/><Relationship Id="rId96" Type="http://schemas.openxmlformats.org/officeDocument/2006/relationships/image" Target="../media/image1039.png"/><Relationship Id="rId140" Type="http://schemas.openxmlformats.org/officeDocument/2006/relationships/image" Target="../media/image1060.png"/><Relationship Id="rId161" Type="http://schemas.openxmlformats.org/officeDocument/2006/relationships/customXml" Target="../ink/ink1306.xml"/><Relationship Id="rId182" Type="http://schemas.openxmlformats.org/officeDocument/2006/relationships/image" Target="../media/image1081.png"/><Relationship Id="rId217" Type="http://schemas.openxmlformats.org/officeDocument/2006/relationships/customXml" Target="../ink/ink1335.xml"/><Relationship Id="rId6" Type="http://schemas.openxmlformats.org/officeDocument/2006/relationships/customXml" Target="../ink/ink1228.xml"/><Relationship Id="rId238" Type="http://schemas.openxmlformats.org/officeDocument/2006/relationships/image" Target="../media/image486.png"/><Relationship Id="rId259" Type="http://schemas.openxmlformats.org/officeDocument/2006/relationships/customXml" Target="../ink/ink1356.xml"/><Relationship Id="rId23" Type="http://schemas.openxmlformats.org/officeDocument/2006/relationships/image" Target="../media/image1004.png"/><Relationship Id="rId119" Type="http://schemas.openxmlformats.org/officeDocument/2006/relationships/customXml" Target="../ink/ink1285.xml"/><Relationship Id="rId44" Type="http://schemas.openxmlformats.org/officeDocument/2006/relationships/customXml" Target="../ink/ink1247.xml"/><Relationship Id="rId65" Type="http://schemas.openxmlformats.org/officeDocument/2006/relationships/image" Target="../media/image434.png"/><Relationship Id="rId86" Type="http://schemas.openxmlformats.org/officeDocument/2006/relationships/image" Target="../media/image1034.png"/><Relationship Id="rId130" Type="http://schemas.openxmlformats.org/officeDocument/2006/relationships/image" Target="../media/image1055.png"/><Relationship Id="rId151" Type="http://schemas.openxmlformats.org/officeDocument/2006/relationships/customXml" Target="../ink/ink1301.xml"/><Relationship Id="rId172" Type="http://schemas.openxmlformats.org/officeDocument/2006/relationships/image" Target="../media/image1076.png"/><Relationship Id="rId193" Type="http://schemas.openxmlformats.org/officeDocument/2006/relationships/customXml" Target="../ink/ink1322.xml"/><Relationship Id="rId207" Type="http://schemas.openxmlformats.org/officeDocument/2006/relationships/customXml" Target="../ink/ink1330.xml"/><Relationship Id="rId228" Type="http://schemas.openxmlformats.org/officeDocument/2006/relationships/image" Target="../media/image1103.png"/><Relationship Id="rId249" Type="http://schemas.openxmlformats.org/officeDocument/2006/relationships/customXml" Target="../ink/ink1351.xml"/><Relationship Id="rId13" Type="http://schemas.openxmlformats.org/officeDocument/2006/relationships/image" Target="../media/image999.png"/><Relationship Id="rId109" Type="http://schemas.openxmlformats.org/officeDocument/2006/relationships/customXml" Target="../ink/ink1280.xml"/><Relationship Id="rId260" Type="http://schemas.openxmlformats.org/officeDocument/2006/relationships/image" Target="../media/image1118.png"/><Relationship Id="rId34" Type="http://schemas.openxmlformats.org/officeDocument/2006/relationships/customXml" Target="../ink/ink1242.xml"/><Relationship Id="rId55" Type="http://schemas.openxmlformats.org/officeDocument/2006/relationships/image" Target="../media/image1020.png"/><Relationship Id="rId76" Type="http://schemas.openxmlformats.org/officeDocument/2006/relationships/customXml" Target="../ink/ink1263.xml"/><Relationship Id="rId97" Type="http://schemas.openxmlformats.org/officeDocument/2006/relationships/customXml" Target="../ink/ink1274.xml"/><Relationship Id="rId120" Type="http://schemas.openxmlformats.org/officeDocument/2006/relationships/image" Target="../media/image1051.png"/><Relationship Id="rId141" Type="http://schemas.openxmlformats.org/officeDocument/2006/relationships/customXml" Target="../ink/ink1296.xml"/><Relationship Id="rId7" Type="http://schemas.openxmlformats.org/officeDocument/2006/relationships/image" Target="../media/image996.png"/><Relationship Id="rId162" Type="http://schemas.openxmlformats.org/officeDocument/2006/relationships/image" Target="../media/image1071.png"/><Relationship Id="rId183" Type="http://schemas.openxmlformats.org/officeDocument/2006/relationships/customXml" Target="../ink/ink1317.xml"/><Relationship Id="rId218" Type="http://schemas.openxmlformats.org/officeDocument/2006/relationships/image" Target="../media/image1098.png"/><Relationship Id="rId239" Type="http://schemas.openxmlformats.org/officeDocument/2006/relationships/customXml" Target="../ink/ink1346.xml"/><Relationship Id="rId250" Type="http://schemas.openxmlformats.org/officeDocument/2006/relationships/image" Target="../media/image1113.png"/><Relationship Id="rId24" Type="http://schemas.openxmlformats.org/officeDocument/2006/relationships/customXml" Target="../ink/ink1237.xml"/><Relationship Id="rId45" Type="http://schemas.openxmlformats.org/officeDocument/2006/relationships/image" Target="../media/image1015.png"/><Relationship Id="rId66" Type="http://schemas.openxmlformats.org/officeDocument/2006/relationships/customXml" Target="../ink/ink1258.xml"/><Relationship Id="rId87" Type="http://schemas.openxmlformats.org/officeDocument/2006/relationships/customXml" Target="../ink/ink1269.xml"/><Relationship Id="rId110" Type="http://schemas.openxmlformats.org/officeDocument/2006/relationships/image" Target="../media/image1046.png"/><Relationship Id="rId131" Type="http://schemas.openxmlformats.org/officeDocument/2006/relationships/customXml" Target="../ink/ink1291.xml"/><Relationship Id="rId152" Type="http://schemas.openxmlformats.org/officeDocument/2006/relationships/image" Target="../media/image1066.png"/><Relationship Id="rId173" Type="http://schemas.openxmlformats.org/officeDocument/2006/relationships/customXml" Target="../ink/ink1312.xml"/><Relationship Id="rId194" Type="http://schemas.openxmlformats.org/officeDocument/2006/relationships/image" Target="../media/image1087.png"/><Relationship Id="rId208" Type="http://schemas.openxmlformats.org/officeDocument/2006/relationships/image" Target="../media/image1093.png"/><Relationship Id="rId229" Type="http://schemas.openxmlformats.org/officeDocument/2006/relationships/customXml" Target="../ink/ink1341.xml"/><Relationship Id="rId240" Type="http://schemas.openxmlformats.org/officeDocument/2006/relationships/image" Target="../media/image1108.png"/><Relationship Id="rId261" Type="http://schemas.openxmlformats.org/officeDocument/2006/relationships/customXml" Target="../ink/ink1357.xml"/><Relationship Id="rId14" Type="http://schemas.openxmlformats.org/officeDocument/2006/relationships/customXml" Target="../ink/ink1232.xml"/><Relationship Id="rId35" Type="http://schemas.openxmlformats.org/officeDocument/2006/relationships/image" Target="../media/image1010.png"/><Relationship Id="rId56" Type="http://schemas.openxmlformats.org/officeDocument/2006/relationships/customXml" Target="../ink/ink1253.xml"/><Relationship Id="rId77" Type="http://schemas.openxmlformats.org/officeDocument/2006/relationships/image" Target="../media/image1030.png"/><Relationship Id="rId100" Type="http://schemas.openxmlformats.org/officeDocument/2006/relationships/image" Target="../media/image1041.png"/><Relationship Id="rId8" Type="http://schemas.openxmlformats.org/officeDocument/2006/relationships/customXml" Target="../ink/ink1229.xml"/><Relationship Id="rId98" Type="http://schemas.openxmlformats.org/officeDocument/2006/relationships/image" Target="../media/image1040.png"/><Relationship Id="rId121" Type="http://schemas.openxmlformats.org/officeDocument/2006/relationships/customXml" Target="../ink/ink1286.xml"/><Relationship Id="rId142" Type="http://schemas.openxmlformats.org/officeDocument/2006/relationships/image" Target="../media/image1061.png"/><Relationship Id="rId163" Type="http://schemas.openxmlformats.org/officeDocument/2006/relationships/customXml" Target="../ink/ink1307.xml"/><Relationship Id="rId184" Type="http://schemas.openxmlformats.org/officeDocument/2006/relationships/image" Target="../media/image1082.png"/><Relationship Id="rId219" Type="http://schemas.openxmlformats.org/officeDocument/2006/relationships/customXml" Target="../ink/ink1336.xml"/><Relationship Id="rId230" Type="http://schemas.openxmlformats.org/officeDocument/2006/relationships/image" Target="../media/image1104.png"/><Relationship Id="rId251" Type="http://schemas.openxmlformats.org/officeDocument/2006/relationships/customXml" Target="../ink/ink1352.xml"/><Relationship Id="rId25" Type="http://schemas.openxmlformats.org/officeDocument/2006/relationships/image" Target="../media/image1005.png"/><Relationship Id="rId46" Type="http://schemas.openxmlformats.org/officeDocument/2006/relationships/customXml" Target="../ink/ink1248.xml"/><Relationship Id="rId67" Type="http://schemas.openxmlformats.org/officeDocument/2006/relationships/image" Target="../media/image1025.png"/><Relationship Id="rId88" Type="http://schemas.openxmlformats.org/officeDocument/2006/relationships/image" Target="../media/image1035.png"/><Relationship Id="rId111" Type="http://schemas.openxmlformats.org/officeDocument/2006/relationships/customXml" Target="../ink/ink1281.xml"/><Relationship Id="rId132" Type="http://schemas.openxmlformats.org/officeDocument/2006/relationships/image" Target="../media/image1056.png"/><Relationship Id="rId153" Type="http://schemas.openxmlformats.org/officeDocument/2006/relationships/customXml" Target="../ink/ink1302.xml"/><Relationship Id="rId174" Type="http://schemas.openxmlformats.org/officeDocument/2006/relationships/image" Target="../media/image1077.png"/><Relationship Id="rId195" Type="http://schemas.openxmlformats.org/officeDocument/2006/relationships/customXml" Target="../ink/ink1323.xml"/><Relationship Id="rId209" Type="http://schemas.openxmlformats.org/officeDocument/2006/relationships/customXml" Target="../ink/ink1331.xml"/><Relationship Id="rId220" Type="http://schemas.openxmlformats.org/officeDocument/2006/relationships/image" Target="../media/image1099.png"/><Relationship Id="rId241" Type="http://schemas.openxmlformats.org/officeDocument/2006/relationships/customXml" Target="../ink/ink1347.xml"/><Relationship Id="rId15" Type="http://schemas.openxmlformats.org/officeDocument/2006/relationships/image" Target="../media/image1000.png"/><Relationship Id="rId36" Type="http://schemas.openxmlformats.org/officeDocument/2006/relationships/customXml" Target="../ink/ink1243.xml"/><Relationship Id="rId57" Type="http://schemas.openxmlformats.org/officeDocument/2006/relationships/image" Target="../media/image1021.png"/><Relationship Id="rId262" Type="http://schemas.openxmlformats.org/officeDocument/2006/relationships/image" Target="../media/image1119.png"/><Relationship Id="rId78" Type="http://schemas.openxmlformats.org/officeDocument/2006/relationships/customXml" Target="../ink/ink1264.xml"/><Relationship Id="rId99" Type="http://schemas.openxmlformats.org/officeDocument/2006/relationships/customXml" Target="../ink/ink1275.xml"/><Relationship Id="rId101" Type="http://schemas.openxmlformats.org/officeDocument/2006/relationships/customXml" Target="../ink/ink1276.xml"/><Relationship Id="rId122" Type="http://schemas.openxmlformats.org/officeDocument/2006/relationships/image" Target="../media/image380.png"/><Relationship Id="rId143" Type="http://schemas.openxmlformats.org/officeDocument/2006/relationships/customXml" Target="../ink/ink1297.xml"/><Relationship Id="rId164" Type="http://schemas.openxmlformats.org/officeDocument/2006/relationships/image" Target="../media/image1072.png"/><Relationship Id="rId185" Type="http://schemas.openxmlformats.org/officeDocument/2006/relationships/customXml" Target="../ink/ink1318.xml"/><Relationship Id="rId9" Type="http://schemas.openxmlformats.org/officeDocument/2006/relationships/image" Target="../media/image997.png"/><Relationship Id="rId210" Type="http://schemas.openxmlformats.org/officeDocument/2006/relationships/image" Target="../media/image1094.png"/><Relationship Id="rId26" Type="http://schemas.openxmlformats.org/officeDocument/2006/relationships/customXml" Target="../ink/ink1238.xml"/><Relationship Id="rId231" Type="http://schemas.openxmlformats.org/officeDocument/2006/relationships/customXml" Target="../ink/ink1342.xml"/><Relationship Id="rId252" Type="http://schemas.openxmlformats.org/officeDocument/2006/relationships/image" Target="../media/image1114.png"/><Relationship Id="rId47" Type="http://schemas.openxmlformats.org/officeDocument/2006/relationships/image" Target="../media/image1016.png"/><Relationship Id="rId68" Type="http://schemas.openxmlformats.org/officeDocument/2006/relationships/customXml" Target="../ink/ink1259.xml"/><Relationship Id="rId89" Type="http://schemas.openxmlformats.org/officeDocument/2006/relationships/customXml" Target="../ink/ink1270.xml"/><Relationship Id="rId112" Type="http://schemas.openxmlformats.org/officeDocument/2006/relationships/image" Target="../media/image1047.png"/><Relationship Id="rId133" Type="http://schemas.openxmlformats.org/officeDocument/2006/relationships/customXml" Target="../ink/ink1292.xml"/><Relationship Id="rId154" Type="http://schemas.openxmlformats.org/officeDocument/2006/relationships/image" Target="../media/image1067.png"/><Relationship Id="rId175" Type="http://schemas.openxmlformats.org/officeDocument/2006/relationships/customXml" Target="../ink/ink1313.xml"/><Relationship Id="rId196" Type="http://schemas.openxmlformats.org/officeDocument/2006/relationships/image" Target="../media/image1088.png"/><Relationship Id="rId200" Type="http://schemas.openxmlformats.org/officeDocument/2006/relationships/customXml" Target="../ink/ink1326.xml"/><Relationship Id="rId16" Type="http://schemas.openxmlformats.org/officeDocument/2006/relationships/customXml" Target="../ink/ink1233.xml"/><Relationship Id="rId221" Type="http://schemas.openxmlformats.org/officeDocument/2006/relationships/customXml" Target="../ink/ink1337.xml"/><Relationship Id="rId242" Type="http://schemas.openxmlformats.org/officeDocument/2006/relationships/image" Target="../media/image1109.png"/><Relationship Id="rId263" Type="http://schemas.openxmlformats.org/officeDocument/2006/relationships/customXml" Target="../ink/ink1358.xml"/><Relationship Id="rId37" Type="http://schemas.openxmlformats.org/officeDocument/2006/relationships/image" Target="../media/image1011.png"/><Relationship Id="rId58" Type="http://schemas.openxmlformats.org/officeDocument/2006/relationships/customXml" Target="../ink/ink1254.xml"/><Relationship Id="rId79" Type="http://schemas.openxmlformats.org/officeDocument/2006/relationships/image" Target="../media/image1031.png"/><Relationship Id="rId102" Type="http://schemas.openxmlformats.org/officeDocument/2006/relationships/image" Target="../media/image1042.png"/><Relationship Id="rId123" Type="http://schemas.openxmlformats.org/officeDocument/2006/relationships/customXml" Target="../ink/ink1287.xml"/><Relationship Id="rId144" Type="http://schemas.openxmlformats.org/officeDocument/2006/relationships/image" Target="../media/image1062.png"/><Relationship Id="rId90" Type="http://schemas.openxmlformats.org/officeDocument/2006/relationships/image" Target="../media/image1036.png"/><Relationship Id="rId165" Type="http://schemas.openxmlformats.org/officeDocument/2006/relationships/customXml" Target="../ink/ink1308.xml"/><Relationship Id="rId186" Type="http://schemas.openxmlformats.org/officeDocument/2006/relationships/image" Target="../media/image1083.png"/><Relationship Id="rId211" Type="http://schemas.openxmlformats.org/officeDocument/2006/relationships/customXml" Target="../ink/ink1332.xml"/><Relationship Id="rId232" Type="http://schemas.openxmlformats.org/officeDocument/2006/relationships/image" Target="../media/image1105.png"/><Relationship Id="rId253" Type="http://schemas.openxmlformats.org/officeDocument/2006/relationships/customXml" Target="../ink/ink1353.xml"/><Relationship Id="rId27" Type="http://schemas.openxmlformats.org/officeDocument/2006/relationships/image" Target="../media/image1006.png"/><Relationship Id="rId48" Type="http://schemas.openxmlformats.org/officeDocument/2006/relationships/customXml" Target="../ink/ink1249.xml"/><Relationship Id="rId69" Type="http://schemas.openxmlformats.org/officeDocument/2006/relationships/image" Target="../media/image1026.png"/><Relationship Id="rId113" Type="http://schemas.openxmlformats.org/officeDocument/2006/relationships/customXml" Target="../ink/ink1282.xml"/><Relationship Id="rId134" Type="http://schemas.openxmlformats.org/officeDocument/2006/relationships/image" Target="../media/image1057.png"/><Relationship Id="rId80" Type="http://schemas.openxmlformats.org/officeDocument/2006/relationships/customXml" Target="../ink/ink1265.xml"/><Relationship Id="rId155" Type="http://schemas.openxmlformats.org/officeDocument/2006/relationships/customXml" Target="../ink/ink1303.xml"/><Relationship Id="rId176" Type="http://schemas.openxmlformats.org/officeDocument/2006/relationships/image" Target="../media/image1078.png"/><Relationship Id="rId197" Type="http://schemas.openxmlformats.org/officeDocument/2006/relationships/customXml" Target="../ink/ink1324.xml"/><Relationship Id="rId201" Type="http://schemas.openxmlformats.org/officeDocument/2006/relationships/image" Target="../media/image1090.png"/><Relationship Id="rId222" Type="http://schemas.openxmlformats.org/officeDocument/2006/relationships/image" Target="../media/image1100.png"/><Relationship Id="rId243" Type="http://schemas.openxmlformats.org/officeDocument/2006/relationships/customXml" Target="../ink/ink1348.xml"/><Relationship Id="rId264" Type="http://schemas.openxmlformats.org/officeDocument/2006/relationships/image" Target="../media/image1120.png"/><Relationship Id="rId17" Type="http://schemas.openxmlformats.org/officeDocument/2006/relationships/image" Target="../media/image1001.png"/><Relationship Id="rId38" Type="http://schemas.openxmlformats.org/officeDocument/2006/relationships/customXml" Target="../ink/ink1244.xml"/><Relationship Id="rId59" Type="http://schemas.openxmlformats.org/officeDocument/2006/relationships/image" Target="../media/image1022.png"/><Relationship Id="rId103" Type="http://schemas.openxmlformats.org/officeDocument/2006/relationships/customXml" Target="../ink/ink1277.xml"/><Relationship Id="rId124" Type="http://schemas.openxmlformats.org/officeDocument/2006/relationships/image" Target="../media/image1052.png"/><Relationship Id="rId70" Type="http://schemas.openxmlformats.org/officeDocument/2006/relationships/customXml" Target="../ink/ink1260.xml"/><Relationship Id="rId91" Type="http://schemas.openxmlformats.org/officeDocument/2006/relationships/customXml" Target="../ink/ink1271.xml"/><Relationship Id="rId145" Type="http://schemas.openxmlformats.org/officeDocument/2006/relationships/customXml" Target="../ink/ink1298.xml"/><Relationship Id="rId166" Type="http://schemas.openxmlformats.org/officeDocument/2006/relationships/image" Target="../media/image1073.png"/><Relationship Id="rId187" Type="http://schemas.openxmlformats.org/officeDocument/2006/relationships/customXml" Target="../ink/ink1319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095.png"/><Relationship Id="rId233" Type="http://schemas.openxmlformats.org/officeDocument/2006/relationships/customXml" Target="../ink/ink1343.xml"/><Relationship Id="rId254" Type="http://schemas.openxmlformats.org/officeDocument/2006/relationships/image" Target="../media/image1115.png"/><Relationship Id="rId28" Type="http://schemas.openxmlformats.org/officeDocument/2006/relationships/customXml" Target="../ink/ink1239.xml"/><Relationship Id="rId49" Type="http://schemas.openxmlformats.org/officeDocument/2006/relationships/image" Target="../media/image1017.png"/><Relationship Id="rId114" Type="http://schemas.openxmlformats.org/officeDocument/2006/relationships/image" Target="../media/image1048.png"/><Relationship Id="rId60" Type="http://schemas.openxmlformats.org/officeDocument/2006/relationships/customXml" Target="../ink/ink1255.xml"/><Relationship Id="rId81" Type="http://schemas.openxmlformats.org/officeDocument/2006/relationships/customXml" Target="../ink/ink1266.xml"/><Relationship Id="rId135" Type="http://schemas.openxmlformats.org/officeDocument/2006/relationships/customXml" Target="../ink/ink1293.xml"/><Relationship Id="rId156" Type="http://schemas.openxmlformats.org/officeDocument/2006/relationships/image" Target="../media/image1068.png"/><Relationship Id="rId177" Type="http://schemas.openxmlformats.org/officeDocument/2006/relationships/customXml" Target="../ink/ink1314.xml"/><Relationship Id="rId198" Type="http://schemas.openxmlformats.org/officeDocument/2006/relationships/customXml" Target="../ink/ink1325.xml"/><Relationship Id="rId202" Type="http://schemas.openxmlformats.org/officeDocument/2006/relationships/customXml" Target="../ink/ink1327.xml"/><Relationship Id="rId223" Type="http://schemas.openxmlformats.org/officeDocument/2006/relationships/customXml" Target="../ink/ink1338.xml"/><Relationship Id="rId244" Type="http://schemas.openxmlformats.org/officeDocument/2006/relationships/image" Target="../media/image1110.png"/><Relationship Id="rId18" Type="http://schemas.openxmlformats.org/officeDocument/2006/relationships/customXml" Target="../ink/ink1234.xml"/><Relationship Id="rId39" Type="http://schemas.openxmlformats.org/officeDocument/2006/relationships/image" Target="../media/image1012.png"/><Relationship Id="rId265" Type="http://schemas.openxmlformats.org/officeDocument/2006/relationships/customXml" Target="../ink/ink1359.xml"/><Relationship Id="rId50" Type="http://schemas.openxmlformats.org/officeDocument/2006/relationships/customXml" Target="../ink/ink1250.xml"/><Relationship Id="rId104" Type="http://schemas.openxmlformats.org/officeDocument/2006/relationships/image" Target="../media/image1043.png"/><Relationship Id="rId125" Type="http://schemas.openxmlformats.org/officeDocument/2006/relationships/customXml" Target="../ink/ink1288.xml"/><Relationship Id="rId146" Type="http://schemas.openxmlformats.org/officeDocument/2006/relationships/image" Target="../media/image1063.png"/><Relationship Id="rId167" Type="http://schemas.openxmlformats.org/officeDocument/2006/relationships/customXml" Target="../ink/ink1309.xml"/><Relationship Id="rId188" Type="http://schemas.openxmlformats.org/officeDocument/2006/relationships/image" Target="../media/image1084.png"/><Relationship Id="rId71" Type="http://schemas.openxmlformats.org/officeDocument/2006/relationships/image" Target="../media/image1027.png"/><Relationship Id="rId92" Type="http://schemas.openxmlformats.org/officeDocument/2006/relationships/image" Target="../media/image1037.png"/><Relationship Id="rId213" Type="http://schemas.openxmlformats.org/officeDocument/2006/relationships/customXml" Target="../ink/ink1333.xml"/><Relationship Id="rId234" Type="http://schemas.openxmlformats.org/officeDocument/2006/relationships/image" Target="../media/image1106.png"/><Relationship Id="rId2" Type="http://schemas.openxmlformats.org/officeDocument/2006/relationships/customXml" Target="../ink/ink1226.xml"/><Relationship Id="rId29" Type="http://schemas.openxmlformats.org/officeDocument/2006/relationships/image" Target="../media/image1007.png"/><Relationship Id="rId255" Type="http://schemas.openxmlformats.org/officeDocument/2006/relationships/customXml" Target="../ink/ink1354.xml"/><Relationship Id="rId40" Type="http://schemas.openxmlformats.org/officeDocument/2006/relationships/customXml" Target="../ink/ink1245.xml"/><Relationship Id="rId115" Type="http://schemas.openxmlformats.org/officeDocument/2006/relationships/customXml" Target="../ink/ink1283.xml"/><Relationship Id="rId136" Type="http://schemas.openxmlformats.org/officeDocument/2006/relationships/image" Target="../media/image1058.png"/><Relationship Id="rId157" Type="http://schemas.openxmlformats.org/officeDocument/2006/relationships/customXml" Target="../ink/ink1304.xml"/><Relationship Id="rId178" Type="http://schemas.openxmlformats.org/officeDocument/2006/relationships/image" Target="../media/image1079.png"/><Relationship Id="rId61" Type="http://schemas.openxmlformats.org/officeDocument/2006/relationships/image" Target="../media/image1023.png"/><Relationship Id="rId82" Type="http://schemas.openxmlformats.org/officeDocument/2006/relationships/image" Target="../media/image1032.png"/><Relationship Id="rId199" Type="http://schemas.openxmlformats.org/officeDocument/2006/relationships/image" Target="../media/image1089.png"/><Relationship Id="rId203" Type="http://schemas.openxmlformats.org/officeDocument/2006/relationships/customXml" Target="../ink/ink1328.xml"/><Relationship Id="rId19" Type="http://schemas.openxmlformats.org/officeDocument/2006/relationships/image" Target="../media/image1002.png"/><Relationship Id="rId224" Type="http://schemas.openxmlformats.org/officeDocument/2006/relationships/image" Target="../media/image1101.png"/><Relationship Id="rId245" Type="http://schemas.openxmlformats.org/officeDocument/2006/relationships/customXml" Target="../ink/ink1349.xml"/><Relationship Id="rId266" Type="http://schemas.openxmlformats.org/officeDocument/2006/relationships/image" Target="../media/image1121.png"/><Relationship Id="rId30" Type="http://schemas.openxmlformats.org/officeDocument/2006/relationships/customXml" Target="../ink/ink1240.xml"/><Relationship Id="rId105" Type="http://schemas.openxmlformats.org/officeDocument/2006/relationships/customXml" Target="../ink/ink1278.xml"/><Relationship Id="rId126" Type="http://schemas.openxmlformats.org/officeDocument/2006/relationships/image" Target="../media/image1053.png"/><Relationship Id="rId147" Type="http://schemas.openxmlformats.org/officeDocument/2006/relationships/customXml" Target="../ink/ink1299.xml"/><Relationship Id="rId168" Type="http://schemas.openxmlformats.org/officeDocument/2006/relationships/image" Target="../media/image1074.png"/><Relationship Id="rId51" Type="http://schemas.openxmlformats.org/officeDocument/2006/relationships/image" Target="../media/image1018.png"/><Relationship Id="rId72" Type="http://schemas.openxmlformats.org/officeDocument/2006/relationships/customXml" Target="../ink/ink1261.xml"/><Relationship Id="rId93" Type="http://schemas.openxmlformats.org/officeDocument/2006/relationships/customXml" Target="../ink/ink1272.xml"/><Relationship Id="rId189" Type="http://schemas.openxmlformats.org/officeDocument/2006/relationships/customXml" Target="../ink/ink1320.xml"/><Relationship Id="rId3" Type="http://schemas.openxmlformats.org/officeDocument/2006/relationships/image" Target="../media/image994.png"/><Relationship Id="rId214" Type="http://schemas.openxmlformats.org/officeDocument/2006/relationships/image" Target="../media/image1096.png"/><Relationship Id="rId235" Type="http://schemas.openxmlformats.org/officeDocument/2006/relationships/customXml" Target="../ink/ink1344.xml"/><Relationship Id="rId256" Type="http://schemas.openxmlformats.org/officeDocument/2006/relationships/image" Target="../media/image1116.png"/><Relationship Id="rId116" Type="http://schemas.openxmlformats.org/officeDocument/2006/relationships/image" Target="../media/image1049.png"/><Relationship Id="rId137" Type="http://schemas.openxmlformats.org/officeDocument/2006/relationships/customXml" Target="../ink/ink1294.xml"/><Relationship Id="rId158" Type="http://schemas.openxmlformats.org/officeDocument/2006/relationships/image" Target="../media/image1069.png"/><Relationship Id="rId20" Type="http://schemas.openxmlformats.org/officeDocument/2006/relationships/customXml" Target="../ink/ink1235.xml"/><Relationship Id="rId41" Type="http://schemas.openxmlformats.org/officeDocument/2006/relationships/image" Target="../media/image1013.png"/><Relationship Id="rId62" Type="http://schemas.openxmlformats.org/officeDocument/2006/relationships/customXml" Target="../ink/ink1256.xml"/><Relationship Id="rId83" Type="http://schemas.openxmlformats.org/officeDocument/2006/relationships/customXml" Target="../ink/ink1267.xml"/><Relationship Id="rId179" Type="http://schemas.openxmlformats.org/officeDocument/2006/relationships/customXml" Target="../ink/ink1315.xml"/><Relationship Id="rId190" Type="http://schemas.openxmlformats.org/officeDocument/2006/relationships/image" Target="../media/image1085.png"/><Relationship Id="rId204" Type="http://schemas.openxmlformats.org/officeDocument/2006/relationships/image" Target="../media/image1091.png"/><Relationship Id="rId225" Type="http://schemas.openxmlformats.org/officeDocument/2006/relationships/customXml" Target="../ink/ink1339.xml"/><Relationship Id="rId246" Type="http://schemas.openxmlformats.org/officeDocument/2006/relationships/image" Target="../media/image1111.png"/><Relationship Id="rId106" Type="http://schemas.openxmlformats.org/officeDocument/2006/relationships/image" Target="../media/image1044.png"/><Relationship Id="rId127" Type="http://schemas.openxmlformats.org/officeDocument/2006/relationships/customXml" Target="../ink/ink1289.xml"/><Relationship Id="rId10" Type="http://schemas.openxmlformats.org/officeDocument/2006/relationships/customXml" Target="../ink/ink1230.xml"/><Relationship Id="rId31" Type="http://schemas.openxmlformats.org/officeDocument/2006/relationships/image" Target="../media/image1008.png"/><Relationship Id="rId52" Type="http://schemas.openxmlformats.org/officeDocument/2006/relationships/customXml" Target="../ink/ink1251.xml"/><Relationship Id="rId73" Type="http://schemas.openxmlformats.org/officeDocument/2006/relationships/image" Target="../media/image1028.png"/><Relationship Id="rId94" Type="http://schemas.openxmlformats.org/officeDocument/2006/relationships/image" Target="../media/image1038.png"/><Relationship Id="rId148" Type="http://schemas.openxmlformats.org/officeDocument/2006/relationships/image" Target="../media/image1064.png"/><Relationship Id="rId169" Type="http://schemas.openxmlformats.org/officeDocument/2006/relationships/customXml" Target="../ink/ink1310.xml"/><Relationship Id="rId4" Type="http://schemas.openxmlformats.org/officeDocument/2006/relationships/customXml" Target="../ink/ink1227.xml"/><Relationship Id="rId180" Type="http://schemas.openxmlformats.org/officeDocument/2006/relationships/image" Target="../media/image1080.png"/><Relationship Id="rId215" Type="http://schemas.openxmlformats.org/officeDocument/2006/relationships/customXml" Target="../ink/ink1334.xml"/><Relationship Id="rId236" Type="http://schemas.openxmlformats.org/officeDocument/2006/relationships/image" Target="../media/image1107.png"/><Relationship Id="rId257" Type="http://schemas.openxmlformats.org/officeDocument/2006/relationships/customXml" Target="../ink/ink1355.xml"/><Relationship Id="rId42" Type="http://schemas.openxmlformats.org/officeDocument/2006/relationships/customXml" Target="../ink/ink1246.xml"/><Relationship Id="rId84" Type="http://schemas.openxmlformats.org/officeDocument/2006/relationships/image" Target="../media/image1033.png"/><Relationship Id="rId138" Type="http://schemas.openxmlformats.org/officeDocument/2006/relationships/image" Target="../media/image1059.png"/><Relationship Id="rId191" Type="http://schemas.openxmlformats.org/officeDocument/2006/relationships/customXml" Target="../ink/ink1321.xml"/><Relationship Id="rId205" Type="http://schemas.openxmlformats.org/officeDocument/2006/relationships/customXml" Target="../ink/ink1329.xml"/><Relationship Id="rId247" Type="http://schemas.openxmlformats.org/officeDocument/2006/relationships/customXml" Target="../ink/ink1350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73.png"/><Relationship Id="rId21" Type="http://schemas.openxmlformats.org/officeDocument/2006/relationships/image" Target="../media/image1125.png"/><Relationship Id="rId42" Type="http://schemas.openxmlformats.org/officeDocument/2006/relationships/customXml" Target="../ink/ink1380.xml"/><Relationship Id="rId63" Type="http://schemas.openxmlformats.org/officeDocument/2006/relationships/image" Target="../media/image1146.png"/><Relationship Id="rId84" Type="http://schemas.openxmlformats.org/officeDocument/2006/relationships/customXml" Target="../ink/ink1401.xml"/><Relationship Id="rId138" Type="http://schemas.openxmlformats.org/officeDocument/2006/relationships/customXml" Target="../ink/ink1428.xml"/><Relationship Id="rId159" Type="http://schemas.openxmlformats.org/officeDocument/2006/relationships/image" Target="../media/image1194.png"/><Relationship Id="rId170" Type="http://schemas.openxmlformats.org/officeDocument/2006/relationships/customXml" Target="../ink/ink1444.xml"/><Relationship Id="rId107" Type="http://schemas.openxmlformats.org/officeDocument/2006/relationships/image" Target="../media/image1168.png"/><Relationship Id="rId11" Type="http://schemas.openxmlformats.org/officeDocument/2006/relationships/image" Target="../media/image992.png"/><Relationship Id="rId32" Type="http://schemas.openxmlformats.org/officeDocument/2006/relationships/customXml" Target="../ink/ink1375.xml"/><Relationship Id="rId53" Type="http://schemas.openxmlformats.org/officeDocument/2006/relationships/image" Target="../media/image1141.png"/><Relationship Id="rId74" Type="http://schemas.openxmlformats.org/officeDocument/2006/relationships/customXml" Target="../ink/ink1396.xml"/><Relationship Id="rId128" Type="http://schemas.openxmlformats.org/officeDocument/2006/relationships/customXml" Target="../ink/ink1423.xml"/><Relationship Id="rId149" Type="http://schemas.openxmlformats.org/officeDocument/2006/relationships/image" Target="../media/image1189.png"/><Relationship Id="rId5" Type="http://schemas.openxmlformats.org/officeDocument/2006/relationships/image" Target="../media/image919.png"/><Relationship Id="rId95" Type="http://schemas.openxmlformats.org/officeDocument/2006/relationships/image" Target="../media/image1162.png"/><Relationship Id="rId160" Type="http://schemas.openxmlformats.org/officeDocument/2006/relationships/customXml" Target="../ink/ink1439.xml"/><Relationship Id="rId22" Type="http://schemas.openxmlformats.org/officeDocument/2006/relationships/customXml" Target="../ink/ink1370.xml"/><Relationship Id="rId43" Type="http://schemas.openxmlformats.org/officeDocument/2006/relationships/image" Target="../media/image1136.png"/><Relationship Id="rId64" Type="http://schemas.openxmlformats.org/officeDocument/2006/relationships/customXml" Target="../ink/ink1391.xml"/><Relationship Id="rId118" Type="http://schemas.openxmlformats.org/officeDocument/2006/relationships/customXml" Target="../ink/ink1418.xml"/><Relationship Id="rId139" Type="http://schemas.openxmlformats.org/officeDocument/2006/relationships/image" Target="../media/image1184.png"/><Relationship Id="rId85" Type="http://schemas.openxmlformats.org/officeDocument/2006/relationships/image" Target="../media/image1157.png"/><Relationship Id="rId150" Type="http://schemas.openxmlformats.org/officeDocument/2006/relationships/customXml" Target="../ink/ink1434.xml"/><Relationship Id="rId171" Type="http://schemas.openxmlformats.org/officeDocument/2006/relationships/image" Target="../media/image1200.png"/><Relationship Id="rId12" Type="http://schemas.openxmlformats.org/officeDocument/2006/relationships/customXml" Target="../ink/ink1365.xml"/><Relationship Id="rId33" Type="http://schemas.openxmlformats.org/officeDocument/2006/relationships/image" Target="../media/image1131.png"/><Relationship Id="rId108" Type="http://schemas.openxmlformats.org/officeDocument/2006/relationships/customXml" Target="../ink/ink1413.xml"/><Relationship Id="rId129" Type="http://schemas.openxmlformats.org/officeDocument/2006/relationships/image" Target="../media/image1179.png"/><Relationship Id="rId54" Type="http://schemas.openxmlformats.org/officeDocument/2006/relationships/customXml" Target="../ink/ink1386.xml"/><Relationship Id="rId75" Type="http://schemas.openxmlformats.org/officeDocument/2006/relationships/image" Target="../media/image1152.png"/><Relationship Id="rId96" Type="http://schemas.openxmlformats.org/officeDocument/2006/relationships/customXml" Target="../ink/ink1407.xml"/><Relationship Id="rId140" Type="http://schemas.openxmlformats.org/officeDocument/2006/relationships/customXml" Target="../ink/ink1429.xml"/><Relationship Id="rId161" Type="http://schemas.openxmlformats.org/officeDocument/2006/relationships/image" Target="../media/image1195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362.xml"/><Relationship Id="rId23" Type="http://schemas.openxmlformats.org/officeDocument/2006/relationships/image" Target="../media/image1126.png"/><Relationship Id="rId28" Type="http://schemas.openxmlformats.org/officeDocument/2006/relationships/customXml" Target="../ink/ink1373.xml"/><Relationship Id="rId49" Type="http://schemas.openxmlformats.org/officeDocument/2006/relationships/image" Target="../media/image1139.png"/><Relationship Id="rId114" Type="http://schemas.openxmlformats.org/officeDocument/2006/relationships/customXml" Target="../ink/ink1416.xml"/><Relationship Id="rId119" Type="http://schemas.openxmlformats.org/officeDocument/2006/relationships/image" Target="../media/image1174.png"/><Relationship Id="rId44" Type="http://schemas.openxmlformats.org/officeDocument/2006/relationships/customXml" Target="../ink/ink1381.xml"/><Relationship Id="rId60" Type="http://schemas.openxmlformats.org/officeDocument/2006/relationships/customXml" Target="../ink/ink1389.xml"/><Relationship Id="rId65" Type="http://schemas.openxmlformats.org/officeDocument/2006/relationships/image" Target="../media/image1147.png"/><Relationship Id="rId81" Type="http://schemas.openxmlformats.org/officeDocument/2006/relationships/image" Target="../media/image1155.png"/><Relationship Id="rId86" Type="http://schemas.openxmlformats.org/officeDocument/2006/relationships/customXml" Target="../ink/ink1402.xml"/><Relationship Id="rId130" Type="http://schemas.openxmlformats.org/officeDocument/2006/relationships/customXml" Target="../ink/ink1424.xml"/><Relationship Id="rId135" Type="http://schemas.openxmlformats.org/officeDocument/2006/relationships/image" Target="../media/image1182.png"/><Relationship Id="rId151" Type="http://schemas.openxmlformats.org/officeDocument/2006/relationships/image" Target="../media/image1190.png"/><Relationship Id="rId156" Type="http://schemas.openxmlformats.org/officeDocument/2006/relationships/customXml" Target="../ink/ink1437.xml"/><Relationship Id="rId172" Type="http://schemas.openxmlformats.org/officeDocument/2006/relationships/customXml" Target="../ink/ink1445.xml"/><Relationship Id="rId13" Type="http://schemas.openxmlformats.org/officeDocument/2006/relationships/image" Target="../media/image993.png"/><Relationship Id="rId18" Type="http://schemas.openxmlformats.org/officeDocument/2006/relationships/customXml" Target="../ink/ink1368.xml"/><Relationship Id="rId39" Type="http://schemas.openxmlformats.org/officeDocument/2006/relationships/image" Target="../media/image1134.png"/><Relationship Id="rId109" Type="http://schemas.openxmlformats.org/officeDocument/2006/relationships/image" Target="../media/image1169.png"/><Relationship Id="rId34" Type="http://schemas.openxmlformats.org/officeDocument/2006/relationships/customXml" Target="../ink/ink1376.xml"/><Relationship Id="rId50" Type="http://schemas.openxmlformats.org/officeDocument/2006/relationships/customXml" Target="../ink/ink1384.xml"/><Relationship Id="rId55" Type="http://schemas.openxmlformats.org/officeDocument/2006/relationships/image" Target="../media/image1142.png"/><Relationship Id="rId76" Type="http://schemas.openxmlformats.org/officeDocument/2006/relationships/customXml" Target="../ink/ink1397.xml"/><Relationship Id="rId97" Type="http://schemas.openxmlformats.org/officeDocument/2006/relationships/image" Target="../media/image1163.png"/><Relationship Id="rId104" Type="http://schemas.openxmlformats.org/officeDocument/2006/relationships/customXml" Target="../ink/ink1411.xml"/><Relationship Id="rId120" Type="http://schemas.openxmlformats.org/officeDocument/2006/relationships/customXml" Target="../ink/ink1419.xml"/><Relationship Id="rId125" Type="http://schemas.openxmlformats.org/officeDocument/2006/relationships/image" Target="../media/image1177.png"/><Relationship Id="rId141" Type="http://schemas.openxmlformats.org/officeDocument/2006/relationships/image" Target="../media/image1185.png"/><Relationship Id="rId146" Type="http://schemas.openxmlformats.org/officeDocument/2006/relationships/customXml" Target="../ink/ink1432.xml"/><Relationship Id="rId167" Type="http://schemas.openxmlformats.org/officeDocument/2006/relationships/image" Target="../media/image1198.png"/><Relationship Id="rId7" Type="http://schemas.openxmlformats.org/officeDocument/2006/relationships/image" Target="../media/image920.png"/><Relationship Id="rId71" Type="http://schemas.openxmlformats.org/officeDocument/2006/relationships/image" Target="../media/image1150.png"/><Relationship Id="rId92" Type="http://schemas.openxmlformats.org/officeDocument/2006/relationships/customXml" Target="../ink/ink1405.xml"/><Relationship Id="rId162" Type="http://schemas.openxmlformats.org/officeDocument/2006/relationships/customXml" Target="../ink/ink1440.xml"/><Relationship Id="rId2" Type="http://schemas.openxmlformats.org/officeDocument/2006/relationships/customXml" Target="../ink/ink1360.xml"/><Relationship Id="rId29" Type="http://schemas.openxmlformats.org/officeDocument/2006/relationships/image" Target="../media/image1129.png"/><Relationship Id="rId24" Type="http://schemas.openxmlformats.org/officeDocument/2006/relationships/customXml" Target="../ink/ink1371.xml"/><Relationship Id="rId40" Type="http://schemas.openxmlformats.org/officeDocument/2006/relationships/customXml" Target="../ink/ink1379.xml"/><Relationship Id="rId45" Type="http://schemas.openxmlformats.org/officeDocument/2006/relationships/image" Target="../media/image1137.png"/><Relationship Id="rId66" Type="http://schemas.openxmlformats.org/officeDocument/2006/relationships/customXml" Target="../ink/ink1392.xml"/><Relationship Id="rId87" Type="http://schemas.openxmlformats.org/officeDocument/2006/relationships/image" Target="../media/image1158.png"/><Relationship Id="rId110" Type="http://schemas.openxmlformats.org/officeDocument/2006/relationships/customXml" Target="../ink/ink1414.xml"/><Relationship Id="rId115" Type="http://schemas.openxmlformats.org/officeDocument/2006/relationships/image" Target="../media/image1172.png"/><Relationship Id="rId131" Type="http://schemas.openxmlformats.org/officeDocument/2006/relationships/image" Target="../media/image1180.png"/><Relationship Id="rId136" Type="http://schemas.openxmlformats.org/officeDocument/2006/relationships/customXml" Target="../ink/ink1427.xml"/><Relationship Id="rId157" Type="http://schemas.openxmlformats.org/officeDocument/2006/relationships/image" Target="../media/image1193.png"/><Relationship Id="rId61" Type="http://schemas.openxmlformats.org/officeDocument/2006/relationships/image" Target="../media/image1145.png"/><Relationship Id="rId82" Type="http://schemas.openxmlformats.org/officeDocument/2006/relationships/customXml" Target="../ink/ink1400.xml"/><Relationship Id="rId152" Type="http://schemas.openxmlformats.org/officeDocument/2006/relationships/customXml" Target="../ink/ink1435.xml"/><Relationship Id="rId173" Type="http://schemas.openxmlformats.org/officeDocument/2006/relationships/image" Target="../media/image1201.png"/><Relationship Id="rId19" Type="http://schemas.openxmlformats.org/officeDocument/2006/relationships/image" Target="../media/image1124.png"/><Relationship Id="rId14" Type="http://schemas.openxmlformats.org/officeDocument/2006/relationships/customXml" Target="../ink/ink1366.xml"/><Relationship Id="rId30" Type="http://schemas.openxmlformats.org/officeDocument/2006/relationships/customXml" Target="../ink/ink1374.xml"/><Relationship Id="rId35" Type="http://schemas.openxmlformats.org/officeDocument/2006/relationships/image" Target="../media/image1132.png"/><Relationship Id="rId56" Type="http://schemas.openxmlformats.org/officeDocument/2006/relationships/customXml" Target="../ink/ink1387.xml"/><Relationship Id="rId77" Type="http://schemas.openxmlformats.org/officeDocument/2006/relationships/image" Target="../media/image1153.png"/><Relationship Id="rId100" Type="http://schemas.openxmlformats.org/officeDocument/2006/relationships/customXml" Target="../ink/ink1409.xml"/><Relationship Id="rId105" Type="http://schemas.openxmlformats.org/officeDocument/2006/relationships/image" Target="../media/image1167.png"/><Relationship Id="rId126" Type="http://schemas.openxmlformats.org/officeDocument/2006/relationships/customXml" Target="../ink/ink1422.xml"/><Relationship Id="rId147" Type="http://schemas.openxmlformats.org/officeDocument/2006/relationships/image" Target="../media/image1188.png"/><Relationship Id="rId168" Type="http://schemas.openxmlformats.org/officeDocument/2006/relationships/customXml" Target="../ink/ink1443.xml"/><Relationship Id="rId8" Type="http://schemas.openxmlformats.org/officeDocument/2006/relationships/customXml" Target="../ink/ink1363.xml"/><Relationship Id="rId51" Type="http://schemas.openxmlformats.org/officeDocument/2006/relationships/image" Target="../media/image1140.png"/><Relationship Id="rId72" Type="http://schemas.openxmlformats.org/officeDocument/2006/relationships/customXml" Target="../ink/ink1395.xml"/><Relationship Id="rId93" Type="http://schemas.openxmlformats.org/officeDocument/2006/relationships/image" Target="../media/image1161.png"/><Relationship Id="rId98" Type="http://schemas.openxmlformats.org/officeDocument/2006/relationships/customXml" Target="../ink/ink1408.xml"/><Relationship Id="rId121" Type="http://schemas.openxmlformats.org/officeDocument/2006/relationships/image" Target="../media/image1175.png"/><Relationship Id="rId142" Type="http://schemas.openxmlformats.org/officeDocument/2006/relationships/customXml" Target="../ink/ink1430.xml"/><Relationship Id="rId163" Type="http://schemas.openxmlformats.org/officeDocument/2006/relationships/image" Target="../media/image1196.png"/><Relationship Id="rId3" Type="http://schemas.openxmlformats.org/officeDocument/2006/relationships/image" Target="../media/image918.png"/><Relationship Id="rId25" Type="http://schemas.openxmlformats.org/officeDocument/2006/relationships/image" Target="../media/image1127.png"/><Relationship Id="rId46" Type="http://schemas.openxmlformats.org/officeDocument/2006/relationships/customXml" Target="../ink/ink1382.xml"/><Relationship Id="rId67" Type="http://schemas.openxmlformats.org/officeDocument/2006/relationships/image" Target="../media/image1148.png"/><Relationship Id="rId116" Type="http://schemas.openxmlformats.org/officeDocument/2006/relationships/customXml" Target="../ink/ink1417.xml"/><Relationship Id="rId137" Type="http://schemas.openxmlformats.org/officeDocument/2006/relationships/image" Target="../media/image1183.png"/><Relationship Id="rId158" Type="http://schemas.openxmlformats.org/officeDocument/2006/relationships/customXml" Target="../ink/ink1438.xml"/><Relationship Id="rId20" Type="http://schemas.openxmlformats.org/officeDocument/2006/relationships/customXml" Target="../ink/ink1369.xml"/><Relationship Id="rId41" Type="http://schemas.openxmlformats.org/officeDocument/2006/relationships/image" Target="../media/image1135.png"/><Relationship Id="rId62" Type="http://schemas.openxmlformats.org/officeDocument/2006/relationships/customXml" Target="../ink/ink1390.xml"/><Relationship Id="rId83" Type="http://schemas.openxmlformats.org/officeDocument/2006/relationships/image" Target="../media/image1156.png"/><Relationship Id="rId88" Type="http://schemas.openxmlformats.org/officeDocument/2006/relationships/customXml" Target="../ink/ink1403.xml"/><Relationship Id="rId111" Type="http://schemas.openxmlformats.org/officeDocument/2006/relationships/image" Target="../media/image1170.png"/><Relationship Id="rId132" Type="http://schemas.openxmlformats.org/officeDocument/2006/relationships/customXml" Target="../ink/ink1425.xml"/><Relationship Id="rId153" Type="http://schemas.openxmlformats.org/officeDocument/2006/relationships/image" Target="../media/image1191.png"/><Relationship Id="rId15" Type="http://schemas.openxmlformats.org/officeDocument/2006/relationships/image" Target="../media/image1122.png"/><Relationship Id="rId36" Type="http://schemas.openxmlformats.org/officeDocument/2006/relationships/customXml" Target="../ink/ink1377.xml"/><Relationship Id="rId57" Type="http://schemas.openxmlformats.org/officeDocument/2006/relationships/image" Target="../media/image1143.png"/><Relationship Id="rId106" Type="http://schemas.openxmlformats.org/officeDocument/2006/relationships/customXml" Target="../ink/ink1412.xml"/><Relationship Id="rId127" Type="http://schemas.openxmlformats.org/officeDocument/2006/relationships/image" Target="../media/image1178.png"/><Relationship Id="rId10" Type="http://schemas.openxmlformats.org/officeDocument/2006/relationships/customXml" Target="../ink/ink1364.xml"/><Relationship Id="rId31" Type="http://schemas.openxmlformats.org/officeDocument/2006/relationships/image" Target="../media/image1130.png"/><Relationship Id="rId52" Type="http://schemas.openxmlformats.org/officeDocument/2006/relationships/customXml" Target="../ink/ink1385.xml"/><Relationship Id="rId73" Type="http://schemas.openxmlformats.org/officeDocument/2006/relationships/image" Target="../media/image1151.png"/><Relationship Id="rId78" Type="http://schemas.openxmlformats.org/officeDocument/2006/relationships/customXml" Target="../ink/ink1398.xml"/><Relationship Id="rId94" Type="http://schemas.openxmlformats.org/officeDocument/2006/relationships/customXml" Target="../ink/ink1406.xml"/><Relationship Id="rId99" Type="http://schemas.openxmlformats.org/officeDocument/2006/relationships/image" Target="../media/image1164.png"/><Relationship Id="rId101" Type="http://schemas.openxmlformats.org/officeDocument/2006/relationships/image" Target="../media/image1165.png"/><Relationship Id="rId122" Type="http://schemas.openxmlformats.org/officeDocument/2006/relationships/customXml" Target="../ink/ink1420.xml"/><Relationship Id="rId143" Type="http://schemas.openxmlformats.org/officeDocument/2006/relationships/image" Target="../media/image1186.png"/><Relationship Id="rId148" Type="http://schemas.openxmlformats.org/officeDocument/2006/relationships/customXml" Target="../ink/ink1433.xml"/><Relationship Id="rId164" Type="http://schemas.openxmlformats.org/officeDocument/2006/relationships/customXml" Target="../ink/ink1441.xml"/><Relationship Id="rId169" Type="http://schemas.openxmlformats.org/officeDocument/2006/relationships/image" Target="../media/image1199.png"/><Relationship Id="rId4" Type="http://schemas.openxmlformats.org/officeDocument/2006/relationships/customXml" Target="../ink/ink1361.xml"/><Relationship Id="rId9" Type="http://schemas.openxmlformats.org/officeDocument/2006/relationships/image" Target="../media/image991.png"/><Relationship Id="rId26" Type="http://schemas.openxmlformats.org/officeDocument/2006/relationships/customXml" Target="../ink/ink1372.xml"/><Relationship Id="rId47" Type="http://schemas.openxmlformats.org/officeDocument/2006/relationships/image" Target="../media/image1138.png"/><Relationship Id="rId68" Type="http://schemas.openxmlformats.org/officeDocument/2006/relationships/customXml" Target="../ink/ink1393.xml"/><Relationship Id="rId89" Type="http://schemas.openxmlformats.org/officeDocument/2006/relationships/image" Target="../media/image1159.png"/><Relationship Id="rId112" Type="http://schemas.openxmlformats.org/officeDocument/2006/relationships/customXml" Target="../ink/ink1415.xml"/><Relationship Id="rId133" Type="http://schemas.openxmlformats.org/officeDocument/2006/relationships/image" Target="../media/image1181.png"/><Relationship Id="rId154" Type="http://schemas.openxmlformats.org/officeDocument/2006/relationships/customXml" Target="../ink/ink1436.xml"/><Relationship Id="rId16" Type="http://schemas.openxmlformats.org/officeDocument/2006/relationships/customXml" Target="../ink/ink1367.xml"/><Relationship Id="rId37" Type="http://schemas.openxmlformats.org/officeDocument/2006/relationships/image" Target="../media/image1133.png"/><Relationship Id="rId58" Type="http://schemas.openxmlformats.org/officeDocument/2006/relationships/customXml" Target="../ink/ink1388.xml"/><Relationship Id="rId79" Type="http://schemas.openxmlformats.org/officeDocument/2006/relationships/image" Target="../media/image1154.png"/><Relationship Id="rId102" Type="http://schemas.openxmlformats.org/officeDocument/2006/relationships/customXml" Target="../ink/ink1410.xml"/><Relationship Id="rId123" Type="http://schemas.openxmlformats.org/officeDocument/2006/relationships/image" Target="../media/image1176.png"/><Relationship Id="rId144" Type="http://schemas.openxmlformats.org/officeDocument/2006/relationships/customXml" Target="../ink/ink1431.xml"/><Relationship Id="rId90" Type="http://schemas.openxmlformats.org/officeDocument/2006/relationships/customXml" Target="../ink/ink1404.xml"/><Relationship Id="rId165" Type="http://schemas.openxmlformats.org/officeDocument/2006/relationships/image" Target="../media/image1197.png"/><Relationship Id="rId27" Type="http://schemas.openxmlformats.org/officeDocument/2006/relationships/image" Target="../media/image1128.png"/><Relationship Id="rId48" Type="http://schemas.openxmlformats.org/officeDocument/2006/relationships/customXml" Target="../ink/ink1383.xml"/><Relationship Id="rId69" Type="http://schemas.openxmlformats.org/officeDocument/2006/relationships/image" Target="../media/image1149.png"/><Relationship Id="rId113" Type="http://schemas.openxmlformats.org/officeDocument/2006/relationships/image" Target="../media/image1171.png"/><Relationship Id="rId134" Type="http://schemas.openxmlformats.org/officeDocument/2006/relationships/customXml" Target="../ink/ink1426.xml"/><Relationship Id="rId80" Type="http://schemas.openxmlformats.org/officeDocument/2006/relationships/customXml" Target="../ink/ink1399.xml"/><Relationship Id="rId155" Type="http://schemas.openxmlformats.org/officeDocument/2006/relationships/image" Target="../media/image1192.png"/><Relationship Id="rId17" Type="http://schemas.openxmlformats.org/officeDocument/2006/relationships/image" Target="../media/image1123.png"/><Relationship Id="rId38" Type="http://schemas.openxmlformats.org/officeDocument/2006/relationships/customXml" Target="../ink/ink1378.xml"/><Relationship Id="rId59" Type="http://schemas.openxmlformats.org/officeDocument/2006/relationships/image" Target="../media/image1144.png"/><Relationship Id="rId103" Type="http://schemas.openxmlformats.org/officeDocument/2006/relationships/image" Target="../media/image1166.png"/><Relationship Id="rId124" Type="http://schemas.openxmlformats.org/officeDocument/2006/relationships/customXml" Target="../ink/ink1421.xml"/><Relationship Id="rId70" Type="http://schemas.openxmlformats.org/officeDocument/2006/relationships/customXml" Target="../ink/ink1394.xml"/><Relationship Id="rId91" Type="http://schemas.openxmlformats.org/officeDocument/2006/relationships/image" Target="../media/image1160.png"/><Relationship Id="rId145" Type="http://schemas.openxmlformats.org/officeDocument/2006/relationships/image" Target="../media/image1187.png"/><Relationship Id="rId166" Type="http://schemas.openxmlformats.org/officeDocument/2006/relationships/customXml" Target="../ink/ink144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60.png"/><Relationship Id="rId21" Type="http://schemas.openxmlformats.org/officeDocument/2006/relationships/image" Target="../media/image1212.png"/><Relationship Id="rId63" Type="http://schemas.openxmlformats.org/officeDocument/2006/relationships/image" Target="../media/image1233.png"/><Relationship Id="rId159" Type="http://schemas.openxmlformats.org/officeDocument/2006/relationships/image" Target="../media/image1281.png"/><Relationship Id="rId170" Type="http://schemas.openxmlformats.org/officeDocument/2006/relationships/customXml" Target="../ink/ink1530.xml"/><Relationship Id="rId226" Type="http://schemas.openxmlformats.org/officeDocument/2006/relationships/customXml" Target="../ink/ink1558.xml"/><Relationship Id="rId268" Type="http://schemas.openxmlformats.org/officeDocument/2006/relationships/customXml" Target="../ink/ink1579.xml"/><Relationship Id="rId32" Type="http://schemas.openxmlformats.org/officeDocument/2006/relationships/customXml" Target="../ink/ink1461.xml"/><Relationship Id="rId74" Type="http://schemas.openxmlformats.org/officeDocument/2006/relationships/customXml" Target="../ink/ink1482.xml"/><Relationship Id="rId128" Type="http://schemas.openxmlformats.org/officeDocument/2006/relationships/customXml" Target="../ink/ink1509.xml"/><Relationship Id="rId5" Type="http://schemas.openxmlformats.org/officeDocument/2006/relationships/image" Target="../media/image1204.png"/><Relationship Id="rId95" Type="http://schemas.openxmlformats.org/officeDocument/2006/relationships/image" Target="../media/image1249.png"/><Relationship Id="rId160" Type="http://schemas.openxmlformats.org/officeDocument/2006/relationships/customXml" Target="../ink/ink1525.xml"/><Relationship Id="rId181" Type="http://schemas.openxmlformats.org/officeDocument/2006/relationships/image" Target="../media/image1292.png"/><Relationship Id="rId216" Type="http://schemas.openxmlformats.org/officeDocument/2006/relationships/customXml" Target="../ink/ink1553.xml"/><Relationship Id="rId237" Type="http://schemas.openxmlformats.org/officeDocument/2006/relationships/image" Target="../media/image1320.png"/><Relationship Id="rId258" Type="http://schemas.openxmlformats.org/officeDocument/2006/relationships/customXml" Target="../ink/ink1574.xml"/><Relationship Id="rId22" Type="http://schemas.openxmlformats.org/officeDocument/2006/relationships/customXml" Target="../ink/ink1456.xml"/><Relationship Id="rId43" Type="http://schemas.openxmlformats.org/officeDocument/2006/relationships/image" Target="../media/image1223.png"/><Relationship Id="rId64" Type="http://schemas.openxmlformats.org/officeDocument/2006/relationships/customXml" Target="../ink/ink1477.xml"/><Relationship Id="rId118" Type="http://schemas.openxmlformats.org/officeDocument/2006/relationships/customXml" Target="../ink/ink1504.xml"/><Relationship Id="rId139" Type="http://schemas.openxmlformats.org/officeDocument/2006/relationships/image" Target="../media/image1271.png"/><Relationship Id="rId85" Type="http://schemas.openxmlformats.org/officeDocument/2006/relationships/image" Target="../media/image1244.png"/><Relationship Id="rId150" Type="http://schemas.openxmlformats.org/officeDocument/2006/relationships/customXml" Target="../ink/ink1520.xml"/><Relationship Id="rId171" Type="http://schemas.openxmlformats.org/officeDocument/2006/relationships/image" Target="../media/image1287.png"/><Relationship Id="rId192" Type="http://schemas.openxmlformats.org/officeDocument/2006/relationships/customXml" Target="../ink/ink1541.xml"/><Relationship Id="rId206" Type="http://schemas.openxmlformats.org/officeDocument/2006/relationships/customXml" Target="../ink/ink1548.xml"/><Relationship Id="rId227" Type="http://schemas.openxmlformats.org/officeDocument/2006/relationships/image" Target="../media/image1315.png"/><Relationship Id="rId248" Type="http://schemas.openxmlformats.org/officeDocument/2006/relationships/customXml" Target="../ink/ink1569.xml"/><Relationship Id="rId269" Type="http://schemas.openxmlformats.org/officeDocument/2006/relationships/image" Target="../media/image1336.png"/><Relationship Id="rId12" Type="http://schemas.openxmlformats.org/officeDocument/2006/relationships/customXml" Target="../ink/ink1451.xml"/><Relationship Id="rId33" Type="http://schemas.openxmlformats.org/officeDocument/2006/relationships/image" Target="../media/image1218.png"/><Relationship Id="rId108" Type="http://schemas.openxmlformats.org/officeDocument/2006/relationships/customXml" Target="../ink/ink1499.xml"/><Relationship Id="rId129" Type="http://schemas.openxmlformats.org/officeDocument/2006/relationships/image" Target="../media/image1266.png"/><Relationship Id="rId54" Type="http://schemas.openxmlformats.org/officeDocument/2006/relationships/customXml" Target="../ink/ink1472.xml"/><Relationship Id="rId75" Type="http://schemas.openxmlformats.org/officeDocument/2006/relationships/image" Target="../media/image1239.png"/><Relationship Id="rId96" Type="http://schemas.openxmlformats.org/officeDocument/2006/relationships/customXml" Target="../ink/ink1493.xml"/><Relationship Id="rId140" Type="http://schemas.openxmlformats.org/officeDocument/2006/relationships/customXml" Target="../ink/ink1515.xml"/><Relationship Id="rId161" Type="http://schemas.openxmlformats.org/officeDocument/2006/relationships/image" Target="../media/image1282.png"/><Relationship Id="rId182" Type="http://schemas.openxmlformats.org/officeDocument/2006/relationships/customXml" Target="../ink/ink1536.xml"/><Relationship Id="rId217" Type="http://schemas.openxmlformats.org/officeDocument/2006/relationships/image" Target="../media/image1310.png"/><Relationship Id="rId6" Type="http://schemas.openxmlformats.org/officeDocument/2006/relationships/customXml" Target="../ink/ink1448.xml"/><Relationship Id="rId238" Type="http://schemas.openxmlformats.org/officeDocument/2006/relationships/customXml" Target="../ink/ink1564.xml"/><Relationship Id="rId259" Type="http://schemas.openxmlformats.org/officeDocument/2006/relationships/image" Target="../media/image1331.png"/><Relationship Id="rId23" Type="http://schemas.openxmlformats.org/officeDocument/2006/relationships/image" Target="../media/image1213.png"/><Relationship Id="rId119" Type="http://schemas.openxmlformats.org/officeDocument/2006/relationships/image" Target="../media/image1261.png"/><Relationship Id="rId270" Type="http://schemas.openxmlformats.org/officeDocument/2006/relationships/customXml" Target="../ink/ink1580.xml"/><Relationship Id="rId44" Type="http://schemas.openxmlformats.org/officeDocument/2006/relationships/customXml" Target="../ink/ink1467.xml"/><Relationship Id="rId65" Type="http://schemas.openxmlformats.org/officeDocument/2006/relationships/image" Target="../media/image1234.png"/><Relationship Id="rId86" Type="http://schemas.openxmlformats.org/officeDocument/2006/relationships/customXml" Target="../ink/ink1488.xml"/><Relationship Id="rId130" Type="http://schemas.openxmlformats.org/officeDocument/2006/relationships/customXml" Target="../ink/ink1510.xml"/><Relationship Id="rId151" Type="http://schemas.openxmlformats.org/officeDocument/2006/relationships/image" Target="../media/image1277.png"/><Relationship Id="rId172" Type="http://schemas.openxmlformats.org/officeDocument/2006/relationships/customXml" Target="../ink/ink1531.xml"/><Relationship Id="rId193" Type="http://schemas.openxmlformats.org/officeDocument/2006/relationships/image" Target="../media/image1298.png"/><Relationship Id="rId207" Type="http://schemas.openxmlformats.org/officeDocument/2006/relationships/image" Target="../media/image1305.png"/><Relationship Id="rId228" Type="http://schemas.openxmlformats.org/officeDocument/2006/relationships/customXml" Target="../ink/ink1559.xml"/><Relationship Id="rId249" Type="http://schemas.openxmlformats.org/officeDocument/2006/relationships/image" Target="../media/image1326.png"/><Relationship Id="rId13" Type="http://schemas.openxmlformats.org/officeDocument/2006/relationships/image" Target="../media/image1208.png"/><Relationship Id="rId109" Type="http://schemas.openxmlformats.org/officeDocument/2006/relationships/image" Target="../media/image1256.png"/><Relationship Id="rId260" Type="http://schemas.openxmlformats.org/officeDocument/2006/relationships/customXml" Target="../ink/ink1575.xml"/><Relationship Id="rId34" Type="http://schemas.openxmlformats.org/officeDocument/2006/relationships/customXml" Target="../ink/ink1462.xml"/><Relationship Id="rId55" Type="http://schemas.openxmlformats.org/officeDocument/2006/relationships/image" Target="../media/image1229.png"/><Relationship Id="rId76" Type="http://schemas.openxmlformats.org/officeDocument/2006/relationships/customXml" Target="../ink/ink1483.xml"/><Relationship Id="rId97" Type="http://schemas.openxmlformats.org/officeDocument/2006/relationships/image" Target="../media/image1250.png"/><Relationship Id="rId120" Type="http://schemas.openxmlformats.org/officeDocument/2006/relationships/customXml" Target="../ink/ink1505.xml"/><Relationship Id="rId141" Type="http://schemas.openxmlformats.org/officeDocument/2006/relationships/image" Target="../media/image1272.png"/><Relationship Id="rId7" Type="http://schemas.openxmlformats.org/officeDocument/2006/relationships/image" Target="../media/image1205.png"/><Relationship Id="rId162" Type="http://schemas.openxmlformats.org/officeDocument/2006/relationships/customXml" Target="../ink/ink1526.xml"/><Relationship Id="rId183" Type="http://schemas.openxmlformats.org/officeDocument/2006/relationships/image" Target="../media/image1293.png"/><Relationship Id="rId218" Type="http://schemas.openxmlformats.org/officeDocument/2006/relationships/customXml" Target="../ink/ink1554.xml"/><Relationship Id="rId239" Type="http://schemas.openxmlformats.org/officeDocument/2006/relationships/image" Target="../media/image1321.png"/><Relationship Id="rId250" Type="http://schemas.openxmlformats.org/officeDocument/2006/relationships/customXml" Target="../ink/ink1570.xml"/><Relationship Id="rId271" Type="http://schemas.openxmlformats.org/officeDocument/2006/relationships/image" Target="../media/image1337.png"/><Relationship Id="rId24" Type="http://schemas.openxmlformats.org/officeDocument/2006/relationships/customXml" Target="../ink/ink1457.xml"/><Relationship Id="rId45" Type="http://schemas.openxmlformats.org/officeDocument/2006/relationships/image" Target="../media/image1224.png"/><Relationship Id="rId66" Type="http://schemas.openxmlformats.org/officeDocument/2006/relationships/customXml" Target="../ink/ink1478.xml"/><Relationship Id="rId87" Type="http://schemas.openxmlformats.org/officeDocument/2006/relationships/image" Target="../media/image1245.png"/><Relationship Id="rId110" Type="http://schemas.openxmlformats.org/officeDocument/2006/relationships/customXml" Target="../ink/ink1500.xml"/><Relationship Id="rId131" Type="http://schemas.openxmlformats.org/officeDocument/2006/relationships/image" Target="../media/image1267.png"/><Relationship Id="rId152" Type="http://schemas.openxmlformats.org/officeDocument/2006/relationships/customXml" Target="../ink/ink1521.xml"/><Relationship Id="rId173" Type="http://schemas.openxmlformats.org/officeDocument/2006/relationships/image" Target="../media/image1288.png"/><Relationship Id="rId194" Type="http://schemas.openxmlformats.org/officeDocument/2006/relationships/customXml" Target="../ink/ink1542.xml"/><Relationship Id="rId208" Type="http://schemas.openxmlformats.org/officeDocument/2006/relationships/customXml" Target="../ink/ink1549.xml"/><Relationship Id="rId229" Type="http://schemas.openxmlformats.org/officeDocument/2006/relationships/image" Target="../media/image1316.png"/><Relationship Id="rId240" Type="http://schemas.openxmlformats.org/officeDocument/2006/relationships/customXml" Target="../ink/ink1565.xml"/><Relationship Id="rId261" Type="http://schemas.openxmlformats.org/officeDocument/2006/relationships/image" Target="../media/image1332.png"/><Relationship Id="rId14" Type="http://schemas.openxmlformats.org/officeDocument/2006/relationships/customXml" Target="../ink/ink1452.xml"/><Relationship Id="rId35" Type="http://schemas.openxmlformats.org/officeDocument/2006/relationships/image" Target="../media/image1219.png"/><Relationship Id="rId56" Type="http://schemas.openxmlformats.org/officeDocument/2006/relationships/customXml" Target="../ink/ink1473.xml"/><Relationship Id="rId77" Type="http://schemas.openxmlformats.org/officeDocument/2006/relationships/image" Target="../media/image1240.png"/><Relationship Id="rId100" Type="http://schemas.openxmlformats.org/officeDocument/2006/relationships/customXml" Target="../ink/ink1495.xml"/><Relationship Id="rId8" Type="http://schemas.openxmlformats.org/officeDocument/2006/relationships/customXml" Target="../ink/ink1449.xml"/><Relationship Id="rId98" Type="http://schemas.openxmlformats.org/officeDocument/2006/relationships/customXml" Target="../ink/ink1494.xml"/><Relationship Id="rId121" Type="http://schemas.openxmlformats.org/officeDocument/2006/relationships/image" Target="../media/image1262.png"/><Relationship Id="rId142" Type="http://schemas.openxmlformats.org/officeDocument/2006/relationships/customXml" Target="../ink/ink1516.xml"/><Relationship Id="rId163" Type="http://schemas.openxmlformats.org/officeDocument/2006/relationships/image" Target="../media/image1283.png"/><Relationship Id="rId184" Type="http://schemas.openxmlformats.org/officeDocument/2006/relationships/customXml" Target="../ink/ink1537.xml"/><Relationship Id="rId219" Type="http://schemas.openxmlformats.org/officeDocument/2006/relationships/image" Target="../media/image1311.png"/><Relationship Id="rId230" Type="http://schemas.openxmlformats.org/officeDocument/2006/relationships/customXml" Target="../ink/ink1560.xml"/><Relationship Id="rId251" Type="http://schemas.openxmlformats.org/officeDocument/2006/relationships/image" Target="../media/image1327.png"/><Relationship Id="rId25" Type="http://schemas.openxmlformats.org/officeDocument/2006/relationships/image" Target="../media/image1214.png"/><Relationship Id="rId46" Type="http://schemas.openxmlformats.org/officeDocument/2006/relationships/customXml" Target="../ink/ink1468.xml"/><Relationship Id="rId67" Type="http://schemas.openxmlformats.org/officeDocument/2006/relationships/image" Target="../media/image1235.png"/><Relationship Id="rId272" Type="http://schemas.openxmlformats.org/officeDocument/2006/relationships/customXml" Target="../ink/ink1581.xml"/><Relationship Id="rId88" Type="http://schemas.openxmlformats.org/officeDocument/2006/relationships/customXml" Target="../ink/ink1489.xml"/><Relationship Id="rId111" Type="http://schemas.openxmlformats.org/officeDocument/2006/relationships/image" Target="../media/image1257.png"/><Relationship Id="rId132" Type="http://schemas.openxmlformats.org/officeDocument/2006/relationships/customXml" Target="../ink/ink1511.xml"/><Relationship Id="rId153" Type="http://schemas.openxmlformats.org/officeDocument/2006/relationships/image" Target="../media/image1278.png"/><Relationship Id="rId174" Type="http://schemas.openxmlformats.org/officeDocument/2006/relationships/customXml" Target="../ink/ink1532.xml"/><Relationship Id="rId195" Type="http://schemas.openxmlformats.org/officeDocument/2006/relationships/image" Target="../media/image1299.png"/><Relationship Id="rId209" Type="http://schemas.openxmlformats.org/officeDocument/2006/relationships/image" Target="../media/image1306.png"/><Relationship Id="rId220" Type="http://schemas.openxmlformats.org/officeDocument/2006/relationships/customXml" Target="../ink/ink1555.xml"/><Relationship Id="rId241" Type="http://schemas.openxmlformats.org/officeDocument/2006/relationships/image" Target="../media/image1322.png"/><Relationship Id="rId15" Type="http://schemas.openxmlformats.org/officeDocument/2006/relationships/image" Target="../media/image1209.png"/><Relationship Id="rId36" Type="http://schemas.openxmlformats.org/officeDocument/2006/relationships/customXml" Target="../ink/ink1463.xml"/><Relationship Id="rId57" Type="http://schemas.openxmlformats.org/officeDocument/2006/relationships/image" Target="../media/image1230.png"/><Relationship Id="rId262" Type="http://schemas.openxmlformats.org/officeDocument/2006/relationships/customXml" Target="../ink/ink1576.xml"/><Relationship Id="rId78" Type="http://schemas.openxmlformats.org/officeDocument/2006/relationships/customXml" Target="../ink/ink1484.xml"/><Relationship Id="rId99" Type="http://schemas.openxmlformats.org/officeDocument/2006/relationships/image" Target="../media/image1251.png"/><Relationship Id="rId101" Type="http://schemas.openxmlformats.org/officeDocument/2006/relationships/image" Target="../media/image1252.png"/><Relationship Id="rId122" Type="http://schemas.openxmlformats.org/officeDocument/2006/relationships/customXml" Target="../ink/ink1506.xml"/><Relationship Id="rId143" Type="http://schemas.openxmlformats.org/officeDocument/2006/relationships/image" Target="../media/image1273.png"/><Relationship Id="rId164" Type="http://schemas.openxmlformats.org/officeDocument/2006/relationships/customXml" Target="../ink/ink1527.xml"/><Relationship Id="rId185" Type="http://schemas.openxmlformats.org/officeDocument/2006/relationships/image" Target="../media/image1294.png"/><Relationship Id="rId9" Type="http://schemas.openxmlformats.org/officeDocument/2006/relationships/image" Target="../media/image1206.png"/><Relationship Id="rId210" Type="http://schemas.openxmlformats.org/officeDocument/2006/relationships/customXml" Target="../ink/ink1550.xml"/><Relationship Id="rId26" Type="http://schemas.openxmlformats.org/officeDocument/2006/relationships/customXml" Target="../ink/ink1458.xml"/><Relationship Id="rId231" Type="http://schemas.openxmlformats.org/officeDocument/2006/relationships/image" Target="../media/image1317.png"/><Relationship Id="rId252" Type="http://schemas.openxmlformats.org/officeDocument/2006/relationships/customXml" Target="../ink/ink1571.xml"/><Relationship Id="rId273" Type="http://schemas.openxmlformats.org/officeDocument/2006/relationships/image" Target="../media/image1338.png"/><Relationship Id="rId47" Type="http://schemas.openxmlformats.org/officeDocument/2006/relationships/image" Target="../media/image1225.png"/><Relationship Id="rId68" Type="http://schemas.openxmlformats.org/officeDocument/2006/relationships/customXml" Target="../ink/ink1479.xml"/><Relationship Id="rId89" Type="http://schemas.openxmlformats.org/officeDocument/2006/relationships/image" Target="../media/image1246.png"/><Relationship Id="rId112" Type="http://schemas.openxmlformats.org/officeDocument/2006/relationships/customXml" Target="../ink/ink1501.xml"/><Relationship Id="rId133" Type="http://schemas.openxmlformats.org/officeDocument/2006/relationships/image" Target="../media/image1268.png"/><Relationship Id="rId154" Type="http://schemas.openxmlformats.org/officeDocument/2006/relationships/customXml" Target="../ink/ink1522.xml"/><Relationship Id="rId175" Type="http://schemas.openxmlformats.org/officeDocument/2006/relationships/image" Target="../media/image1289.png"/><Relationship Id="rId196" Type="http://schemas.openxmlformats.org/officeDocument/2006/relationships/customXml" Target="../ink/ink1543.xml"/><Relationship Id="rId200" Type="http://schemas.openxmlformats.org/officeDocument/2006/relationships/customXml" Target="../ink/ink1545.xml"/><Relationship Id="rId16" Type="http://schemas.openxmlformats.org/officeDocument/2006/relationships/customXml" Target="../ink/ink1453.xml"/><Relationship Id="rId221" Type="http://schemas.openxmlformats.org/officeDocument/2006/relationships/image" Target="../media/image1312.png"/><Relationship Id="rId242" Type="http://schemas.openxmlformats.org/officeDocument/2006/relationships/customXml" Target="../ink/ink1566.xml"/><Relationship Id="rId263" Type="http://schemas.openxmlformats.org/officeDocument/2006/relationships/image" Target="../media/image1333.png"/><Relationship Id="rId37" Type="http://schemas.openxmlformats.org/officeDocument/2006/relationships/image" Target="../media/image1220.png"/><Relationship Id="rId58" Type="http://schemas.openxmlformats.org/officeDocument/2006/relationships/customXml" Target="../ink/ink1474.xml"/><Relationship Id="rId79" Type="http://schemas.openxmlformats.org/officeDocument/2006/relationships/image" Target="../media/image1241.png"/><Relationship Id="rId102" Type="http://schemas.openxmlformats.org/officeDocument/2006/relationships/customXml" Target="../ink/ink1496.xml"/><Relationship Id="rId123" Type="http://schemas.openxmlformats.org/officeDocument/2006/relationships/image" Target="../media/image1263.png"/><Relationship Id="rId144" Type="http://schemas.openxmlformats.org/officeDocument/2006/relationships/customXml" Target="../ink/ink1517.xml"/><Relationship Id="rId90" Type="http://schemas.openxmlformats.org/officeDocument/2006/relationships/customXml" Target="../ink/ink1490.xml"/><Relationship Id="rId165" Type="http://schemas.openxmlformats.org/officeDocument/2006/relationships/image" Target="../media/image1284.png"/><Relationship Id="rId186" Type="http://schemas.openxmlformats.org/officeDocument/2006/relationships/customXml" Target="../ink/ink1538.xml"/><Relationship Id="rId211" Type="http://schemas.openxmlformats.org/officeDocument/2006/relationships/image" Target="../media/image1307.png"/><Relationship Id="rId232" Type="http://schemas.openxmlformats.org/officeDocument/2006/relationships/customXml" Target="../ink/ink1561.xml"/><Relationship Id="rId253" Type="http://schemas.openxmlformats.org/officeDocument/2006/relationships/image" Target="../media/image1328.png"/><Relationship Id="rId274" Type="http://schemas.openxmlformats.org/officeDocument/2006/relationships/customXml" Target="../ink/ink1582.xml"/><Relationship Id="rId27" Type="http://schemas.openxmlformats.org/officeDocument/2006/relationships/image" Target="../media/image1215.png"/><Relationship Id="rId48" Type="http://schemas.openxmlformats.org/officeDocument/2006/relationships/customXml" Target="../ink/ink1469.xml"/><Relationship Id="rId69" Type="http://schemas.openxmlformats.org/officeDocument/2006/relationships/image" Target="../media/image1236.png"/><Relationship Id="rId113" Type="http://schemas.openxmlformats.org/officeDocument/2006/relationships/image" Target="../media/image1258.png"/><Relationship Id="rId134" Type="http://schemas.openxmlformats.org/officeDocument/2006/relationships/customXml" Target="../ink/ink1512.xml"/><Relationship Id="rId80" Type="http://schemas.openxmlformats.org/officeDocument/2006/relationships/customXml" Target="../ink/ink1485.xml"/><Relationship Id="rId155" Type="http://schemas.openxmlformats.org/officeDocument/2006/relationships/image" Target="../media/image1279.png"/><Relationship Id="rId176" Type="http://schemas.openxmlformats.org/officeDocument/2006/relationships/customXml" Target="../ink/ink1533.xml"/><Relationship Id="rId197" Type="http://schemas.openxmlformats.org/officeDocument/2006/relationships/image" Target="../media/image1300.png"/><Relationship Id="rId201" Type="http://schemas.openxmlformats.org/officeDocument/2006/relationships/image" Target="../media/image1302.png"/><Relationship Id="rId222" Type="http://schemas.openxmlformats.org/officeDocument/2006/relationships/customXml" Target="../ink/ink1556.xml"/><Relationship Id="rId243" Type="http://schemas.openxmlformats.org/officeDocument/2006/relationships/image" Target="../media/image1323.png"/><Relationship Id="rId264" Type="http://schemas.openxmlformats.org/officeDocument/2006/relationships/customXml" Target="../ink/ink1577.xml"/><Relationship Id="rId17" Type="http://schemas.openxmlformats.org/officeDocument/2006/relationships/image" Target="../media/image1210.png"/><Relationship Id="rId38" Type="http://schemas.openxmlformats.org/officeDocument/2006/relationships/customXml" Target="../ink/ink1464.xml"/><Relationship Id="rId59" Type="http://schemas.openxmlformats.org/officeDocument/2006/relationships/image" Target="../media/image1231.png"/><Relationship Id="rId103" Type="http://schemas.openxmlformats.org/officeDocument/2006/relationships/image" Target="../media/image1253.png"/><Relationship Id="rId124" Type="http://schemas.openxmlformats.org/officeDocument/2006/relationships/customXml" Target="../ink/ink1507.xml"/><Relationship Id="rId70" Type="http://schemas.openxmlformats.org/officeDocument/2006/relationships/customXml" Target="../ink/ink1480.xml"/><Relationship Id="rId91" Type="http://schemas.openxmlformats.org/officeDocument/2006/relationships/image" Target="../media/image1247.png"/><Relationship Id="rId145" Type="http://schemas.openxmlformats.org/officeDocument/2006/relationships/image" Target="../media/image1274.png"/><Relationship Id="rId166" Type="http://schemas.openxmlformats.org/officeDocument/2006/relationships/customXml" Target="../ink/ink1528.xml"/><Relationship Id="rId187" Type="http://schemas.openxmlformats.org/officeDocument/2006/relationships/image" Target="../media/image129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51.xml"/><Relationship Id="rId233" Type="http://schemas.openxmlformats.org/officeDocument/2006/relationships/image" Target="../media/image1318.png"/><Relationship Id="rId254" Type="http://schemas.openxmlformats.org/officeDocument/2006/relationships/customXml" Target="../ink/ink1572.xml"/><Relationship Id="rId28" Type="http://schemas.openxmlformats.org/officeDocument/2006/relationships/customXml" Target="../ink/ink1459.xml"/><Relationship Id="rId49" Type="http://schemas.openxmlformats.org/officeDocument/2006/relationships/image" Target="../media/image1226.png"/><Relationship Id="rId114" Type="http://schemas.openxmlformats.org/officeDocument/2006/relationships/customXml" Target="../ink/ink1502.xml"/><Relationship Id="rId275" Type="http://schemas.openxmlformats.org/officeDocument/2006/relationships/image" Target="../media/image1339.png"/><Relationship Id="rId60" Type="http://schemas.openxmlformats.org/officeDocument/2006/relationships/customXml" Target="../ink/ink1475.xml"/><Relationship Id="rId81" Type="http://schemas.openxmlformats.org/officeDocument/2006/relationships/image" Target="../media/image1242.png"/><Relationship Id="rId135" Type="http://schemas.openxmlformats.org/officeDocument/2006/relationships/image" Target="../media/image1269.png"/><Relationship Id="rId156" Type="http://schemas.openxmlformats.org/officeDocument/2006/relationships/customXml" Target="../ink/ink1523.xml"/><Relationship Id="rId177" Type="http://schemas.openxmlformats.org/officeDocument/2006/relationships/image" Target="../media/image1290.png"/><Relationship Id="rId198" Type="http://schemas.openxmlformats.org/officeDocument/2006/relationships/customXml" Target="../ink/ink1544.xml"/><Relationship Id="rId202" Type="http://schemas.openxmlformats.org/officeDocument/2006/relationships/customXml" Target="../ink/ink1546.xml"/><Relationship Id="rId223" Type="http://schemas.openxmlformats.org/officeDocument/2006/relationships/image" Target="../media/image1313.png"/><Relationship Id="rId244" Type="http://schemas.openxmlformats.org/officeDocument/2006/relationships/customXml" Target="../ink/ink1567.xml"/><Relationship Id="rId18" Type="http://schemas.openxmlformats.org/officeDocument/2006/relationships/customXml" Target="../ink/ink1454.xml"/><Relationship Id="rId39" Type="http://schemas.openxmlformats.org/officeDocument/2006/relationships/image" Target="../media/image1221.png"/><Relationship Id="rId265" Type="http://schemas.openxmlformats.org/officeDocument/2006/relationships/image" Target="../media/image1334.png"/><Relationship Id="rId50" Type="http://schemas.openxmlformats.org/officeDocument/2006/relationships/customXml" Target="../ink/ink1470.xml"/><Relationship Id="rId104" Type="http://schemas.openxmlformats.org/officeDocument/2006/relationships/customXml" Target="../ink/ink1497.xml"/><Relationship Id="rId125" Type="http://schemas.openxmlformats.org/officeDocument/2006/relationships/image" Target="../media/image1264.png"/><Relationship Id="rId146" Type="http://schemas.openxmlformats.org/officeDocument/2006/relationships/customXml" Target="../ink/ink1518.xml"/><Relationship Id="rId167" Type="http://schemas.openxmlformats.org/officeDocument/2006/relationships/image" Target="../media/image1285.png"/><Relationship Id="rId188" Type="http://schemas.openxmlformats.org/officeDocument/2006/relationships/customXml" Target="../ink/ink1539.xml"/><Relationship Id="rId71" Type="http://schemas.openxmlformats.org/officeDocument/2006/relationships/image" Target="../media/image1237.png"/><Relationship Id="rId92" Type="http://schemas.openxmlformats.org/officeDocument/2006/relationships/customXml" Target="../ink/ink1491.xml"/><Relationship Id="rId213" Type="http://schemas.openxmlformats.org/officeDocument/2006/relationships/image" Target="../media/image1308.png"/><Relationship Id="rId234" Type="http://schemas.openxmlformats.org/officeDocument/2006/relationships/customXml" Target="../ink/ink1562.xml"/><Relationship Id="rId2" Type="http://schemas.openxmlformats.org/officeDocument/2006/relationships/customXml" Target="../ink/ink1446.xml"/><Relationship Id="rId29" Type="http://schemas.openxmlformats.org/officeDocument/2006/relationships/image" Target="../media/image1216.png"/><Relationship Id="rId255" Type="http://schemas.openxmlformats.org/officeDocument/2006/relationships/image" Target="../media/image1329.png"/><Relationship Id="rId40" Type="http://schemas.openxmlformats.org/officeDocument/2006/relationships/customXml" Target="../ink/ink1465.xml"/><Relationship Id="rId115" Type="http://schemas.openxmlformats.org/officeDocument/2006/relationships/image" Target="../media/image1259.png"/><Relationship Id="rId136" Type="http://schemas.openxmlformats.org/officeDocument/2006/relationships/customXml" Target="../ink/ink1513.xml"/><Relationship Id="rId157" Type="http://schemas.openxmlformats.org/officeDocument/2006/relationships/image" Target="../media/image1280.png"/><Relationship Id="rId178" Type="http://schemas.openxmlformats.org/officeDocument/2006/relationships/customXml" Target="../ink/ink1534.xml"/><Relationship Id="rId61" Type="http://schemas.openxmlformats.org/officeDocument/2006/relationships/image" Target="../media/image1232.png"/><Relationship Id="rId82" Type="http://schemas.openxmlformats.org/officeDocument/2006/relationships/customXml" Target="../ink/ink1486.xml"/><Relationship Id="rId199" Type="http://schemas.openxmlformats.org/officeDocument/2006/relationships/image" Target="../media/image1301.png"/><Relationship Id="rId203" Type="http://schemas.openxmlformats.org/officeDocument/2006/relationships/image" Target="../media/image1303.png"/><Relationship Id="rId19" Type="http://schemas.openxmlformats.org/officeDocument/2006/relationships/image" Target="../media/image1211.png"/><Relationship Id="rId224" Type="http://schemas.openxmlformats.org/officeDocument/2006/relationships/customXml" Target="../ink/ink1557.xml"/><Relationship Id="rId245" Type="http://schemas.openxmlformats.org/officeDocument/2006/relationships/image" Target="../media/image1324.png"/><Relationship Id="rId266" Type="http://schemas.openxmlformats.org/officeDocument/2006/relationships/customXml" Target="../ink/ink1578.xml"/><Relationship Id="rId30" Type="http://schemas.openxmlformats.org/officeDocument/2006/relationships/customXml" Target="../ink/ink1460.xml"/><Relationship Id="rId105" Type="http://schemas.openxmlformats.org/officeDocument/2006/relationships/image" Target="../media/image1254.png"/><Relationship Id="rId126" Type="http://schemas.openxmlformats.org/officeDocument/2006/relationships/customXml" Target="../ink/ink1508.xml"/><Relationship Id="rId147" Type="http://schemas.openxmlformats.org/officeDocument/2006/relationships/image" Target="../media/image1275.png"/><Relationship Id="rId168" Type="http://schemas.openxmlformats.org/officeDocument/2006/relationships/customXml" Target="../ink/ink1529.xml"/><Relationship Id="rId51" Type="http://schemas.openxmlformats.org/officeDocument/2006/relationships/image" Target="../media/image1227.png"/><Relationship Id="rId72" Type="http://schemas.openxmlformats.org/officeDocument/2006/relationships/customXml" Target="../ink/ink1481.xml"/><Relationship Id="rId93" Type="http://schemas.openxmlformats.org/officeDocument/2006/relationships/image" Target="../media/image1248.png"/><Relationship Id="rId189" Type="http://schemas.openxmlformats.org/officeDocument/2006/relationships/image" Target="../media/image1296.png"/><Relationship Id="rId3" Type="http://schemas.openxmlformats.org/officeDocument/2006/relationships/image" Target="../media/image1203.png"/><Relationship Id="rId214" Type="http://schemas.openxmlformats.org/officeDocument/2006/relationships/customXml" Target="../ink/ink1552.xml"/><Relationship Id="rId235" Type="http://schemas.openxmlformats.org/officeDocument/2006/relationships/image" Target="../media/image1319.png"/><Relationship Id="rId256" Type="http://schemas.openxmlformats.org/officeDocument/2006/relationships/customXml" Target="../ink/ink1573.xml"/><Relationship Id="rId116" Type="http://schemas.openxmlformats.org/officeDocument/2006/relationships/customXml" Target="../ink/ink1503.xml"/><Relationship Id="rId137" Type="http://schemas.openxmlformats.org/officeDocument/2006/relationships/image" Target="../media/image1270.png"/><Relationship Id="rId158" Type="http://schemas.openxmlformats.org/officeDocument/2006/relationships/customXml" Target="../ink/ink1524.xml"/><Relationship Id="rId20" Type="http://schemas.openxmlformats.org/officeDocument/2006/relationships/customXml" Target="../ink/ink1455.xml"/><Relationship Id="rId41" Type="http://schemas.openxmlformats.org/officeDocument/2006/relationships/image" Target="../media/image1222.png"/><Relationship Id="rId62" Type="http://schemas.openxmlformats.org/officeDocument/2006/relationships/customXml" Target="../ink/ink1476.xml"/><Relationship Id="rId83" Type="http://schemas.openxmlformats.org/officeDocument/2006/relationships/image" Target="../media/image1243.png"/><Relationship Id="rId179" Type="http://schemas.openxmlformats.org/officeDocument/2006/relationships/image" Target="../media/image1291.png"/><Relationship Id="rId190" Type="http://schemas.openxmlformats.org/officeDocument/2006/relationships/customXml" Target="../ink/ink1540.xml"/><Relationship Id="rId204" Type="http://schemas.openxmlformats.org/officeDocument/2006/relationships/customXml" Target="../ink/ink1547.xml"/><Relationship Id="rId225" Type="http://schemas.openxmlformats.org/officeDocument/2006/relationships/image" Target="../media/image1314.png"/><Relationship Id="rId246" Type="http://schemas.openxmlformats.org/officeDocument/2006/relationships/customXml" Target="../ink/ink1568.xml"/><Relationship Id="rId267" Type="http://schemas.openxmlformats.org/officeDocument/2006/relationships/image" Target="../media/image1335.png"/><Relationship Id="rId106" Type="http://schemas.openxmlformats.org/officeDocument/2006/relationships/customXml" Target="../ink/ink1498.xml"/><Relationship Id="rId127" Type="http://schemas.openxmlformats.org/officeDocument/2006/relationships/image" Target="../media/image1265.png"/><Relationship Id="rId10" Type="http://schemas.openxmlformats.org/officeDocument/2006/relationships/customXml" Target="../ink/ink1450.xml"/><Relationship Id="rId31" Type="http://schemas.openxmlformats.org/officeDocument/2006/relationships/image" Target="../media/image1217.png"/><Relationship Id="rId52" Type="http://schemas.openxmlformats.org/officeDocument/2006/relationships/customXml" Target="../ink/ink1471.xml"/><Relationship Id="rId73" Type="http://schemas.openxmlformats.org/officeDocument/2006/relationships/image" Target="../media/image1238.png"/><Relationship Id="rId94" Type="http://schemas.openxmlformats.org/officeDocument/2006/relationships/customXml" Target="../ink/ink1492.xml"/><Relationship Id="rId148" Type="http://schemas.openxmlformats.org/officeDocument/2006/relationships/customXml" Target="../ink/ink1519.xml"/><Relationship Id="rId169" Type="http://schemas.openxmlformats.org/officeDocument/2006/relationships/image" Target="../media/image1286.png"/><Relationship Id="rId4" Type="http://schemas.openxmlformats.org/officeDocument/2006/relationships/customXml" Target="../ink/ink1447.xml"/><Relationship Id="rId180" Type="http://schemas.openxmlformats.org/officeDocument/2006/relationships/customXml" Target="../ink/ink1535.xml"/><Relationship Id="rId215" Type="http://schemas.openxmlformats.org/officeDocument/2006/relationships/image" Target="../media/image1309.png"/><Relationship Id="rId236" Type="http://schemas.openxmlformats.org/officeDocument/2006/relationships/customXml" Target="../ink/ink1563.xml"/><Relationship Id="rId257" Type="http://schemas.openxmlformats.org/officeDocument/2006/relationships/image" Target="../media/image1330.png"/><Relationship Id="rId42" Type="http://schemas.openxmlformats.org/officeDocument/2006/relationships/customXml" Target="../ink/ink1466.xml"/><Relationship Id="rId84" Type="http://schemas.openxmlformats.org/officeDocument/2006/relationships/customXml" Target="../ink/ink1487.xml"/><Relationship Id="rId138" Type="http://schemas.openxmlformats.org/officeDocument/2006/relationships/customXml" Target="../ink/ink1514.xml"/><Relationship Id="rId191" Type="http://schemas.openxmlformats.org/officeDocument/2006/relationships/image" Target="../media/image1297.png"/><Relationship Id="rId205" Type="http://schemas.openxmlformats.org/officeDocument/2006/relationships/image" Target="../media/image1304.png"/><Relationship Id="rId247" Type="http://schemas.openxmlformats.org/officeDocument/2006/relationships/image" Target="../media/image1325.png"/><Relationship Id="rId107" Type="http://schemas.openxmlformats.org/officeDocument/2006/relationships/image" Target="../media/image1255.png"/><Relationship Id="rId11" Type="http://schemas.openxmlformats.org/officeDocument/2006/relationships/image" Target="../media/image1207.png"/><Relationship Id="rId53" Type="http://schemas.openxmlformats.org/officeDocument/2006/relationships/image" Target="../media/image1228.png"/><Relationship Id="rId149" Type="http://schemas.openxmlformats.org/officeDocument/2006/relationships/image" Target="../media/image127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96.png"/><Relationship Id="rId21" Type="http://schemas.openxmlformats.org/officeDocument/2006/relationships/image" Target="../media/image1349.png"/><Relationship Id="rId42" Type="http://schemas.openxmlformats.org/officeDocument/2006/relationships/customXml" Target="../ink/ink1603.xml"/><Relationship Id="rId63" Type="http://schemas.openxmlformats.org/officeDocument/2006/relationships/image" Target="../media/image1370.png"/><Relationship Id="rId84" Type="http://schemas.openxmlformats.org/officeDocument/2006/relationships/customXml" Target="../ink/ink1624.xml"/><Relationship Id="rId138" Type="http://schemas.openxmlformats.org/officeDocument/2006/relationships/customXml" Target="../ink/ink1651.xml"/><Relationship Id="rId159" Type="http://schemas.openxmlformats.org/officeDocument/2006/relationships/image" Target="../media/image1417.png"/><Relationship Id="rId170" Type="http://schemas.openxmlformats.org/officeDocument/2006/relationships/customXml" Target="../ink/ink1667.xml"/><Relationship Id="rId191" Type="http://schemas.openxmlformats.org/officeDocument/2006/relationships/image" Target="../media/image1433.png"/><Relationship Id="rId107" Type="http://schemas.openxmlformats.org/officeDocument/2006/relationships/image" Target="../media/image1391.png"/><Relationship Id="rId11" Type="http://schemas.openxmlformats.org/officeDocument/2006/relationships/image" Target="../media/image1344.png"/><Relationship Id="rId32" Type="http://schemas.openxmlformats.org/officeDocument/2006/relationships/customXml" Target="../ink/ink1598.xml"/><Relationship Id="rId53" Type="http://schemas.openxmlformats.org/officeDocument/2006/relationships/image" Target="../media/image1365.png"/><Relationship Id="rId74" Type="http://schemas.openxmlformats.org/officeDocument/2006/relationships/customXml" Target="../ink/ink1619.xml"/><Relationship Id="rId128" Type="http://schemas.openxmlformats.org/officeDocument/2006/relationships/customXml" Target="../ink/ink1646.xml"/><Relationship Id="rId149" Type="http://schemas.openxmlformats.org/officeDocument/2006/relationships/image" Target="../media/image1412.png"/><Relationship Id="rId5" Type="http://schemas.openxmlformats.org/officeDocument/2006/relationships/image" Target="../media/image1341.png"/><Relationship Id="rId95" Type="http://schemas.openxmlformats.org/officeDocument/2006/relationships/image" Target="../media/image1385.png"/><Relationship Id="rId160" Type="http://schemas.openxmlformats.org/officeDocument/2006/relationships/customXml" Target="../ink/ink1662.xml"/><Relationship Id="rId181" Type="http://schemas.openxmlformats.org/officeDocument/2006/relationships/image" Target="../media/image1428.png"/><Relationship Id="rId22" Type="http://schemas.openxmlformats.org/officeDocument/2006/relationships/customXml" Target="../ink/ink1593.xml"/><Relationship Id="rId43" Type="http://schemas.openxmlformats.org/officeDocument/2006/relationships/image" Target="../media/image1360.png"/><Relationship Id="rId64" Type="http://schemas.openxmlformats.org/officeDocument/2006/relationships/customXml" Target="../ink/ink1614.xml"/><Relationship Id="rId118" Type="http://schemas.openxmlformats.org/officeDocument/2006/relationships/customXml" Target="../ink/ink1641.xml"/><Relationship Id="rId139" Type="http://schemas.openxmlformats.org/officeDocument/2006/relationships/image" Target="../media/image1407.png"/><Relationship Id="rId85" Type="http://schemas.openxmlformats.org/officeDocument/2006/relationships/image" Target="../media/image1380.png"/><Relationship Id="rId150" Type="http://schemas.openxmlformats.org/officeDocument/2006/relationships/customXml" Target="../ink/ink1657.xml"/><Relationship Id="rId171" Type="http://schemas.openxmlformats.org/officeDocument/2006/relationships/image" Target="../media/image1423.png"/><Relationship Id="rId192" Type="http://schemas.openxmlformats.org/officeDocument/2006/relationships/customXml" Target="../ink/ink1678.xml"/><Relationship Id="rId12" Type="http://schemas.openxmlformats.org/officeDocument/2006/relationships/customXml" Target="../ink/ink1588.xml"/><Relationship Id="rId33" Type="http://schemas.openxmlformats.org/officeDocument/2006/relationships/image" Target="../media/image1355.png"/><Relationship Id="rId108" Type="http://schemas.openxmlformats.org/officeDocument/2006/relationships/customXml" Target="../ink/ink1636.xml"/><Relationship Id="rId129" Type="http://schemas.openxmlformats.org/officeDocument/2006/relationships/image" Target="../media/image1402.png"/><Relationship Id="rId54" Type="http://schemas.openxmlformats.org/officeDocument/2006/relationships/customXml" Target="../ink/ink1609.xml"/><Relationship Id="rId75" Type="http://schemas.openxmlformats.org/officeDocument/2006/relationships/image" Target="../media/image1376.png"/><Relationship Id="rId96" Type="http://schemas.openxmlformats.org/officeDocument/2006/relationships/customXml" Target="../ink/ink1630.xml"/><Relationship Id="rId140" Type="http://schemas.openxmlformats.org/officeDocument/2006/relationships/customXml" Target="../ink/ink1652.xml"/><Relationship Id="rId161" Type="http://schemas.openxmlformats.org/officeDocument/2006/relationships/image" Target="../media/image1418.png"/><Relationship Id="rId182" Type="http://schemas.openxmlformats.org/officeDocument/2006/relationships/customXml" Target="../ink/ink1673.xml"/><Relationship Id="rId6" Type="http://schemas.openxmlformats.org/officeDocument/2006/relationships/customXml" Target="../ink/ink1585.xml"/><Relationship Id="rId23" Type="http://schemas.openxmlformats.org/officeDocument/2006/relationships/image" Target="../media/image1350.png"/><Relationship Id="rId119" Type="http://schemas.openxmlformats.org/officeDocument/2006/relationships/image" Target="../media/image1397.png"/><Relationship Id="rId44" Type="http://schemas.openxmlformats.org/officeDocument/2006/relationships/customXml" Target="../ink/ink1604.xml"/><Relationship Id="rId65" Type="http://schemas.openxmlformats.org/officeDocument/2006/relationships/image" Target="../media/image1371.png"/><Relationship Id="rId86" Type="http://schemas.openxmlformats.org/officeDocument/2006/relationships/customXml" Target="../ink/ink1625.xml"/><Relationship Id="rId130" Type="http://schemas.openxmlformats.org/officeDocument/2006/relationships/customXml" Target="../ink/ink1647.xml"/><Relationship Id="rId151" Type="http://schemas.openxmlformats.org/officeDocument/2006/relationships/image" Target="../media/image1413.png"/><Relationship Id="rId172" Type="http://schemas.openxmlformats.org/officeDocument/2006/relationships/customXml" Target="../ink/ink1668.xml"/><Relationship Id="rId193" Type="http://schemas.openxmlformats.org/officeDocument/2006/relationships/customXml" Target="../ink/ink1679.xml"/><Relationship Id="rId13" Type="http://schemas.openxmlformats.org/officeDocument/2006/relationships/image" Target="../media/image1345.png"/><Relationship Id="rId109" Type="http://schemas.openxmlformats.org/officeDocument/2006/relationships/image" Target="../media/image1392.png"/><Relationship Id="rId34" Type="http://schemas.openxmlformats.org/officeDocument/2006/relationships/customXml" Target="../ink/ink1599.xml"/><Relationship Id="rId50" Type="http://schemas.openxmlformats.org/officeDocument/2006/relationships/customXml" Target="../ink/ink1607.xml"/><Relationship Id="rId55" Type="http://schemas.openxmlformats.org/officeDocument/2006/relationships/image" Target="../media/image1366.png"/><Relationship Id="rId76" Type="http://schemas.openxmlformats.org/officeDocument/2006/relationships/customXml" Target="../ink/ink1620.xml"/><Relationship Id="rId97" Type="http://schemas.openxmlformats.org/officeDocument/2006/relationships/image" Target="../media/image1386.png"/><Relationship Id="rId104" Type="http://schemas.openxmlformats.org/officeDocument/2006/relationships/customXml" Target="../ink/ink1634.xml"/><Relationship Id="rId120" Type="http://schemas.openxmlformats.org/officeDocument/2006/relationships/customXml" Target="../ink/ink1642.xml"/><Relationship Id="rId125" Type="http://schemas.openxmlformats.org/officeDocument/2006/relationships/image" Target="../media/image1400.png"/><Relationship Id="rId141" Type="http://schemas.openxmlformats.org/officeDocument/2006/relationships/image" Target="../media/image1408.png"/><Relationship Id="rId146" Type="http://schemas.openxmlformats.org/officeDocument/2006/relationships/customXml" Target="../ink/ink1655.xml"/><Relationship Id="rId167" Type="http://schemas.openxmlformats.org/officeDocument/2006/relationships/image" Target="../media/image1421.png"/><Relationship Id="rId188" Type="http://schemas.openxmlformats.org/officeDocument/2006/relationships/customXml" Target="../ink/ink1676.xml"/><Relationship Id="rId7" Type="http://schemas.openxmlformats.org/officeDocument/2006/relationships/image" Target="../media/image1342.png"/><Relationship Id="rId71" Type="http://schemas.openxmlformats.org/officeDocument/2006/relationships/image" Target="../media/image1374.png"/><Relationship Id="rId92" Type="http://schemas.openxmlformats.org/officeDocument/2006/relationships/customXml" Target="../ink/ink1628.xml"/><Relationship Id="rId162" Type="http://schemas.openxmlformats.org/officeDocument/2006/relationships/customXml" Target="../ink/ink1663.xml"/><Relationship Id="rId183" Type="http://schemas.openxmlformats.org/officeDocument/2006/relationships/image" Target="../media/image1429.png"/><Relationship Id="rId2" Type="http://schemas.openxmlformats.org/officeDocument/2006/relationships/customXml" Target="../ink/ink1583.xml"/><Relationship Id="rId29" Type="http://schemas.openxmlformats.org/officeDocument/2006/relationships/image" Target="../media/image1353.png"/><Relationship Id="rId24" Type="http://schemas.openxmlformats.org/officeDocument/2006/relationships/customXml" Target="../ink/ink1594.xml"/><Relationship Id="rId40" Type="http://schemas.openxmlformats.org/officeDocument/2006/relationships/customXml" Target="../ink/ink1602.xml"/><Relationship Id="rId45" Type="http://schemas.openxmlformats.org/officeDocument/2006/relationships/image" Target="../media/image1361.png"/><Relationship Id="rId66" Type="http://schemas.openxmlformats.org/officeDocument/2006/relationships/customXml" Target="../ink/ink1615.xml"/><Relationship Id="rId87" Type="http://schemas.openxmlformats.org/officeDocument/2006/relationships/image" Target="../media/image1381.png"/><Relationship Id="rId110" Type="http://schemas.openxmlformats.org/officeDocument/2006/relationships/customXml" Target="../ink/ink1637.xml"/><Relationship Id="rId115" Type="http://schemas.openxmlformats.org/officeDocument/2006/relationships/image" Target="../media/image1395.png"/><Relationship Id="rId131" Type="http://schemas.openxmlformats.org/officeDocument/2006/relationships/image" Target="../media/image1403.png"/><Relationship Id="rId136" Type="http://schemas.openxmlformats.org/officeDocument/2006/relationships/customXml" Target="../ink/ink1650.xml"/><Relationship Id="rId157" Type="http://schemas.openxmlformats.org/officeDocument/2006/relationships/image" Target="../media/image1416.png"/><Relationship Id="rId178" Type="http://schemas.openxmlformats.org/officeDocument/2006/relationships/customXml" Target="../ink/ink1671.xml"/><Relationship Id="rId61" Type="http://schemas.openxmlformats.org/officeDocument/2006/relationships/image" Target="../media/image1369.png"/><Relationship Id="rId82" Type="http://schemas.openxmlformats.org/officeDocument/2006/relationships/customXml" Target="../ink/ink1623.xml"/><Relationship Id="rId152" Type="http://schemas.openxmlformats.org/officeDocument/2006/relationships/customXml" Target="../ink/ink1658.xml"/><Relationship Id="rId173" Type="http://schemas.openxmlformats.org/officeDocument/2006/relationships/image" Target="../media/image1424.png"/><Relationship Id="rId194" Type="http://schemas.openxmlformats.org/officeDocument/2006/relationships/image" Target="../media/image1434.png"/><Relationship Id="rId19" Type="http://schemas.openxmlformats.org/officeDocument/2006/relationships/image" Target="../media/image1348.png"/><Relationship Id="rId14" Type="http://schemas.openxmlformats.org/officeDocument/2006/relationships/customXml" Target="../ink/ink1589.xml"/><Relationship Id="rId30" Type="http://schemas.openxmlformats.org/officeDocument/2006/relationships/customXml" Target="../ink/ink1597.xml"/><Relationship Id="rId35" Type="http://schemas.openxmlformats.org/officeDocument/2006/relationships/image" Target="../media/image1356.png"/><Relationship Id="rId56" Type="http://schemas.openxmlformats.org/officeDocument/2006/relationships/customXml" Target="../ink/ink1610.xml"/><Relationship Id="rId77" Type="http://schemas.openxmlformats.org/officeDocument/2006/relationships/image" Target="../media/image1201.png"/><Relationship Id="rId100" Type="http://schemas.openxmlformats.org/officeDocument/2006/relationships/customXml" Target="../ink/ink1632.xml"/><Relationship Id="rId105" Type="http://schemas.openxmlformats.org/officeDocument/2006/relationships/image" Target="../media/image1390.png"/><Relationship Id="rId126" Type="http://schemas.openxmlformats.org/officeDocument/2006/relationships/customXml" Target="../ink/ink1645.xml"/><Relationship Id="rId147" Type="http://schemas.openxmlformats.org/officeDocument/2006/relationships/image" Target="../media/image1411.png"/><Relationship Id="rId168" Type="http://schemas.openxmlformats.org/officeDocument/2006/relationships/customXml" Target="../ink/ink1666.xml"/><Relationship Id="rId8" Type="http://schemas.openxmlformats.org/officeDocument/2006/relationships/customXml" Target="../ink/ink1586.xml"/><Relationship Id="rId51" Type="http://schemas.openxmlformats.org/officeDocument/2006/relationships/image" Target="../media/image1364.png"/><Relationship Id="rId72" Type="http://schemas.openxmlformats.org/officeDocument/2006/relationships/customXml" Target="../ink/ink1618.xml"/><Relationship Id="rId93" Type="http://schemas.openxmlformats.org/officeDocument/2006/relationships/image" Target="../media/image1384.png"/><Relationship Id="rId98" Type="http://schemas.openxmlformats.org/officeDocument/2006/relationships/customXml" Target="../ink/ink1631.xml"/><Relationship Id="rId121" Type="http://schemas.openxmlformats.org/officeDocument/2006/relationships/image" Target="../media/image1398.png"/><Relationship Id="rId142" Type="http://schemas.openxmlformats.org/officeDocument/2006/relationships/customXml" Target="../ink/ink1653.xml"/><Relationship Id="rId163" Type="http://schemas.openxmlformats.org/officeDocument/2006/relationships/image" Target="../media/image1419.png"/><Relationship Id="rId184" Type="http://schemas.openxmlformats.org/officeDocument/2006/relationships/customXml" Target="../ink/ink1674.xml"/><Relationship Id="rId189" Type="http://schemas.openxmlformats.org/officeDocument/2006/relationships/image" Target="../media/image1432.png"/><Relationship Id="rId3" Type="http://schemas.openxmlformats.org/officeDocument/2006/relationships/image" Target="../media/image1340.png"/><Relationship Id="rId25" Type="http://schemas.openxmlformats.org/officeDocument/2006/relationships/image" Target="../media/image1351.png"/><Relationship Id="rId46" Type="http://schemas.openxmlformats.org/officeDocument/2006/relationships/customXml" Target="../ink/ink1605.xml"/><Relationship Id="rId67" Type="http://schemas.openxmlformats.org/officeDocument/2006/relationships/image" Target="../media/image1372.png"/><Relationship Id="rId116" Type="http://schemas.openxmlformats.org/officeDocument/2006/relationships/customXml" Target="../ink/ink1640.xml"/><Relationship Id="rId137" Type="http://schemas.openxmlformats.org/officeDocument/2006/relationships/image" Target="../media/image1406.png"/><Relationship Id="rId158" Type="http://schemas.openxmlformats.org/officeDocument/2006/relationships/customXml" Target="../ink/ink1661.xml"/><Relationship Id="rId20" Type="http://schemas.openxmlformats.org/officeDocument/2006/relationships/customXml" Target="../ink/ink1592.xml"/><Relationship Id="rId41" Type="http://schemas.openxmlformats.org/officeDocument/2006/relationships/image" Target="../media/image1359.png"/><Relationship Id="rId62" Type="http://schemas.openxmlformats.org/officeDocument/2006/relationships/customXml" Target="../ink/ink1613.xml"/><Relationship Id="rId83" Type="http://schemas.openxmlformats.org/officeDocument/2006/relationships/image" Target="../media/image1379.png"/><Relationship Id="rId88" Type="http://schemas.openxmlformats.org/officeDocument/2006/relationships/customXml" Target="../ink/ink1626.xml"/><Relationship Id="rId111" Type="http://schemas.openxmlformats.org/officeDocument/2006/relationships/image" Target="../media/image1393.png"/><Relationship Id="rId132" Type="http://schemas.openxmlformats.org/officeDocument/2006/relationships/customXml" Target="../ink/ink1648.xml"/><Relationship Id="rId153" Type="http://schemas.openxmlformats.org/officeDocument/2006/relationships/image" Target="../media/image1414.png"/><Relationship Id="rId174" Type="http://schemas.openxmlformats.org/officeDocument/2006/relationships/customXml" Target="../ink/ink1669.xml"/><Relationship Id="rId179" Type="http://schemas.openxmlformats.org/officeDocument/2006/relationships/image" Target="../media/image1427.png"/><Relationship Id="rId195" Type="http://schemas.openxmlformats.org/officeDocument/2006/relationships/customXml" Target="../ink/ink1680.xml"/><Relationship Id="rId190" Type="http://schemas.openxmlformats.org/officeDocument/2006/relationships/customXml" Target="../ink/ink1677.xml"/><Relationship Id="rId15" Type="http://schemas.openxmlformats.org/officeDocument/2006/relationships/image" Target="../media/image1346.png"/><Relationship Id="rId36" Type="http://schemas.openxmlformats.org/officeDocument/2006/relationships/customXml" Target="../ink/ink1600.xml"/><Relationship Id="rId57" Type="http://schemas.openxmlformats.org/officeDocument/2006/relationships/image" Target="../media/image1367.png"/><Relationship Id="rId106" Type="http://schemas.openxmlformats.org/officeDocument/2006/relationships/customXml" Target="../ink/ink1635.xml"/><Relationship Id="rId127" Type="http://schemas.openxmlformats.org/officeDocument/2006/relationships/image" Target="../media/image1401.png"/><Relationship Id="rId10" Type="http://schemas.openxmlformats.org/officeDocument/2006/relationships/customXml" Target="../ink/ink1587.xml"/><Relationship Id="rId31" Type="http://schemas.openxmlformats.org/officeDocument/2006/relationships/image" Target="../media/image1354.png"/><Relationship Id="rId52" Type="http://schemas.openxmlformats.org/officeDocument/2006/relationships/customXml" Target="../ink/ink1608.xml"/><Relationship Id="rId73" Type="http://schemas.openxmlformats.org/officeDocument/2006/relationships/image" Target="../media/image1375.png"/><Relationship Id="rId78" Type="http://schemas.openxmlformats.org/officeDocument/2006/relationships/customXml" Target="../ink/ink1621.xml"/><Relationship Id="rId94" Type="http://schemas.openxmlformats.org/officeDocument/2006/relationships/customXml" Target="../ink/ink1629.xml"/><Relationship Id="rId99" Type="http://schemas.openxmlformats.org/officeDocument/2006/relationships/image" Target="../media/image1387.png"/><Relationship Id="rId101" Type="http://schemas.openxmlformats.org/officeDocument/2006/relationships/image" Target="../media/image1388.png"/><Relationship Id="rId122" Type="http://schemas.openxmlformats.org/officeDocument/2006/relationships/customXml" Target="../ink/ink1643.xml"/><Relationship Id="rId143" Type="http://schemas.openxmlformats.org/officeDocument/2006/relationships/image" Target="../media/image1409.png"/><Relationship Id="rId148" Type="http://schemas.openxmlformats.org/officeDocument/2006/relationships/customXml" Target="../ink/ink1656.xml"/><Relationship Id="rId164" Type="http://schemas.openxmlformats.org/officeDocument/2006/relationships/customXml" Target="../ink/ink1664.xml"/><Relationship Id="rId169" Type="http://schemas.openxmlformats.org/officeDocument/2006/relationships/image" Target="../media/image1422.png"/><Relationship Id="rId185" Type="http://schemas.openxmlformats.org/officeDocument/2006/relationships/image" Target="../media/image1430.png"/><Relationship Id="rId4" Type="http://schemas.openxmlformats.org/officeDocument/2006/relationships/customXml" Target="../ink/ink1584.xml"/><Relationship Id="rId9" Type="http://schemas.openxmlformats.org/officeDocument/2006/relationships/image" Target="../media/image1343.png"/><Relationship Id="rId180" Type="http://schemas.openxmlformats.org/officeDocument/2006/relationships/customXml" Target="../ink/ink1672.xml"/><Relationship Id="rId26" Type="http://schemas.openxmlformats.org/officeDocument/2006/relationships/customXml" Target="../ink/ink1595.xml"/><Relationship Id="rId47" Type="http://schemas.openxmlformats.org/officeDocument/2006/relationships/image" Target="../media/image1362.png"/><Relationship Id="rId68" Type="http://schemas.openxmlformats.org/officeDocument/2006/relationships/customXml" Target="../ink/ink1616.xml"/><Relationship Id="rId89" Type="http://schemas.openxmlformats.org/officeDocument/2006/relationships/image" Target="../media/image1382.png"/><Relationship Id="rId112" Type="http://schemas.openxmlformats.org/officeDocument/2006/relationships/customXml" Target="../ink/ink1638.xml"/><Relationship Id="rId133" Type="http://schemas.openxmlformats.org/officeDocument/2006/relationships/image" Target="../media/image1404.png"/><Relationship Id="rId154" Type="http://schemas.openxmlformats.org/officeDocument/2006/relationships/customXml" Target="../ink/ink1659.xml"/><Relationship Id="rId175" Type="http://schemas.openxmlformats.org/officeDocument/2006/relationships/image" Target="../media/image1425.png"/><Relationship Id="rId196" Type="http://schemas.openxmlformats.org/officeDocument/2006/relationships/image" Target="../media/image1435.png"/><Relationship Id="rId16" Type="http://schemas.openxmlformats.org/officeDocument/2006/relationships/customXml" Target="../ink/ink1590.xml"/><Relationship Id="rId37" Type="http://schemas.openxmlformats.org/officeDocument/2006/relationships/image" Target="../media/image1357.png"/><Relationship Id="rId58" Type="http://schemas.openxmlformats.org/officeDocument/2006/relationships/customXml" Target="../ink/ink1611.xml"/><Relationship Id="rId79" Type="http://schemas.openxmlformats.org/officeDocument/2006/relationships/image" Target="../media/image1377.png"/><Relationship Id="rId102" Type="http://schemas.openxmlformats.org/officeDocument/2006/relationships/customXml" Target="../ink/ink1633.xml"/><Relationship Id="rId123" Type="http://schemas.openxmlformats.org/officeDocument/2006/relationships/image" Target="../media/image1399.png"/><Relationship Id="rId144" Type="http://schemas.openxmlformats.org/officeDocument/2006/relationships/customXml" Target="../ink/ink1654.xml"/><Relationship Id="rId90" Type="http://schemas.openxmlformats.org/officeDocument/2006/relationships/customXml" Target="../ink/ink1627.xml"/><Relationship Id="rId165" Type="http://schemas.openxmlformats.org/officeDocument/2006/relationships/image" Target="../media/image1420.png"/><Relationship Id="rId186" Type="http://schemas.openxmlformats.org/officeDocument/2006/relationships/customXml" Target="../ink/ink1675.xml"/><Relationship Id="rId27" Type="http://schemas.openxmlformats.org/officeDocument/2006/relationships/image" Target="../media/image1352.png"/><Relationship Id="rId48" Type="http://schemas.openxmlformats.org/officeDocument/2006/relationships/customXml" Target="../ink/ink1606.xml"/><Relationship Id="rId69" Type="http://schemas.openxmlformats.org/officeDocument/2006/relationships/image" Target="../media/image1373.png"/><Relationship Id="rId113" Type="http://schemas.openxmlformats.org/officeDocument/2006/relationships/image" Target="../media/image1394.png"/><Relationship Id="rId134" Type="http://schemas.openxmlformats.org/officeDocument/2006/relationships/customXml" Target="../ink/ink1649.xml"/><Relationship Id="rId80" Type="http://schemas.openxmlformats.org/officeDocument/2006/relationships/customXml" Target="../ink/ink1622.xml"/><Relationship Id="rId155" Type="http://schemas.openxmlformats.org/officeDocument/2006/relationships/image" Target="../media/image1415.png"/><Relationship Id="rId176" Type="http://schemas.openxmlformats.org/officeDocument/2006/relationships/customXml" Target="../ink/ink1670.xml"/><Relationship Id="rId17" Type="http://schemas.openxmlformats.org/officeDocument/2006/relationships/image" Target="../media/image1347.png"/><Relationship Id="rId38" Type="http://schemas.openxmlformats.org/officeDocument/2006/relationships/customXml" Target="../ink/ink1601.xml"/><Relationship Id="rId59" Type="http://schemas.openxmlformats.org/officeDocument/2006/relationships/image" Target="../media/image1368.png"/><Relationship Id="rId103" Type="http://schemas.openxmlformats.org/officeDocument/2006/relationships/image" Target="../media/image1389.png"/><Relationship Id="rId124" Type="http://schemas.openxmlformats.org/officeDocument/2006/relationships/customXml" Target="../ink/ink1644.xml"/><Relationship Id="rId70" Type="http://schemas.openxmlformats.org/officeDocument/2006/relationships/customXml" Target="../ink/ink1617.xml"/><Relationship Id="rId91" Type="http://schemas.openxmlformats.org/officeDocument/2006/relationships/image" Target="../media/image1383.png"/><Relationship Id="rId145" Type="http://schemas.openxmlformats.org/officeDocument/2006/relationships/image" Target="../media/image1410.png"/><Relationship Id="rId166" Type="http://schemas.openxmlformats.org/officeDocument/2006/relationships/customXml" Target="../ink/ink1665.xml"/><Relationship Id="rId187" Type="http://schemas.openxmlformats.org/officeDocument/2006/relationships/image" Target="../media/image1431.png"/><Relationship Id="rId1" Type="http://schemas.openxmlformats.org/officeDocument/2006/relationships/slideLayout" Target="../slideLayouts/slideLayout2.xml"/><Relationship Id="rId28" Type="http://schemas.openxmlformats.org/officeDocument/2006/relationships/customXml" Target="../ink/ink1596.xml"/><Relationship Id="rId49" Type="http://schemas.openxmlformats.org/officeDocument/2006/relationships/image" Target="../media/image1363.png"/><Relationship Id="rId114" Type="http://schemas.openxmlformats.org/officeDocument/2006/relationships/customXml" Target="../ink/ink1639.xml"/><Relationship Id="rId60" Type="http://schemas.openxmlformats.org/officeDocument/2006/relationships/customXml" Target="../ink/ink1612.xml"/><Relationship Id="rId81" Type="http://schemas.openxmlformats.org/officeDocument/2006/relationships/image" Target="../media/image1378.png"/><Relationship Id="rId135" Type="http://schemas.openxmlformats.org/officeDocument/2006/relationships/image" Target="../media/image1405.png"/><Relationship Id="rId156" Type="http://schemas.openxmlformats.org/officeDocument/2006/relationships/customXml" Target="../ink/ink1660.xml"/><Relationship Id="rId177" Type="http://schemas.openxmlformats.org/officeDocument/2006/relationships/image" Target="../media/image1426.png"/><Relationship Id="rId18" Type="http://schemas.openxmlformats.org/officeDocument/2006/relationships/customXml" Target="../ink/ink1591.xml"/><Relationship Id="rId39" Type="http://schemas.openxmlformats.org/officeDocument/2006/relationships/image" Target="../media/image1358.png"/></Relationships>
</file>

<file path=ppt/slides/_rels/slide2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3.png"/><Relationship Id="rId21" Type="http://schemas.openxmlformats.org/officeDocument/2006/relationships/image" Target="../media/image1445.png"/><Relationship Id="rId42" Type="http://schemas.openxmlformats.org/officeDocument/2006/relationships/customXml" Target="../ink/ink1701.xml"/><Relationship Id="rId63" Type="http://schemas.openxmlformats.org/officeDocument/2006/relationships/image" Target="../media/image1466.png"/><Relationship Id="rId84" Type="http://schemas.openxmlformats.org/officeDocument/2006/relationships/customXml" Target="../ink/ink1722.xml"/><Relationship Id="rId138" Type="http://schemas.openxmlformats.org/officeDocument/2006/relationships/customXml" Target="../ink/ink1749.xml"/><Relationship Id="rId159" Type="http://schemas.openxmlformats.org/officeDocument/2006/relationships/image" Target="../media/image1513.png"/><Relationship Id="rId170" Type="http://schemas.openxmlformats.org/officeDocument/2006/relationships/image" Target="../media/image1518.png"/><Relationship Id="rId191" Type="http://schemas.openxmlformats.org/officeDocument/2006/relationships/customXml" Target="../ink/ink1776.xml"/><Relationship Id="rId205" Type="http://schemas.openxmlformats.org/officeDocument/2006/relationships/customXml" Target="../ink/ink1783.xml"/><Relationship Id="rId226" Type="http://schemas.openxmlformats.org/officeDocument/2006/relationships/customXml" Target="../ink/ink1794.xml"/><Relationship Id="rId107" Type="http://schemas.openxmlformats.org/officeDocument/2006/relationships/image" Target="../media/image1488.png"/><Relationship Id="rId11" Type="http://schemas.openxmlformats.org/officeDocument/2006/relationships/image" Target="../media/image1440.png"/><Relationship Id="rId32" Type="http://schemas.openxmlformats.org/officeDocument/2006/relationships/customXml" Target="../ink/ink1696.xml"/><Relationship Id="rId53" Type="http://schemas.openxmlformats.org/officeDocument/2006/relationships/image" Target="../media/image1461.png"/><Relationship Id="rId74" Type="http://schemas.openxmlformats.org/officeDocument/2006/relationships/customXml" Target="../ink/ink1717.xml"/><Relationship Id="rId128" Type="http://schemas.openxmlformats.org/officeDocument/2006/relationships/customXml" Target="../ink/ink1744.xml"/><Relationship Id="rId149" Type="http://schemas.openxmlformats.org/officeDocument/2006/relationships/image" Target="../media/image1508.png"/><Relationship Id="rId5" Type="http://schemas.openxmlformats.org/officeDocument/2006/relationships/image" Target="../media/image1437.png"/><Relationship Id="rId95" Type="http://schemas.openxmlformats.org/officeDocument/2006/relationships/image" Target="../media/image1482.png"/><Relationship Id="rId160" Type="http://schemas.openxmlformats.org/officeDocument/2006/relationships/customXml" Target="../ink/ink1760.xml"/><Relationship Id="rId181" Type="http://schemas.openxmlformats.org/officeDocument/2006/relationships/customXml" Target="../ink/ink1771.xml"/><Relationship Id="rId216" Type="http://schemas.openxmlformats.org/officeDocument/2006/relationships/image" Target="../media/image1541.png"/><Relationship Id="rId22" Type="http://schemas.openxmlformats.org/officeDocument/2006/relationships/customXml" Target="../ink/ink1691.xml"/><Relationship Id="rId43" Type="http://schemas.openxmlformats.org/officeDocument/2006/relationships/image" Target="../media/image1456.png"/><Relationship Id="rId64" Type="http://schemas.openxmlformats.org/officeDocument/2006/relationships/customXml" Target="../ink/ink1712.xml"/><Relationship Id="rId118" Type="http://schemas.openxmlformats.org/officeDocument/2006/relationships/customXml" Target="../ink/ink1739.xml"/><Relationship Id="rId139" Type="http://schemas.openxmlformats.org/officeDocument/2006/relationships/image" Target="../media/image1503.png"/><Relationship Id="rId85" Type="http://schemas.openxmlformats.org/officeDocument/2006/relationships/image" Target="../media/image1477.png"/><Relationship Id="rId150" Type="http://schemas.openxmlformats.org/officeDocument/2006/relationships/customXml" Target="../ink/ink1755.xml"/><Relationship Id="rId171" Type="http://schemas.openxmlformats.org/officeDocument/2006/relationships/customXml" Target="../ink/ink1766.xml"/><Relationship Id="rId192" Type="http://schemas.openxmlformats.org/officeDocument/2006/relationships/image" Target="../media/image1529.png"/><Relationship Id="rId206" Type="http://schemas.openxmlformats.org/officeDocument/2006/relationships/image" Target="../media/image1536.png"/><Relationship Id="rId227" Type="http://schemas.openxmlformats.org/officeDocument/2006/relationships/image" Target="../media/image1546.png"/><Relationship Id="rId12" Type="http://schemas.openxmlformats.org/officeDocument/2006/relationships/customXml" Target="../ink/ink1686.xml"/><Relationship Id="rId33" Type="http://schemas.openxmlformats.org/officeDocument/2006/relationships/image" Target="../media/image1451.png"/><Relationship Id="rId108" Type="http://schemas.openxmlformats.org/officeDocument/2006/relationships/customXml" Target="../ink/ink1734.xml"/><Relationship Id="rId129" Type="http://schemas.openxmlformats.org/officeDocument/2006/relationships/image" Target="../media/image1499.png"/><Relationship Id="rId54" Type="http://schemas.openxmlformats.org/officeDocument/2006/relationships/customXml" Target="../ink/ink1707.xml"/><Relationship Id="rId75" Type="http://schemas.openxmlformats.org/officeDocument/2006/relationships/image" Target="../media/image1472.png"/><Relationship Id="rId96" Type="http://schemas.openxmlformats.org/officeDocument/2006/relationships/customXml" Target="../ink/ink1728.xml"/><Relationship Id="rId140" Type="http://schemas.openxmlformats.org/officeDocument/2006/relationships/customXml" Target="../ink/ink1750.xml"/><Relationship Id="rId161" Type="http://schemas.openxmlformats.org/officeDocument/2006/relationships/image" Target="../media/image1514.png"/><Relationship Id="rId182" Type="http://schemas.openxmlformats.org/officeDocument/2006/relationships/image" Target="../media/image1524.png"/><Relationship Id="rId217" Type="http://schemas.openxmlformats.org/officeDocument/2006/relationships/customXml" Target="../ink/ink1789.xml"/><Relationship Id="rId6" Type="http://schemas.openxmlformats.org/officeDocument/2006/relationships/customXml" Target="../ink/ink1683.xml"/><Relationship Id="rId23" Type="http://schemas.openxmlformats.org/officeDocument/2006/relationships/image" Target="../media/image1446.png"/><Relationship Id="rId119" Type="http://schemas.openxmlformats.org/officeDocument/2006/relationships/image" Target="../media/image1494.png"/><Relationship Id="rId44" Type="http://schemas.openxmlformats.org/officeDocument/2006/relationships/customXml" Target="../ink/ink1702.xml"/><Relationship Id="rId65" Type="http://schemas.openxmlformats.org/officeDocument/2006/relationships/image" Target="../media/image1467.png"/><Relationship Id="rId86" Type="http://schemas.openxmlformats.org/officeDocument/2006/relationships/customXml" Target="../ink/ink1723.xml"/><Relationship Id="rId130" Type="http://schemas.openxmlformats.org/officeDocument/2006/relationships/customXml" Target="../ink/ink1745.xml"/><Relationship Id="rId151" Type="http://schemas.openxmlformats.org/officeDocument/2006/relationships/image" Target="../media/image1509.png"/><Relationship Id="rId172" Type="http://schemas.openxmlformats.org/officeDocument/2006/relationships/image" Target="../media/image1519.png"/><Relationship Id="rId193" Type="http://schemas.openxmlformats.org/officeDocument/2006/relationships/customXml" Target="../ink/ink1777.xml"/><Relationship Id="rId207" Type="http://schemas.openxmlformats.org/officeDocument/2006/relationships/customXml" Target="../ink/ink1784.xml"/><Relationship Id="rId228" Type="http://schemas.openxmlformats.org/officeDocument/2006/relationships/customXml" Target="../ink/ink1795.xml"/><Relationship Id="rId13" Type="http://schemas.openxmlformats.org/officeDocument/2006/relationships/image" Target="../media/image1441.png"/><Relationship Id="rId109" Type="http://schemas.openxmlformats.org/officeDocument/2006/relationships/image" Target="../media/image1489.png"/><Relationship Id="rId34" Type="http://schemas.openxmlformats.org/officeDocument/2006/relationships/customXml" Target="../ink/ink1697.xml"/><Relationship Id="rId55" Type="http://schemas.openxmlformats.org/officeDocument/2006/relationships/image" Target="../media/image1462.png"/><Relationship Id="rId76" Type="http://schemas.openxmlformats.org/officeDocument/2006/relationships/customXml" Target="../ink/ink1718.xml"/><Relationship Id="rId97" Type="http://schemas.openxmlformats.org/officeDocument/2006/relationships/image" Target="../media/image1483.png"/><Relationship Id="rId120" Type="http://schemas.openxmlformats.org/officeDocument/2006/relationships/customXml" Target="../ink/ink1740.xml"/><Relationship Id="rId141" Type="http://schemas.openxmlformats.org/officeDocument/2006/relationships/image" Target="../media/image1504.png"/><Relationship Id="rId7" Type="http://schemas.openxmlformats.org/officeDocument/2006/relationships/image" Target="../media/image1438.png"/><Relationship Id="rId162" Type="http://schemas.openxmlformats.org/officeDocument/2006/relationships/customXml" Target="../ink/ink1761.xml"/><Relationship Id="rId183" Type="http://schemas.openxmlformats.org/officeDocument/2006/relationships/customXml" Target="../ink/ink1772.xml"/><Relationship Id="rId218" Type="http://schemas.openxmlformats.org/officeDocument/2006/relationships/image" Target="../media/image1542.png"/><Relationship Id="rId24" Type="http://schemas.openxmlformats.org/officeDocument/2006/relationships/customXml" Target="../ink/ink1692.xml"/><Relationship Id="rId45" Type="http://schemas.openxmlformats.org/officeDocument/2006/relationships/image" Target="../media/image1457.png"/><Relationship Id="rId66" Type="http://schemas.openxmlformats.org/officeDocument/2006/relationships/customXml" Target="../ink/ink1713.xml"/><Relationship Id="rId87" Type="http://schemas.openxmlformats.org/officeDocument/2006/relationships/image" Target="../media/image1478.png"/><Relationship Id="rId110" Type="http://schemas.openxmlformats.org/officeDocument/2006/relationships/customXml" Target="../ink/ink1735.xml"/><Relationship Id="rId131" Type="http://schemas.openxmlformats.org/officeDocument/2006/relationships/image" Target="../media/image1201.png"/><Relationship Id="rId152" Type="http://schemas.openxmlformats.org/officeDocument/2006/relationships/customXml" Target="../ink/ink1756.xml"/><Relationship Id="rId173" Type="http://schemas.openxmlformats.org/officeDocument/2006/relationships/customXml" Target="../ink/ink1767.xml"/><Relationship Id="rId194" Type="http://schemas.openxmlformats.org/officeDocument/2006/relationships/image" Target="../media/image1530.png"/><Relationship Id="rId208" Type="http://schemas.openxmlformats.org/officeDocument/2006/relationships/image" Target="../media/image1537.png"/><Relationship Id="rId229" Type="http://schemas.openxmlformats.org/officeDocument/2006/relationships/image" Target="../media/image1547.png"/><Relationship Id="rId14" Type="http://schemas.openxmlformats.org/officeDocument/2006/relationships/customXml" Target="../ink/ink1687.xml"/><Relationship Id="rId35" Type="http://schemas.openxmlformats.org/officeDocument/2006/relationships/image" Target="../media/image1452.png"/><Relationship Id="rId56" Type="http://schemas.openxmlformats.org/officeDocument/2006/relationships/customXml" Target="../ink/ink1708.xml"/><Relationship Id="rId77" Type="http://schemas.openxmlformats.org/officeDocument/2006/relationships/image" Target="../media/image1473.png"/><Relationship Id="rId100" Type="http://schemas.openxmlformats.org/officeDocument/2006/relationships/customXml" Target="../ink/ink1730.xml"/><Relationship Id="rId8" Type="http://schemas.openxmlformats.org/officeDocument/2006/relationships/customXml" Target="../ink/ink1684.xml"/><Relationship Id="rId98" Type="http://schemas.openxmlformats.org/officeDocument/2006/relationships/customXml" Target="../ink/ink1729.xml"/><Relationship Id="rId121" Type="http://schemas.openxmlformats.org/officeDocument/2006/relationships/image" Target="../media/image1495.png"/><Relationship Id="rId142" Type="http://schemas.openxmlformats.org/officeDocument/2006/relationships/customXml" Target="../ink/ink1751.xml"/><Relationship Id="rId163" Type="http://schemas.openxmlformats.org/officeDocument/2006/relationships/image" Target="../media/image1515.png"/><Relationship Id="rId184" Type="http://schemas.openxmlformats.org/officeDocument/2006/relationships/image" Target="../media/image1525.png"/><Relationship Id="rId219" Type="http://schemas.openxmlformats.org/officeDocument/2006/relationships/customXml" Target="../ink/ink1790.xml"/><Relationship Id="rId230" Type="http://schemas.openxmlformats.org/officeDocument/2006/relationships/customXml" Target="../ink/ink1796.xml"/><Relationship Id="rId25" Type="http://schemas.openxmlformats.org/officeDocument/2006/relationships/image" Target="../media/image1447.png"/><Relationship Id="rId46" Type="http://schemas.openxmlformats.org/officeDocument/2006/relationships/customXml" Target="../ink/ink1703.xml"/><Relationship Id="rId67" Type="http://schemas.openxmlformats.org/officeDocument/2006/relationships/image" Target="../media/image1468.png"/><Relationship Id="rId20" Type="http://schemas.openxmlformats.org/officeDocument/2006/relationships/customXml" Target="../ink/ink1690.xml"/><Relationship Id="rId41" Type="http://schemas.openxmlformats.org/officeDocument/2006/relationships/image" Target="../media/image1455.png"/><Relationship Id="rId62" Type="http://schemas.openxmlformats.org/officeDocument/2006/relationships/customXml" Target="../ink/ink1711.xml"/><Relationship Id="rId83" Type="http://schemas.openxmlformats.org/officeDocument/2006/relationships/image" Target="../media/image1476.png"/><Relationship Id="rId88" Type="http://schemas.openxmlformats.org/officeDocument/2006/relationships/customXml" Target="../ink/ink1724.xml"/><Relationship Id="rId111" Type="http://schemas.openxmlformats.org/officeDocument/2006/relationships/image" Target="../media/image1490.png"/><Relationship Id="rId132" Type="http://schemas.openxmlformats.org/officeDocument/2006/relationships/customXml" Target="../ink/ink1746.xml"/><Relationship Id="rId153" Type="http://schemas.openxmlformats.org/officeDocument/2006/relationships/image" Target="../media/image1510.png"/><Relationship Id="rId174" Type="http://schemas.openxmlformats.org/officeDocument/2006/relationships/image" Target="../media/image1520.png"/><Relationship Id="rId179" Type="http://schemas.openxmlformats.org/officeDocument/2006/relationships/customXml" Target="../ink/ink1770.xml"/><Relationship Id="rId195" Type="http://schemas.openxmlformats.org/officeDocument/2006/relationships/customXml" Target="../ink/ink1778.xml"/><Relationship Id="rId209" Type="http://schemas.openxmlformats.org/officeDocument/2006/relationships/customXml" Target="../ink/ink1785.xml"/><Relationship Id="rId190" Type="http://schemas.openxmlformats.org/officeDocument/2006/relationships/image" Target="../media/image1528.png"/><Relationship Id="rId204" Type="http://schemas.openxmlformats.org/officeDocument/2006/relationships/image" Target="../media/image1535.png"/><Relationship Id="rId220" Type="http://schemas.openxmlformats.org/officeDocument/2006/relationships/image" Target="../media/image1543.png"/><Relationship Id="rId225" Type="http://schemas.openxmlformats.org/officeDocument/2006/relationships/customXml" Target="../ink/ink1793.xml"/><Relationship Id="rId15" Type="http://schemas.openxmlformats.org/officeDocument/2006/relationships/image" Target="../media/image1442.png"/><Relationship Id="rId36" Type="http://schemas.openxmlformats.org/officeDocument/2006/relationships/customXml" Target="../ink/ink1698.xml"/><Relationship Id="rId57" Type="http://schemas.openxmlformats.org/officeDocument/2006/relationships/image" Target="../media/image1463.png"/><Relationship Id="rId106" Type="http://schemas.openxmlformats.org/officeDocument/2006/relationships/customXml" Target="../ink/ink1733.xml"/><Relationship Id="rId127" Type="http://schemas.openxmlformats.org/officeDocument/2006/relationships/image" Target="../media/image1498.png"/><Relationship Id="rId10" Type="http://schemas.openxmlformats.org/officeDocument/2006/relationships/customXml" Target="../ink/ink1685.xml"/><Relationship Id="rId31" Type="http://schemas.openxmlformats.org/officeDocument/2006/relationships/image" Target="../media/image1450.png"/><Relationship Id="rId52" Type="http://schemas.openxmlformats.org/officeDocument/2006/relationships/customXml" Target="../ink/ink1706.xml"/><Relationship Id="rId73" Type="http://schemas.openxmlformats.org/officeDocument/2006/relationships/image" Target="../media/image1471.png"/><Relationship Id="rId78" Type="http://schemas.openxmlformats.org/officeDocument/2006/relationships/customXml" Target="../ink/ink1719.xml"/><Relationship Id="rId94" Type="http://schemas.openxmlformats.org/officeDocument/2006/relationships/customXml" Target="../ink/ink1727.xml"/><Relationship Id="rId99" Type="http://schemas.openxmlformats.org/officeDocument/2006/relationships/image" Target="../media/image1484.png"/><Relationship Id="rId101" Type="http://schemas.openxmlformats.org/officeDocument/2006/relationships/image" Target="../media/image1485.png"/><Relationship Id="rId122" Type="http://schemas.openxmlformats.org/officeDocument/2006/relationships/customXml" Target="../ink/ink1741.xml"/><Relationship Id="rId143" Type="http://schemas.openxmlformats.org/officeDocument/2006/relationships/image" Target="../media/image1505.png"/><Relationship Id="rId148" Type="http://schemas.openxmlformats.org/officeDocument/2006/relationships/customXml" Target="../ink/ink1754.xml"/><Relationship Id="rId164" Type="http://schemas.openxmlformats.org/officeDocument/2006/relationships/customXml" Target="../ink/ink1762.xml"/><Relationship Id="rId169" Type="http://schemas.openxmlformats.org/officeDocument/2006/relationships/customXml" Target="../ink/ink1765.xml"/><Relationship Id="rId185" Type="http://schemas.openxmlformats.org/officeDocument/2006/relationships/customXml" Target="../ink/ink1773.xml"/><Relationship Id="rId4" Type="http://schemas.openxmlformats.org/officeDocument/2006/relationships/customXml" Target="../ink/ink1682.xml"/><Relationship Id="rId9" Type="http://schemas.openxmlformats.org/officeDocument/2006/relationships/image" Target="../media/image1439.png"/><Relationship Id="rId180" Type="http://schemas.openxmlformats.org/officeDocument/2006/relationships/image" Target="../media/image1523.png"/><Relationship Id="rId210" Type="http://schemas.openxmlformats.org/officeDocument/2006/relationships/image" Target="../media/image1538.png"/><Relationship Id="rId215" Type="http://schemas.openxmlformats.org/officeDocument/2006/relationships/customXml" Target="../ink/ink1788.xml"/><Relationship Id="rId26" Type="http://schemas.openxmlformats.org/officeDocument/2006/relationships/customXml" Target="../ink/ink1693.xml"/><Relationship Id="rId231" Type="http://schemas.openxmlformats.org/officeDocument/2006/relationships/image" Target="../media/image1548.png"/><Relationship Id="rId47" Type="http://schemas.openxmlformats.org/officeDocument/2006/relationships/image" Target="../media/image1458.png"/><Relationship Id="rId68" Type="http://schemas.openxmlformats.org/officeDocument/2006/relationships/customXml" Target="../ink/ink1714.xml"/><Relationship Id="rId89" Type="http://schemas.openxmlformats.org/officeDocument/2006/relationships/image" Target="../media/image1479.png"/><Relationship Id="rId112" Type="http://schemas.openxmlformats.org/officeDocument/2006/relationships/customXml" Target="../ink/ink1736.xml"/><Relationship Id="rId133" Type="http://schemas.openxmlformats.org/officeDocument/2006/relationships/image" Target="../media/image1500.png"/><Relationship Id="rId154" Type="http://schemas.openxmlformats.org/officeDocument/2006/relationships/customXml" Target="../ink/ink1757.xml"/><Relationship Id="rId175" Type="http://schemas.openxmlformats.org/officeDocument/2006/relationships/customXml" Target="../ink/ink1768.xml"/><Relationship Id="rId196" Type="http://schemas.openxmlformats.org/officeDocument/2006/relationships/image" Target="../media/image1531.png"/><Relationship Id="rId200" Type="http://schemas.openxmlformats.org/officeDocument/2006/relationships/image" Target="../media/image1533.png"/><Relationship Id="rId16" Type="http://schemas.openxmlformats.org/officeDocument/2006/relationships/customXml" Target="../ink/ink1688.xml"/><Relationship Id="rId221" Type="http://schemas.openxmlformats.org/officeDocument/2006/relationships/customXml" Target="../ink/ink1791.xml"/><Relationship Id="rId37" Type="http://schemas.openxmlformats.org/officeDocument/2006/relationships/image" Target="../media/image1453.png"/><Relationship Id="rId58" Type="http://schemas.openxmlformats.org/officeDocument/2006/relationships/customXml" Target="../ink/ink1709.xml"/><Relationship Id="rId79" Type="http://schemas.openxmlformats.org/officeDocument/2006/relationships/image" Target="../media/image1474.png"/><Relationship Id="rId102" Type="http://schemas.openxmlformats.org/officeDocument/2006/relationships/customXml" Target="../ink/ink1731.xml"/><Relationship Id="rId123" Type="http://schemas.openxmlformats.org/officeDocument/2006/relationships/image" Target="../media/image1496.png"/><Relationship Id="rId144" Type="http://schemas.openxmlformats.org/officeDocument/2006/relationships/customXml" Target="../ink/ink1752.xml"/><Relationship Id="rId90" Type="http://schemas.openxmlformats.org/officeDocument/2006/relationships/customXml" Target="../ink/ink1725.xml"/><Relationship Id="rId165" Type="http://schemas.openxmlformats.org/officeDocument/2006/relationships/customXml" Target="../ink/ink1763.xml"/><Relationship Id="rId186" Type="http://schemas.openxmlformats.org/officeDocument/2006/relationships/image" Target="../media/image1526.png"/><Relationship Id="rId211" Type="http://schemas.openxmlformats.org/officeDocument/2006/relationships/customXml" Target="../ink/ink1786.xml"/><Relationship Id="rId232" Type="http://schemas.openxmlformats.org/officeDocument/2006/relationships/customXml" Target="../ink/ink1797.xml"/><Relationship Id="rId27" Type="http://schemas.openxmlformats.org/officeDocument/2006/relationships/image" Target="../media/image1448.png"/><Relationship Id="rId48" Type="http://schemas.openxmlformats.org/officeDocument/2006/relationships/customXml" Target="../ink/ink1704.xml"/><Relationship Id="rId69" Type="http://schemas.openxmlformats.org/officeDocument/2006/relationships/image" Target="../media/image1469.png"/><Relationship Id="rId113" Type="http://schemas.openxmlformats.org/officeDocument/2006/relationships/image" Target="../media/image1491.png"/><Relationship Id="rId134" Type="http://schemas.openxmlformats.org/officeDocument/2006/relationships/customXml" Target="../ink/ink1747.xml"/><Relationship Id="rId80" Type="http://schemas.openxmlformats.org/officeDocument/2006/relationships/customXml" Target="../ink/ink1720.xml"/><Relationship Id="rId155" Type="http://schemas.openxmlformats.org/officeDocument/2006/relationships/image" Target="../media/image1511.png"/><Relationship Id="rId176" Type="http://schemas.openxmlformats.org/officeDocument/2006/relationships/image" Target="../media/image1521.png"/><Relationship Id="rId197" Type="http://schemas.openxmlformats.org/officeDocument/2006/relationships/customXml" Target="../ink/ink1779.xml"/><Relationship Id="rId201" Type="http://schemas.openxmlformats.org/officeDocument/2006/relationships/customXml" Target="../ink/ink1781.xml"/><Relationship Id="rId222" Type="http://schemas.openxmlformats.org/officeDocument/2006/relationships/image" Target="../media/image1544.png"/><Relationship Id="rId17" Type="http://schemas.openxmlformats.org/officeDocument/2006/relationships/image" Target="../media/image1443.png"/><Relationship Id="rId38" Type="http://schemas.openxmlformats.org/officeDocument/2006/relationships/customXml" Target="../ink/ink1699.xml"/><Relationship Id="rId59" Type="http://schemas.openxmlformats.org/officeDocument/2006/relationships/image" Target="../media/image1464.png"/><Relationship Id="rId103" Type="http://schemas.openxmlformats.org/officeDocument/2006/relationships/image" Target="../media/image1486.png"/><Relationship Id="rId124" Type="http://schemas.openxmlformats.org/officeDocument/2006/relationships/customXml" Target="../ink/ink1742.xml"/><Relationship Id="rId70" Type="http://schemas.openxmlformats.org/officeDocument/2006/relationships/customXml" Target="../ink/ink1715.xml"/><Relationship Id="rId91" Type="http://schemas.openxmlformats.org/officeDocument/2006/relationships/image" Target="../media/image1480.png"/><Relationship Id="rId145" Type="http://schemas.openxmlformats.org/officeDocument/2006/relationships/image" Target="../media/image1506.png"/><Relationship Id="rId166" Type="http://schemas.openxmlformats.org/officeDocument/2006/relationships/image" Target="../media/image1516.png"/><Relationship Id="rId187" Type="http://schemas.openxmlformats.org/officeDocument/2006/relationships/customXml" Target="../ink/ink1774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539.png"/><Relationship Id="rId233" Type="http://schemas.openxmlformats.org/officeDocument/2006/relationships/image" Target="../media/image1549.png"/><Relationship Id="rId28" Type="http://schemas.openxmlformats.org/officeDocument/2006/relationships/customXml" Target="../ink/ink1694.xml"/><Relationship Id="rId49" Type="http://schemas.openxmlformats.org/officeDocument/2006/relationships/image" Target="../media/image1459.png"/><Relationship Id="rId114" Type="http://schemas.openxmlformats.org/officeDocument/2006/relationships/customXml" Target="../ink/ink1737.xml"/><Relationship Id="rId60" Type="http://schemas.openxmlformats.org/officeDocument/2006/relationships/customXml" Target="../ink/ink1710.xml"/><Relationship Id="rId81" Type="http://schemas.openxmlformats.org/officeDocument/2006/relationships/image" Target="../media/image1475.png"/><Relationship Id="rId135" Type="http://schemas.openxmlformats.org/officeDocument/2006/relationships/image" Target="../media/image1501.png"/><Relationship Id="rId156" Type="http://schemas.openxmlformats.org/officeDocument/2006/relationships/customXml" Target="../ink/ink1758.xml"/><Relationship Id="rId177" Type="http://schemas.openxmlformats.org/officeDocument/2006/relationships/customXml" Target="../ink/ink1769.xml"/><Relationship Id="rId198" Type="http://schemas.openxmlformats.org/officeDocument/2006/relationships/image" Target="../media/image1532.png"/><Relationship Id="rId202" Type="http://schemas.openxmlformats.org/officeDocument/2006/relationships/image" Target="../media/image1534.png"/><Relationship Id="rId223" Type="http://schemas.openxmlformats.org/officeDocument/2006/relationships/customXml" Target="../ink/ink1792.xml"/><Relationship Id="rId18" Type="http://schemas.openxmlformats.org/officeDocument/2006/relationships/customXml" Target="../ink/ink1689.xml"/><Relationship Id="rId39" Type="http://schemas.openxmlformats.org/officeDocument/2006/relationships/image" Target="../media/image1454.png"/><Relationship Id="rId50" Type="http://schemas.openxmlformats.org/officeDocument/2006/relationships/customXml" Target="../ink/ink1705.xml"/><Relationship Id="rId104" Type="http://schemas.openxmlformats.org/officeDocument/2006/relationships/customXml" Target="../ink/ink1732.xml"/><Relationship Id="rId125" Type="http://schemas.openxmlformats.org/officeDocument/2006/relationships/image" Target="../media/image1497.png"/><Relationship Id="rId146" Type="http://schemas.openxmlformats.org/officeDocument/2006/relationships/customXml" Target="../ink/ink1753.xml"/><Relationship Id="rId167" Type="http://schemas.openxmlformats.org/officeDocument/2006/relationships/customXml" Target="../ink/ink1764.xml"/><Relationship Id="rId188" Type="http://schemas.openxmlformats.org/officeDocument/2006/relationships/image" Target="../media/image1527.png"/><Relationship Id="rId71" Type="http://schemas.openxmlformats.org/officeDocument/2006/relationships/image" Target="../media/image1470.png"/><Relationship Id="rId92" Type="http://schemas.openxmlformats.org/officeDocument/2006/relationships/customXml" Target="../ink/ink1726.xml"/><Relationship Id="rId213" Type="http://schemas.openxmlformats.org/officeDocument/2006/relationships/customXml" Target="../ink/ink1787.xml"/><Relationship Id="rId234" Type="http://schemas.openxmlformats.org/officeDocument/2006/relationships/customXml" Target="../ink/ink1798.xml"/><Relationship Id="rId2" Type="http://schemas.openxmlformats.org/officeDocument/2006/relationships/customXml" Target="../ink/ink1681.xml"/><Relationship Id="rId29" Type="http://schemas.openxmlformats.org/officeDocument/2006/relationships/image" Target="../media/image1449.png"/><Relationship Id="rId40" Type="http://schemas.openxmlformats.org/officeDocument/2006/relationships/customXml" Target="../ink/ink1700.xml"/><Relationship Id="rId115" Type="http://schemas.openxmlformats.org/officeDocument/2006/relationships/image" Target="../media/image1492.png"/><Relationship Id="rId136" Type="http://schemas.openxmlformats.org/officeDocument/2006/relationships/customXml" Target="../ink/ink1748.xml"/><Relationship Id="rId157" Type="http://schemas.openxmlformats.org/officeDocument/2006/relationships/image" Target="../media/image1512.png"/><Relationship Id="rId178" Type="http://schemas.openxmlformats.org/officeDocument/2006/relationships/image" Target="../media/image1522.png"/><Relationship Id="rId61" Type="http://schemas.openxmlformats.org/officeDocument/2006/relationships/image" Target="../media/image1465.png"/><Relationship Id="rId82" Type="http://schemas.openxmlformats.org/officeDocument/2006/relationships/customXml" Target="../ink/ink1721.xml"/><Relationship Id="rId199" Type="http://schemas.openxmlformats.org/officeDocument/2006/relationships/customXml" Target="../ink/ink1780.xml"/><Relationship Id="rId203" Type="http://schemas.openxmlformats.org/officeDocument/2006/relationships/customXml" Target="../ink/ink1782.xml"/><Relationship Id="rId19" Type="http://schemas.openxmlformats.org/officeDocument/2006/relationships/image" Target="../media/image1444.png"/><Relationship Id="rId224" Type="http://schemas.openxmlformats.org/officeDocument/2006/relationships/image" Target="../media/image1545.png"/><Relationship Id="rId30" Type="http://schemas.openxmlformats.org/officeDocument/2006/relationships/customXml" Target="../ink/ink1695.xml"/><Relationship Id="rId105" Type="http://schemas.openxmlformats.org/officeDocument/2006/relationships/image" Target="../media/image1487.png"/><Relationship Id="rId126" Type="http://schemas.openxmlformats.org/officeDocument/2006/relationships/customXml" Target="../ink/ink1743.xml"/><Relationship Id="rId147" Type="http://schemas.openxmlformats.org/officeDocument/2006/relationships/image" Target="../media/image1507.png"/><Relationship Id="rId168" Type="http://schemas.openxmlformats.org/officeDocument/2006/relationships/image" Target="../media/image1517.png"/><Relationship Id="rId51" Type="http://schemas.openxmlformats.org/officeDocument/2006/relationships/image" Target="../media/image1460.png"/><Relationship Id="rId72" Type="http://schemas.openxmlformats.org/officeDocument/2006/relationships/customXml" Target="../ink/ink1716.xml"/><Relationship Id="rId93" Type="http://schemas.openxmlformats.org/officeDocument/2006/relationships/image" Target="../media/image1481.png"/><Relationship Id="rId189" Type="http://schemas.openxmlformats.org/officeDocument/2006/relationships/customXml" Target="../ink/ink1775.xml"/><Relationship Id="rId3" Type="http://schemas.openxmlformats.org/officeDocument/2006/relationships/image" Target="../media/image1436.png"/><Relationship Id="rId214" Type="http://schemas.openxmlformats.org/officeDocument/2006/relationships/image" Target="../media/image1540.png"/><Relationship Id="rId235" Type="http://schemas.openxmlformats.org/officeDocument/2006/relationships/image" Target="../media/image1550.png"/><Relationship Id="rId116" Type="http://schemas.openxmlformats.org/officeDocument/2006/relationships/customXml" Target="../ink/ink1738.xml"/><Relationship Id="rId137" Type="http://schemas.openxmlformats.org/officeDocument/2006/relationships/image" Target="../media/image1502.png"/><Relationship Id="rId158" Type="http://schemas.openxmlformats.org/officeDocument/2006/relationships/customXml" Target="../ink/ink1759.xml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11.xml"/><Relationship Id="rId117" Type="http://schemas.openxmlformats.org/officeDocument/2006/relationships/image" Target="../media/image1606.png"/><Relationship Id="rId21" Type="http://schemas.openxmlformats.org/officeDocument/2006/relationships/image" Target="../media/image1560.png"/><Relationship Id="rId42" Type="http://schemas.openxmlformats.org/officeDocument/2006/relationships/customXml" Target="../ink/ink1819.xml"/><Relationship Id="rId47" Type="http://schemas.openxmlformats.org/officeDocument/2006/relationships/image" Target="../media/image1201.png"/><Relationship Id="rId63" Type="http://schemas.openxmlformats.org/officeDocument/2006/relationships/image" Target="../media/image1579.png"/><Relationship Id="rId68" Type="http://schemas.openxmlformats.org/officeDocument/2006/relationships/customXml" Target="../ink/ink1832.xml"/><Relationship Id="rId84" Type="http://schemas.openxmlformats.org/officeDocument/2006/relationships/customXml" Target="../ink/ink1840.xml"/><Relationship Id="rId89" Type="http://schemas.openxmlformats.org/officeDocument/2006/relationships/image" Target="../media/image1592.png"/><Relationship Id="rId112" Type="http://schemas.openxmlformats.org/officeDocument/2006/relationships/customXml" Target="../ink/ink1854.xml"/><Relationship Id="rId16" Type="http://schemas.openxmlformats.org/officeDocument/2006/relationships/customXml" Target="../ink/ink1806.xml"/><Relationship Id="rId107" Type="http://schemas.openxmlformats.org/officeDocument/2006/relationships/image" Target="../media/image1601.png"/><Relationship Id="rId11" Type="http://schemas.openxmlformats.org/officeDocument/2006/relationships/image" Target="../media/image1555.png"/><Relationship Id="rId32" Type="http://schemas.openxmlformats.org/officeDocument/2006/relationships/customXml" Target="../ink/ink1814.xml"/><Relationship Id="rId37" Type="http://schemas.openxmlformats.org/officeDocument/2006/relationships/image" Target="../media/image1568.png"/><Relationship Id="rId53" Type="http://schemas.openxmlformats.org/officeDocument/2006/relationships/image" Target="../media/image1574.png"/><Relationship Id="rId58" Type="http://schemas.openxmlformats.org/officeDocument/2006/relationships/customXml" Target="../ink/ink1827.xml"/><Relationship Id="rId74" Type="http://schemas.openxmlformats.org/officeDocument/2006/relationships/customXml" Target="../ink/ink1835.xml"/><Relationship Id="rId79" Type="http://schemas.openxmlformats.org/officeDocument/2006/relationships/image" Target="../media/image1587.png"/><Relationship Id="rId102" Type="http://schemas.openxmlformats.org/officeDocument/2006/relationships/customXml" Target="../ink/ink1849.xml"/><Relationship Id="rId123" Type="http://schemas.openxmlformats.org/officeDocument/2006/relationships/image" Target="../media/image1609.png"/><Relationship Id="rId5" Type="http://schemas.openxmlformats.org/officeDocument/2006/relationships/image" Target="../media/image1552.png"/><Relationship Id="rId90" Type="http://schemas.openxmlformats.org/officeDocument/2006/relationships/customXml" Target="../ink/ink1843.xml"/><Relationship Id="rId95" Type="http://schemas.openxmlformats.org/officeDocument/2006/relationships/image" Target="../media/image1595.png"/><Relationship Id="rId22" Type="http://schemas.openxmlformats.org/officeDocument/2006/relationships/customXml" Target="../ink/ink1809.xml"/><Relationship Id="rId27" Type="http://schemas.openxmlformats.org/officeDocument/2006/relationships/image" Target="../media/image1563.png"/><Relationship Id="rId43" Type="http://schemas.openxmlformats.org/officeDocument/2006/relationships/image" Target="../media/image1571.png"/><Relationship Id="rId48" Type="http://schemas.openxmlformats.org/officeDocument/2006/relationships/customXml" Target="../ink/ink1822.xml"/><Relationship Id="rId64" Type="http://schemas.openxmlformats.org/officeDocument/2006/relationships/customXml" Target="../ink/ink1830.xml"/><Relationship Id="rId69" Type="http://schemas.openxmlformats.org/officeDocument/2006/relationships/image" Target="../media/image1582.png"/><Relationship Id="rId113" Type="http://schemas.openxmlformats.org/officeDocument/2006/relationships/image" Target="../media/image1604.png"/><Relationship Id="rId118" Type="http://schemas.openxmlformats.org/officeDocument/2006/relationships/customXml" Target="../ink/ink1857.xml"/><Relationship Id="rId80" Type="http://schemas.openxmlformats.org/officeDocument/2006/relationships/customXml" Target="../ink/ink1838.xml"/><Relationship Id="rId85" Type="http://schemas.openxmlformats.org/officeDocument/2006/relationships/image" Target="../media/image1590.png"/><Relationship Id="rId12" Type="http://schemas.openxmlformats.org/officeDocument/2006/relationships/customXml" Target="../ink/ink1804.xml"/><Relationship Id="rId17" Type="http://schemas.openxmlformats.org/officeDocument/2006/relationships/image" Target="../media/image1558.png"/><Relationship Id="rId33" Type="http://schemas.openxmlformats.org/officeDocument/2006/relationships/image" Target="../media/image1566.png"/><Relationship Id="rId38" Type="http://schemas.openxmlformats.org/officeDocument/2006/relationships/customXml" Target="../ink/ink1817.xml"/><Relationship Id="rId59" Type="http://schemas.openxmlformats.org/officeDocument/2006/relationships/image" Target="../media/image1577.png"/><Relationship Id="rId103" Type="http://schemas.openxmlformats.org/officeDocument/2006/relationships/image" Target="../media/image1599.png"/><Relationship Id="rId108" Type="http://schemas.openxmlformats.org/officeDocument/2006/relationships/customXml" Target="../ink/ink1852.xml"/><Relationship Id="rId54" Type="http://schemas.openxmlformats.org/officeDocument/2006/relationships/customXml" Target="../ink/ink1825.xml"/><Relationship Id="rId70" Type="http://schemas.openxmlformats.org/officeDocument/2006/relationships/customXml" Target="../ink/ink1833.xml"/><Relationship Id="rId75" Type="http://schemas.openxmlformats.org/officeDocument/2006/relationships/image" Target="../media/image1585.png"/><Relationship Id="rId91" Type="http://schemas.openxmlformats.org/officeDocument/2006/relationships/image" Target="../media/image1593.png"/><Relationship Id="rId96" Type="http://schemas.openxmlformats.org/officeDocument/2006/relationships/customXml" Target="../ink/ink184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01.xml"/><Relationship Id="rId23" Type="http://schemas.openxmlformats.org/officeDocument/2006/relationships/image" Target="../media/image1561.png"/><Relationship Id="rId28" Type="http://schemas.openxmlformats.org/officeDocument/2006/relationships/customXml" Target="../ink/ink1812.xml"/><Relationship Id="rId49" Type="http://schemas.openxmlformats.org/officeDocument/2006/relationships/image" Target="../media/image1467.png"/><Relationship Id="rId114" Type="http://schemas.openxmlformats.org/officeDocument/2006/relationships/customXml" Target="../ink/ink1855.xml"/><Relationship Id="rId119" Type="http://schemas.openxmlformats.org/officeDocument/2006/relationships/image" Target="../media/image1607.png"/><Relationship Id="rId44" Type="http://schemas.openxmlformats.org/officeDocument/2006/relationships/customXml" Target="../ink/ink1820.xml"/><Relationship Id="rId60" Type="http://schemas.openxmlformats.org/officeDocument/2006/relationships/customXml" Target="../ink/ink1828.xml"/><Relationship Id="rId65" Type="http://schemas.openxmlformats.org/officeDocument/2006/relationships/image" Target="../media/image1580.png"/><Relationship Id="rId81" Type="http://schemas.openxmlformats.org/officeDocument/2006/relationships/image" Target="../media/image1588.png"/><Relationship Id="rId86" Type="http://schemas.openxmlformats.org/officeDocument/2006/relationships/customXml" Target="../ink/ink1841.xml"/><Relationship Id="rId4" Type="http://schemas.openxmlformats.org/officeDocument/2006/relationships/customXml" Target="../ink/ink1800.xml"/><Relationship Id="rId9" Type="http://schemas.openxmlformats.org/officeDocument/2006/relationships/image" Target="../media/image1554.png"/><Relationship Id="rId13" Type="http://schemas.openxmlformats.org/officeDocument/2006/relationships/image" Target="../media/image1556.png"/><Relationship Id="rId18" Type="http://schemas.openxmlformats.org/officeDocument/2006/relationships/customXml" Target="../ink/ink1807.xml"/><Relationship Id="rId39" Type="http://schemas.openxmlformats.org/officeDocument/2006/relationships/image" Target="../media/image1569.png"/><Relationship Id="rId109" Type="http://schemas.openxmlformats.org/officeDocument/2006/relationships/image" Target="../media/image1602.png"/><Relationship Id="rId34" Type="http://schemas.openxmlformats.org/officeDocument/2006/relationships/customXml" Target="../ink/ink1815.xml"/><Relationship Id="rId50" Type="http://schemas.openxmlformats.org/officeDocument/2006/relationships/customXml" Target="../ink/ink1823.xml"/><Relationship Id="rId55" Type="http://schemas.openxmlformats.org/officeDocument/2006/relationships/image" Target="../media/image1575.png"/><Relationship Id="rId76" Type="http://schemas.openxmlformats.org/officeDocument/2006/relationships/customXml" Target="../ink/ink1836.xml"/><Relationship Id="rId97" Type="http://schemas.openxmlformats.org/officeDocument/2006/relationships/image" Target="../media/image1596.png"/><Relationship Id="rId104" Type="http://schemas.openxmlformats.org/officeDocument/2006/relationships/customXml" Target="../ink/ink1850.xml"/><Relationship Id="rId120" Type="http://schemas.openxmlformats.org/officeDocument/2006/relationships/customXml" Target="../ink/ink1858.xml"/><Relationship Id="rId7" Type="http://schemas.openxmlformats.org/officeDocument/2006/relationships/image" Target="../media/image1553.png"/><Relationship Id="rId71" Type="http://schemas.openxmlformats.org/officeDocument/2006/relationships/image" Target="../media/image1583.png"/><Relationship Id="rId92" Type="http://schemas.openxmlformats.org/officeDocument/2006/relationships/customXml" Target="../ink/ink1844.xml"/><Relationship Id="rId2" Type="http://schemas.openxmlformats.org/officeDocument/2006/relationships/customXml" Target="../ink/ink1799.xml"/><Relationship Id="rId29" Type="http://schemas.openxmlformats.org/officeDocument/2006/relationships/image" Target="../media/image1564.png"/><Relationship Id="rId24" Type="http://schemas.openxmlformats.org/officeDocument/2006/relationships/customXml" Target="../ink/ink1810.xml"/><Relationship Id="rId40" Type="http://schemas.openxmlformats.org/officeDocument/2006/relationships/customXml" Target="../ink/ink1818.xml"/><Relationship Id="rId45" Type="http://schemas.openxmlformats.org/officeDocument/2006/relationships/image" Target="../media/image1572.png"/><Relationship Id="rId66" Type="http://schemas.openxmlformats.org/officeDocument/2006/relationships/customXml" Target="../ink/ink1831.xml"/><Relationship Id="rId87" Type="http://schemas.openxmlformats.org/officeDocument/2006/relationships/image" Target="../media/image1591.png"/><Relationship Id="rId110" Type="http://schemas.openxmlformats.org/officeDocument/2006/relationships/customXml" Target="../ink/ink1853.xml"/><Relationship Id="rId115" Type="http://schemas.openxmlformats.org/officeDocument/2006/relationships/image" Target="../media/image1605.png"/><Relationship Id="rId61" Type="http://schemas.openxmlformats.org/officeDocument/2006/relationships/image" Target="../media/image1578.png"/><Relationship Id="rId82" Type="http://schemas.openxmlformats.org/officeDocument/2006/relationships/customXml" Target="../ink/ink1839.xml"/><Relationship Id="rId19" Type="http://schemas.openxmlformats.org/officeDocument/2006/relationships/image" Target="../media/image1559.png"/><Relationship Id="rId14" Type="http://schemas.openxmlformats.org/officeDocument/2006/relationships/customXml" Target="../ink/ink1805.xml"/><Relationship Id="rId30" Type="http://schemas.openxmlformats.org/officeDocument/2006/relationships/customXml" Target="../ink/ink1813.xml"/><Relationship Id="rId35" Type="http://schemas.openxmlformats.org/officeDocument/2006/relationships/image" Target="../media/image1567.png"/><Relationship Id="rId56" Type="http://schemas.openxmlformats.org/officeDocument/2006/relationships/customXml" Target="../ink/ink1826.xml"/><Relationship Id="rId77" Type="http://schemas.openxmlformats.org/officeDocument/2006/relationships/image" Target="../media/image1586.png"/><Relationship Id="rId100" Type="http://schemas.openxmlformats.org/officeDocument/2006/relationships/customXml" Target="../ink/ink1848.xml"/><Relationship Id="rId105" Type="http://schemas.openxmlformats.org/officeDocument/2006/relationships/image" Target="../media/image1600.png"/><Relationship Id="rId8" Type="http://schemas.openxmlformats.org/officeDocument/2006/relationships/customXml" Target="../ink/ink1802.xml"/><Relationship Id="rId51" Type="http://schemas.openxmlformats.org/officeDocument/2006/relationships/image" Target="../media/image1573.png"/><Relationship Id="rId72" Type="http://schemas.openxmlformats.org/officeDocument/2006/relationships/customXml" Target="../ink/ink1834.xml"/><Relationship Id="rId93" Type="http://schemas.openxmlformats.org/officeDocument/2006/relationships/image" Target="../media/image1594.png"/><Relationship Id="rId98" Type="http://schemas.openxmlformats.org/officeDocument/2006/relationships/customXml" Target="../ink/ink1847.xml"/><Relationship Id="rId121" Type="http://schemas.openxmlformats.org/officeDocument/2006/relationships/image" Target="../media/image1608.png"/><Relationship Id="rId3" Type="http://schemas.openxmlformats.org/officeDocument/2006/relationships/image" Target="../media/image1551.png"/><Relationship Id="rId25" Type="http://schemas.openxmlformats.org/officeDocument/2006/relationships/image" Target="../media/image1562.png"/><Relationship Id="rId46" Type="http://schemas.openxmlformats.org/officeDocument/2006/relationships/customXml" Target="../ink/ink1821.xml"/><Relationship Id="rId67" Type="http://schemas.openxmlformats.org/officeDocument/2006/relationships/image" Target="../media/image1581.png"/><Relationship Id="rId116" Type="http://schemas.openxmlformats.org/officeDocument/2006/relationships/customXml" Target="../ink/ink1856.xml"/><Relationship Id="rId20" Type="http://schemas.openxmlformats.org/officeDocument/2006/relationships/customXml" Target="../ink/ink1808.xml"/><Relationship Id="rId41" Type="http://schemas.openxmlformats.org/officeDocument/2006/relationships/image" Target="../media/image1570.png"/><Relationship Id="rId62" Type="http://schemas.openxmlformats.org/officeDocument/2006/relationships/customXml" Target="../ink/ink1829.xml"/><Relationship Id="rId83" Type="http://schemas.openxmlformats.org/officeDocument/2006/relationships/image" Target="../media/image1589.png"/><Relationship Id="rId88" Type="http://schemas.openxmlformats.org/officeDocument/2006/relationships/customXml" Target="../ink/ink1842.xml"/><Relationship Id="rId111" Type="http://schemas.openxmlformats.org/officeDocument/2006/relationships/image" Target="../media/image1603.png"/><Relationship Id="rId15" Type="http://schemas.openxmlformats.org/officeDocument/2006/relationships/image" Target="../media/image1557.png"/><Relationship Id="rId36" Type="http://schemas.openxmlformats.org/officeDocument/2006/relationships/customXml" Target="../ink/ink1816.xml"/><Relationship Id="rId57" Type="http://schemas.openxmlformats.org/officeDocument/2006/relationships/image" Target="../media/image1576.png"/><Relationship Id="rId106" Type="http://schemas.openxmlformats.org/officeDocument/2006/relationships/customXml" Target="../ink/ink1851.xml"/><Relationship Id="rId10" Type="http://schemas.openxmlformats.org/officeDocument/2006/relationships/customXml" Target="../ink/ink1803.xml"/><Relationship Id="rId31" Type="http://schemas.openxmlformats.org/officeDocument/2006/relationships/image" Target="../media/image1565.png"/><Relationship Id="rId52" Type="http://schemas.openxmlformats.org/officeDocument/2006/relationships/customXml" Target="../ink/ink1824.xml"/><Relationship Id="rId73" Type="http://schemas.openxmlformats.org/officeDocument/2006/relationships/image" Target="../media/image1584.png"/><Relationship Id="rId78" Type="http://schemas.openxmlformats.org/officeDocument/2006/relationships/customXml" Target="../ink/ink1837.xml"/><Relationship Id="rId94" Type="http://schemas.openxmlformats.org/officeDocument/2006/relationships/customXml" Target="../ink/ink1845.xml"/><Relationship Id="rId99" Type="http://schemas.openxmlformats.org/officeDocument/2006/relationships/image" Target="../media/image1597.png"/><Relationship Id="rId101" Type="http://schemas.openxmlformats.org/officeDocument/2006/relationships/image" Target="../media/image1598.png"/><Relationship Id="rId122" Type="http://schemas.openxmlformats.org/officeDocument/2006/relationships/customXml" Target="../ink/ink1859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667.png"/><Relationship Id="rId21" Type="http://schemas.openxmlformats.org/officeDocument/2006/relationships/image" Target="../media/image1619.png"/><Relationship Id="rId42" Type="http://schemas.openxmlformats.org/officeDocument/2006/relationships/customXml" Target="../ink/ink1880.xml"/><Relationship Id="rId63" Type="http://schemas.openxmlformats.org/officeDocument/2006/relationships/image" Target="../media/image1640.png"/><Relationship Id="rId84" Type="http://schemas.openxmlformats.org/officeDocument/2006/relationships/customXml" Target="../ink/ink1901.xml"/><Relationship Id="rId16" Type="http://schemas.openxmlformats.org/officeDocument/2006/relationships/customXml" Target="../ink/ink1867.xml"/><Relationship Id="rId107" Type="http://schemas.openxmlformats.org/officeDocument/2006/relationships/image" Target="../media/image1662.png"/><Relationship Id="rId11" Type="http://schemas.openxmlformats.org/officeDocument/2006/relationships/image" Target="../media/image1614.png"/><Relationship Id="rId32" Type="http://schemas.openxmlformats.org/officeDocument/2006/relationships/customXml" Target="../ink/ink1875.xml"/><Relationship Id="rId37" Type="http://schemas.openxmlformats.org/officeDocument/2006/relationships/image" Target="../media/image1627.png"/><Relationship Id="rId53" Type="http://schemas.openxmlformats.org/officeDocument/2006/relationships/image" Target="../media/image1635.png"/><Relationship Id="rId58" Type="http://schemas.openxmlformats.org/officeDocument/2006/relationships/customXml" Target="../ink/ink1888.xml"/><Relationship Id="rId74" Type="http://schemas.openxmlformats.org/officeDocument/2006/relationships/customXml" Target="../ink/ink1896.xml"/><Relationship Id="rId79" Type="http://schemas.openxmlformats.org/officeDocument/2006/relationships/image" Target="../media/image1648.png"/><Relationship Id="rId102" Type="http://schemas.openxmlformats.org/officeDocument/2006/relationships/customXml" Target="../ink/ink1910.xml"/><Relationship Id="rId123" Type="http://schemas.openxmlformats.org/officeDocument/2006/relationships/image" Target="../media/image1670.png"/><Relationship Id="rId128" Type="http://schemas.openxmlformats.org/officeDocument/2006/relationships/customXml" Target="../ink/ink1923.xml"/><Relationship Id="rId5" Type="http://schemas.openxmlformats.org/officeDocument/2006/relationships/image" Target="../media/image1611.png"/><Relationship Id="rId90" Type="http://schemas.openxmlformats.org/officeDocument/2006/relationships/customXml" Target="../ink/ink1904.xml"/><Relationship Id="rId95" Type="http://schemas.openxmlformats.org/officeDocument/2006/relationships/image" Target="../media/image1656.png"/><Relationship Id="rId22" Type="http://schemas.openxmlformats.org/officeDocument/2006/relationships/customXml" Target="../ink/ink1870.xml"/><Relationship Id="rId27" Type="http://schemas.openxmlformats.org/officeDocument/2006/relationships/image" Target="../media/image1622.png"/><Relationship Id="rId43" Type="http://schemas.openxmlformats.org/officeDocument/2006/relationships/image" Target="../media/image1630.png"/><Relationship Id="rId48" Type="http://schemas.openxmlformats.org/officeDocument/2006/relationships/customXml" Target="../ink/ink1883.xml"/><Relationship Id="rId64" Type="http://schemas.openxmlformats.org/officeDocument/2006/relationships/customXml" Target="../ink/ink1891.xml"/><Relationship Id="rId69" Type="http://schemas.openxmlformats.org/officeDocument/2006/relationships/image" Target="../media/image1643.png"/><Relationship Id="rId113" Type="http://schemas.openxmlformats.org/officeDocument/2006/relationships/image" Target="../media/image1665.png"/><Relationship Id="rId118" Type="http://schemas.openxmlformats.org/officeDocument/2006/relationships/customXml" Target="../ink/ink1918.xml"/><Relationship Id="rId134" Type="http://schemas.openxmlformats.org/officeDocument/2006/relationships/customXml" Target="../ink/ink1926.xml"/><Relationship Id="rId80" Type="http://schemas.openxmlformats.org/officeDocument/2006/relationships/customXml" Target="../ink/ink1899.xml"/><Relationship Id="rId85" Type="http://schemas.openxmlformats.org/officeDocument/2006/relationships/image" Target="../media/image1651.png"/><Relationship Id="rId12" Type="http://schemas.openxmlformats.org/officeDocument/2006/relationships/customXml" Target="../ink/ink1865.xml"/><Relationship Id="rId17" Type="http://schemas.openxmlformats.org/officeDocument/2006/relationships/image" Target="../media/image1617.png"/><Relationship Id="rId33" Type="http://schemas.openxmlformats.org/officeDocument/2006/relationships/image" Target="../media/image1625.png"/><Relationship Id="rId38" Type="http://schemas.openxmlformats.org/officeDocument/2006/relationships/customXml" Target="../ink/ink1878.xml"/><Relationship Id="rId59" Type="http://schemas.openxmlformats.org/officeDocument/2006/relationships/image" Target="../media/image1638.png"/><Relationship Id="rId103" Type="http://schemas.openxmlformats.org/officeDocument/2006/relationships/image" Target="../media/image1660.png"/><Relationship Id="rId108" Type="http://schemas.openxmlformats.org/officeDocument/2006/relationships/customXml" Target="../ink/ink1913.xml"/><Relationship Id="rId124" Type="http://schemas.openxmlformats.org/officeDocument/2006/relationships/customXml" Target="../ink/ink1921.xml"/><Relationship Id="rId129" Type="http://schemas.openxmlformats.org/officeDocument/2006/relationships/image" Target="../media/image1673.png"/><Relationship Id="rId54" Type="http://schemas.openxmlformats.org/officeDocument/2006/relationships/customXml" Target="../ink/ink1886.xml"/><Relationship Id="rId70" Type="http://schemas.openxmlformats.org/officeDocument/2006/relationships/customXml" Target="../ink/ink1894.xml"/><Relationship Id="rId75" Type="http://schemas.openxmlformats.org/officeDocument/2006/relationships/image" Target="../media/image1646.png"/><Relationship Id="rId91" Type="http://schemas.openxmlformats.org/officeDocument/2006/relationships/image" Target="../media/image1654.png"/><Relationship Id="rId96" Type="http://schemas.openxmlformats.org/officeDocument/2006/relationships/customXml" Target="../ink/ink190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862.xml"/><Relationship Id="rId23" Type="http://schemas.openxmlformats.org/officeDocument/2006/relationships/image" Target="../media/image1620.png"/><Relationship Id="rId28" Type="http://schemas.openxmlformats.org/officeDocument/2006/relationships/customXml" Target="../ink/ink1873.xml"/><Relationship Id="rId49" Type="http://schemas.openxmlformats.org/officeDocument/2006/relationships/image" Target="../media/image1633.png"/><Relationship Id="rId114" Type="http://schemas.openxmlformats.org/officeDocument/2006/relationships/customXml" Target="../ink/ink1916.xml"/><Relationship Id="rId119" Type="http://schemas.openxmlformats.org/officeDocument/2006/relationships/image" Target="../media/image1668.png"/><Relationship Id="rId44" Type="http://schemas.openxmlformats.org/officeDocument/2006/relationships/customXml" Target="../ink/ink1881.xml"/><Relationship Id="rId60" Type="http://schemas.openxmlformats.org/officeDocument/2006/relationships/customXml" Target="../ink/ink1889.xml"/><Relationship Id="rId65" Type="http://schemas.openxmlformats.org/officeDocument/2006/relationships/image" Target="../media/image1641.png"/><Relationship Id="rId81" Type="http://schemas.openxmlformats.org/officeDocument/2006/relationships/image" Target="../media/image1649.png"/><Relationship Id="rId86" Type="http://schemas.openxmlformats.org/officeDocument/2006/relationships/customXml" Target="../ink/ink1902.xml"/><Relationship Id="rId130" Type="http://schemas.openxmlformats.org/officeDocument/2006/relationships/customXml" Target="../ink/ink1924.xml"/><Relationship Id="rId135" Type="http://schemas.openxmlformats.org/officeDocument/2006/relationships/image" Target="../media/image1676.png"/><Relationship Id="rId13" Type="http://schemas.openxmlformats.org/officeDocument/2006/relationships/image" Target="../media/image1615.png"/><Relationship Id="rId18" Type="http://schemas.openxmlformats.org/officeDocument/2006/relationships/customXml" Target="../ink/ink1868.xml"/><Relationship Id="rId39" Type="http://schemas.openxmlformats.org/officeDocument/2006/relationships/image" Target="../media/image1628.png"/><Relationship Id="rId109" Type="http://schemas.openxmlformats.org/officeDocument/2006/relationships/image" Target="../media/image1663.png"/><Relationship Id="rId34" Type="http://schemas.openxmlformats.org/officeDocument/2006/relationships/customXml" Target="../ink/ink1876.xml"/><Relationship Id="rId50" Type="http://schemas.openxmlformats.org/officeDocument/2006/relationships/customXml" Target="../ink/ink1884.xml"/><Relationship Id="rId55" Type="http://schemas.openxmlformats.org/officeDocument/2006/relationships/image" Target="../media/image1636.png"/><Relationship Id="rId76" Type="http://schemas.openxmlformats.org/officeDocument/2006/relationships/customXml" Target="../ink/ink1897.xml"/><Relationship Id="rId97" Type="http://schemas.openxmlformats.org/officeDocument/2006/relationships/image" Target="../media/image1657.png"/><Relationship Id="rId104" Type="http://schemas.openxmlformats.org/officeDocument/2006/relationships/customXml" Target="../ink/ink1911.xml"/><Relationship Id="rId120" Type="http://schemas.openxmlformats.org/officeDocument/2006/relationships/customXml" Target="../ink/ink1919.xml"/><Relationship Id="rId125" Type="http://schemas.openxmlformats.org/officeDocument/2006/relationships/image" Target="../media/image1671.png"/><Relationship Id="rId7" Type="http://schemas.openxmlformats.org/officeDocument/2006/relationships/image" Target="../media/image1612.png"/><Relationship Id="rId71" Type="http://schemas.openxmlformats.org/officeDocument/2006/relationships/image" Target="../media/image1644.png"/><Relationship Id="rId92" Type="http://schemas.openxmlformats.org/officeDocument/2006/relationships/customXml" Target="../ink/ink1905.xml"/><Relationship Id="rId2" Type="http://schemas.openxmlformats.org/officeDocument/2006/relationships/customXml" Target="../ink/ink1860.xml"/><Relationship Id="rId29" Type="http://schemas.openxmlformats.org/officeDocument/2006/relationships/image" Target="../media/image1623.png"/><Relationship Id="rId24" Type="http://schemas.openxmlformats.org/officeDocument/2006/relationships/customXml" Target="../ink/ink1871.xml"/><Relationship Id="rId40" Type="http://schemas.openxmlformats.org/officeDocument/2006/relationships/customXml" Target="../ink/ink1879.xml"/><Relationship Id="rId45" Type="http://schemas.openxmlformats.org/officeDocument/2006/relationships/image" Target="../media/image1631.png"/><Relationship Id="rId66" Type="http://schemas.openxmlformats.org/officeDocument/2006/relationships/customXml" Target="../ink/ink1892.xml"/><Relationship Id="rId87" Type="http://schemas.openxmlformats.org/officeDocument/2006/relationships/image" Target="../media/image1652.png"/><Relationship Id="rId110" Type="http://schemas.openxmlformats.org/officeDocument/2006/relationships/customXml" Target="../ink/ink1914.xml"/><Relationship Id="rId115" Type="http://schemas.openxmlformats.org/officeDocument/2006/relationships/image" Target="../media/image1666.png"/><Relationship Id="rId131" Type="http://schemas.openxmlformats.org/officeDocument/2006/relationships/image" Target="../media/image1674.png"/><Relationship Id="rId61" Type="http://schemas.openxmlformats.org/officeDocument/2006/relationships/image" Target="../media/image1639.png"/><Relationship Id="rId82" Type="http://schemas.openxmlformats.org/officeDocument/2006/relationships/customXml" Target="../ink/ink1900.xml"/><Relationship Id="rId19" Type="http://schemas.openxmlformats.org/officeDocument/2006/relationships/image" Target="../media/image1618.png"/><Relationship Id="rId14" Type="http://schemas.openxmlformats.org/officeDocument/2006/relationships/customXml" Target="../ink/ink1866.xml"/><Relationship Id="rId30" Type="http://schemas.openxmlformats.org/officeDocument/2006/relationships/customXml" Target="../ink/ink1874.xml"/><Relationship Id="rId35" Type="http://schemas.openxmlformats.org/officeDocument/2006/relationships/image" Target="../media/image1626.png"/><Relationship Id="rId56" Type="http://schemas.openxmlformats.org/officeDocument/2006/relationships/customXml" Target="../ink/ink1887.xml"/><Relationship Id="rId77" Type="http://schemas.openxmlformats.org/officeDocument/2006/relationships/image" Target="../media/image1647.png"/><Relationship Id="rId100" Type="http://schemas.openxmlformats.org/officeDocument/2006/relationships/customXml" Target="../ink/ink1909.xml"/><Relationship Id="rId105" Type="http://schemas.openxmlformats.org/officeDocument/2006/relationships/image" Target="../media/image1661.png"/><Relationship Id="rId126" Type="http://schemas.openxmlformats.org/officeDocument/2006/relationships/customXml" Target="../ink/ink1922.xml"/><Relationship Id="rId8" Type="http://schemas.openxmlformats.org/officeDocument/2006/relationships/customXml" Target="../ink/ink1863.xml"/><Relationship Id="rId51" Type="http://schemas.openxmlformats.org/officeDocument/2006/relationships/image" Target="../media/image1634.png"/><Relationship Id="rId72" Type="http://schemas.openxmlformats.org/officeDocument/2006/relationships/customXml" Target="../ink/ink1895.xml"/><Relationship Id="rId93" Type="http://schemas.openxmlformats.org/officeDocument/2006/relationships/image" Target="../media/image1655.png"/><Relationship Id="rId98" Type="http://schemas.openxmlformats.org/officeDocument/2006/relationships/customXml" Target="../ink/ink1908.xml"/><Relationship Id="rId121" Type="http://schemas.openxmlformats.org/officeDocument/2006/relationships/image" Target="../media/image1669.png"/><Relationship Id="rId3" Type="http://schemas.openxmlformats.org/officeDocument/2006/relationships/image" Target="../media/image1610.png"/><Relationship Id="rId25" Type="http://schemas.openxmlformats.org/officeDocument/2006/relationships/image" Target="../media/image1621.png"/><Relationship Id="rId46" Type="http://schemas.openxmlformats.org/officeDocument/2006/relationships/customXml" Target="../ink/ink1882.xml"/><Relationship Id="rId67" Type="http://schemas.openxmlformats.org/officeDocument/2006/relationships/image" Target="../media/image1642.png"/><Relationship Id="rId116" Type="http://schemas.openxmlformats.org/officeDocument/2006/relationships/customXml" Target="../ink/ink1917.xml"/><Relationship Id="rId20" Type="http://schemas.openxmlformats.org/officeDocument/2006/relationships/customXml" Target="../ink/ink1869.xml"/><Relationship Id="rId41" Type="http://schemas.openxmlformats.org/officeDocument/2006/relationships/image" Target="../media/image1629.png"/><Relationship Id="rId62" Type="http://schemas.openxmlformats.org/officeDocument/2006/relationships/customXml" Target="../ink/ink1890.xml"/><Relationship Id="rId83" Type="http://schemas.openxmlformats.org/officeDocument/2006/relationships/image" Target="../media/image1650.png"/><Relationship Id="rId88" Type="http://schemas.openxmlformats.org/officeDocument/2006/relationships/customXml" Target="../ink/ink1903.xml"/><Relationship Id="rId111" Type="http://schemas.openxmlformats.org/officeDocument/2006/relationships/image" Target="../media/image1664.png"/><Relationship Id="rId132" Type="http://schemas.openxmlformats.org/officeDocument/2006/relationships/customXml" Target="../ink/ink1925.xml"/><Relationship Id="rId15" Type="http://schemas.openxmlformats.org/officeDocument/2006/relationships/image" Target="../media/image1616.png"/><Relationship Id="rId36" Type="http://schemas.openxmlformats.org/officeDocument/2006/relationships/customXml" Target="../ink/ink1877.xml"/><Relationship Id="rId57" Type="http://schemas.openxmlformats.org/officeDocument/2006/relationships/image" Target="../media/image1637.png"/><Relationship Id="rId106" Type="http://schemas.openxmlformats.org/officeDocument/2006/relationships/customXml" Target="../ink/ink1912.xml"/><Relationship Id="rId127" Type="http://schemas.openxmlformats.org/officeDocument/2006/relationships/image" Target="../media/image1672.png"/><Relationship Id="rId10" Type="http://schemas.openxmlformats.org/officeDocument/2006/relationships/customXml" Target="../ink/ink1864.xml"/><Relationship Id="rId31" Type="http://schemas.openxmlformats.org/officeDocument/2006/relationships/image" Target="../media/image1624.png"/><Relationship Id="rId52" Type="http://schemas.openxmlformats.org/officeDocument/2006/relationships/customXml" Target="../ink/ink1885.xml"/><Relationship Id="rId73" Type="http://schemas.openxmlformats.org/officeDocument/2006/relationships/image" Target="../media/image1645.png"/><Relationship Id="rId78" Type="http://schemas.openxmlformats.org/officeDocument/2006/relationships/customXml" Target="../ink/ink1898.xml"/><Relationship Id="rId94" Type="http://schemas.openxmlformats.org/officeDocument/2006/relationships/customXml" Target="../ink/ink1906.xml"/><Relationship Id="rId99" Type="http://schemas.openxmlformats.org/officeDocument/2006/relationships/image" Target="../media/image1658.png"/><Relationship Id="rId101" Type="http://schemas.openxmlformats.org/officeDocument/2006/relationships/image" Target="../media/image1659.png"/><Relationship Id="rId122" Type="http://schemas.openxmlformats.org/officeDocument/2006/relationships/customXml" Target="../ink/ink1920.xml"/><Relationship Id="rId4" Type="http://schemas.openxmlformats.org/officeDocument/2006/relationships/customXml" Target="../ink/ink1861.xml"/><Relationship Id="rId9" Type="http://schemas.openxmlformats.org/officeDocument/2006/relationships/image" Target="../media/image1613.png"/><Relationship Id="rId26" Type="http://schemas.openxmlformats.org/officeDocument/2006/relationships/customXml" Target="../ink/ink1872.xml"/><Relationship Id="rId47" Type="http://schemas.openxmlformats.org/officeDocument/2006/relationships/image" Target="../media/image1632.png"/><Relationship Id="rId68" Type="http://schemas.openxmlformats.org/officeDocument/2006/relationships/customXml" Target="../ink/ink1893.xml"/><Relationship Id="rId89" Type="http://schemas.openxmlformats.org/officeDocument/2006/relationships/image" Target="../media/image1653.png"/><Relationship Id="rId112" Type="http://schemas.openxmlformats.org/officeDocument/2006/relationships/customXml" Target="../ink/ink1915.xml"/><Relationship Id="rId133" Type="http://schemas.openxmlformats.org/officeDocument/2006/relationships/image" Target="../media/image16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8.wmf"/><Relationship Id="rId2" Type="http://schemas.openxmlformats.org/officeDocument/2006/relationships/image" Target="../media/image167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0.xml"/><Relationship Id="rId21" Type="http://schemas.openxmlformats.org/officeDocument/2006/relationships/image" Target="../media/image62.png"/><Relationship Id="rId42" Type="http://schemas.openxmlformats.org/officeDocument/2006/relationships/customXml" Target="../ink/ink71.xml"/><Relationship Id="rId63" Type="http://schemas.openxmlformats.org/officeDocument/2006/relationships/customXml" Target="../ink/ink82.xml"/><Relationship Id="rId84" Type="http://schemas.openxmlformats.org/officeDocument/2006/relationships/image" Target="../media/image91.png"/><Relationship Id="rId138" Type="http://schemas.openxmlformats.org/officeDocument/2006/relationships/image" Target="../media/image117.png"/><Relationship Id="rId107" Type="http://schemas.openxmlformats.org/officeDocument/2006/relationships/customXml" Target="../ink/ink105.xml"/><Relationship Id="rId11" Type="http://schemas.openxmlformats.org/officeDocument/2006/relationships/image" Target="../media/image57.png"/><Relationship Id="rId32" Type="http://schemas.openxmlformats.org/officeDocument/2006/relationships/customXml" Target="../ink/ink66.xml"/><Relationship Id="rId53" Type="http://schemas.openxmlformats.org/officeDocument/2006/relationships/customXml" Target="../ink/ink77.xml"/><Relationship Id="rId74" Type="http://schemas.openxmlformats.org/officeDocument/2006/relationships/image" Target="../media/image87.png"/><Relationship Id="rId128" Type="http://schemas.openxmlformats.org/officeDocument/2006/relationships/image" Target="../media/image112.png"/><Relationship Id="rId149" Type="http://schemas.openxmlformats.org/officeDocument/2006/relationships/customXml" Target="../ink/ink126.xml"/><Relationship Id="rId5" Type="http://schemas.openxmlformats.org/officeDocument/2006/relationships/image" Target="../media/image54.png"/><Relationship Id="rId95" Type="http://schemas.openxmlformats.org/officeDocument/2006/relationships/customXml" Target="../ink/ink99.xml"/><Relationship Id="rId22" Type="http://schemas.openxmlformats.org/officeDocument/2006/relationships/customXml" Target="../ink/ink61.xml"/><Relationship Id="rId27" Type="http://schemas.openxmlformats.org/officeDocument/2006/relationships/image" Target="../media/image65.png"/><Relationship Id="rId43" Type="http://schemas.openxmlformats.org/officeDocument/2006/relationships/image" Target="../media/image72.png"/><Relationship Id="rId48" Type="http://schemas.openxmlformats.org/officeDocument/2006/relationships/customXml" Target="../ink/ink74.xml"/><Relationship Id="rId64" Type="http://schemas.openxmlformats.org/officeDocument/2006/relationships/image" Target="../media/image82.png"/><Relationship Id="rId69" Type="http://schemas.openxmlformats.org/officeDocument/2006/relationships/customXml" Target="../ink/ink85.xml"/><Relationship Id="rId113" Type="http://schemas.openxmlformats.org/officeDocument/2006/relationships/customXml" Target="../ink/ink108.xml"/><Relationship Id="rId118" Type="http://schemas.openxmlformats.org/officeDocument/2006/relationships/image" Target="../media/image107.png"/><Relationship Id="rId134" Type="http://schemas.openxmlformats.org/officeDocument/2006/relationships/image" Target="../media/image115.png"/><Relationship Id="rId139" Type="http://schemas.openxmlformats.org/officeDocument/2006/relationships/customXml" Target="../ink/ink121.xml"/><Relationship Id="rId80" Type="http://schemas.openxmlformats.org/officeDocument/2006/relationships/image" Target="../media/image89.png"/><Relationship Id="rId85" Type="http://schemas.openxmlformats.org/officeDocument/2006/relationships/customXml" Target="../ink/ink94.xml"/><Relationship Id="rId150" Type="http://schemas.openxmlformats.org/officeDocument/2006/relationships/image" Target="../media/image123.png"/><Relationship Id="rId12" Type="http://schemas.openxmlformats.org/officeDocument/2006/relationships/customXml" Target="../ink/ink56.xml"/><Relationship Id="rId17" Type="http://schemas.openxmlformats.org/officeDocument/2006/relationships/image" Target="../media/image60.png"/><Relationship Id="rId33" Type="http://schemas.openxmlformats.org/officeDocument/2006/relationships/image" Target="../media/image67.png"/><Relationship Id="rId38" Type="http://schemas.openxmlformats.org/officeDocument/2006/relationships/customXml" Target="../ink/ink69.xml"/><Relationship Id="rId59" Type="http://schemas.openxmlformats.org/officeDocument/2006/relationships/customXml" Target="../ink/ink80.xml"/><Relationship Id="rId103" Type="http://schemas.openxmlformats.org/officeDocument/2006/relationships/customXml" Target="../ink/ink103.xml"/><Relationship Id="rId108" Type="http://schemas.openxmlformats.org/officeDocument/2006/relationships/image" Target="../media/image102.png"/><Relationship Id="rId124" Type="http://schemas.openxmlformats.org/officeDocument/2006/relationships/image" Target="../media/image110.png"/><Relationship Id="rId129" Type="http://schemas.openxmlformats.org/officeDocument/2006/relationships/customXml" Target="../ink/ink116.xml"/><Relationship Id="rId54" Type="http://schemas.openxmlformats.org/officeDocument/2006/relationships/image" Target="../media/image77.png"/><Relationship Id="rId70" Type="http://schemas.openxmlformats.org/officeDocument/2006/relationships/image" Target="../media/image85.png"/><Relationship Id="rId75" Type="http://schemas.openxmlformats.org/officeDocument/2006/relationships/customXml" Target="../ink/ink88.xml"/><Relationship Id="rId91" Type="http://schemas.openxmlformats.org/officeDocument/2006/relationships/customXml" Target="../ink/ink97.xml"/><Relationship Id="rId96" Type="http://schemas.openxmlformats.org/officeDocument/2006/relationships/image" Target="../media/image96.png"/><Relationship Id="rId140" Type="http://schemas.openxmlformats.org/officeDocument/2006/relationships/image" Target="../media/image118.png"/><Relationship Id="rId145" Type="http://schemas.openxmlformats.org/officeDocument/2006/relationships/customXml" Target="../ink/ink124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53.xml"/><Relationship Id="rId23" Type="http://schemas.openxmlformats.org/officeDocument/2006/relationships/image" Target="../media/image63.png"/><Relationship Id="rId28" Type="http://schemas.openxmlformats.org/officeDocument/2006/relationships/customXml" Target="../ink/ink64.xml"/><Relationship Id="rId49" Type="http://schemas.openxmlformats.org/officeDocument/2006/relationships/image" Target="../media/image75.png"/><Relationship Id="rId114" Type="http://schemas.openxmlformats.org/officeDocument/2006/relationships/image" Target="../media/image105.png"/><Relationship Id="rId119" Type="http://schemas.openxmlformats.org/officeDocument/2006/relationships/customXml" Target="../ink/ink111.xml"/><Relationship Id="rId44" Type="http://schemas.openxmlformats.org/officeDocument/2006/relationships/customXml" Target="../ink/ink72.xml"/><Relationship Id="rId60" Type="http://schemas.openxmlformats.org/officeDocument/2006/relationships/image" Target="../media/image80.png"/><Relationship Id="rId65" Type="http://schemas.openxmlformats.org/officeDocument/2006/relationships/customXml" Target="../ink/ink83.xml"/><Relationship Id="rId81" Type="http://schemas.openxmlformats.org/officeDocument/2006/relationships/customXml" Target="../ink/ink92.xml"/><Relationship Id="rId86" Type="http://schemas.openxmlformats.org/officeDocument/2006/relationships/image" Target="../media/image92.png"/><Relationship Id="rId130" Type="http://schemas.openxmlformats.org/officeDocument/2006/relationships/image" Target="../media/image113.png"/><Relationship Id="rId135" Type="http://schemas.openxmlformats.org/officeDocument/2006/relationships/customXml" Target="../ink/ink119.xml"/><Relationship Id="rId13" Type="http://schemas.openxmlformats.org/officeDocument/2006/relationships/image" Target="../media/image58.png"/><Relationship Id="rId18" Type="http://schemas.openxmlformats.org/officeDocument/2006/relationships/customXml" Target="../ink/ink59.xml"/><Relationship Id="rId39" Type="http://schemas.openxmlformats.org/officeDocument/2006/relationships/image" Target="../media/image70.png"/><Relationship Id="rId109" Type="http://schemas.openxmlformats.org/officeDocument/2006/relationships/customXml" Target="../ink/ink106.xml"/><Relationship Id="rId34" Type="http://schemas.openxmlformats.org/officeDocument/2006/relationships/customXml" Target="../ink/ink67.xml"/><Relationship Id="rId50" Type="http://schemas.openxmlformats.org/officeDocument/2006/relationships/customXml" Target="../ink/ink75.xml"/><Relationship Id="rId55" Type="http://schemas.openxmlformats.org/officeDocument/2006/relationships/customXml" Target="../ink/ink78.xml"/><Relationship Id="rId76" Type="http://schemas.openxmlformats.org/officeDocument/2006/relationships/customXml" Target="../ink/ink89.xml"/><Relationship Id="rId97" Type="http://schemas.openxmlformats.org/officeDocument/2006/relationships/customXml" Target="../ink/ink100.xml"/><Relationship Id="rId104" Type="http://schemas.openxmlformats.org/officeDocument/2006/relationships/image" Target="../media/image100.png"/><Relationship Id="rId120" Type="http://schemas.openxmlformats.org/officeDocument/2006/relationships/image" Target="../media/image108.png"/><Relationship Id="rId125" Type="http://schemas.openxmlformats.org/officeDocument/2006/relationships/customXml" Target="../ink/ink114.xml"/><Relationship Id="rId141" Type="http://schemas.openxmlformats.org/officeDocument/2006/relationships/customXml" Target="../ink/ink122.xml"/><Relationship Id="rId146" Type="http://schemas.openxmlformats.org/officeDocument/2006/relationships/image" Target="../media/image121.png"/><Relationship Id="rId7" Type="http://schemas.openxmlformats.org/officeDocument/2006/relationships/image" Target="../media/image55.png"/><Relationship Id="rId71" Type="http://schemas.openxmlformats.org/officeDocument/2006/relationships/customXml" Target="../ink/ink86.xml"/><Relationship Id="rId92" Type="http://schemas.openxmlformats.org/officeDocument/2006/relationships/image" Target="../media/image42.png"/><Relationship Id="rId2" Type="http://schemas.openxmlformats.org/officeDocument/2006/relationships/customXml" Target="../ink/ink51.xml"/><Relationship Id="rId29" Type="http://schemas.openxmlformats.org/officeDocument/2006/relationships/image" Target="../media/image66.png"/><Relationship Id="rId24" Type="http://schemas.openxmlformats.org/officeDocument/2006/relationships/customXml" Target="../ink/ink62.xml"/><Relationship Id="rId40" Type="http://schemas.openxmlformats.org/officeDocument/2006/relationships/customXml" Target="../ink/ink70.xml"/><Relationship Id="rId45" Type="http://schemas.openxmlformats.org/officeDocument/2006/relationships/image" Target="../media/image73.png"/><Relationship Id="rId66" Type="http://schemas.openxmlformats.org/officeDocument/2006/relationships/image" Target="../media/image83.png"/><Relationship Id="rId87" Type="http://schemas.openxmlformats.org/officeDocument/2006/relationships/customXml" Target="../ink/ink95.xml"/><Relationship Id="rId110" Type="http://schemas.openxmlformats.org/officeDocument/2006/relationships/image" Target="../media/image103.png"/><Relationship Id="rId115" Type="http://schemas.openxmlformats.org/officeDocument/2006/relationships/customXml" Target="../ink/ink109.xml"/><Relationship Id="rId131" Type="http://schemas.openxmlformats.org/officeDocument/2006/relationships/customXml" Target="../ink/ink117.xml"/><Relationship Id="rId136" Type="http://schemas.openxmlformats.org/officeDocument/2006/relationships/image" Target="../media/image116.png"/><Relationship Id="rId61" Type="http://schemas.openxmlformats.org/officeDocument/2006/relationships/customXml" Target="../ink/ink81.xml"/><Relationship Id="rId82" Type="http://schemas.openxmlformats.org/officeDocument/2006/relationships/image" Target="../media/image90.png"/><Relationship Id="rId19" Type="http://schemas.openxmlformats.org/officeDocument/2006/relationships/image" Target="../media/image61.png"/><Relationship Id="rId14" Type="http://schemas.openxmlformats.org/officeDocument/2006/relationships/customXml" Target="../ink/ink57.xml"/><Relationship Id="rId30" Type="http://schemas.openxmlformats.org/officeDocument/2006/relationships/customXml" Target="../ink/ink65.xml"/><Relationship Id="rId35" Type="http://schemas.openxmlformats.org/officeDocument/2006/relationships/image" Target="../media/image68.png"/><Relationship Id="rId56" Type="http://schemas.openxmlformats.org/officeDocument/2006/relationships/image" Target="../media/image78.png"/><Relationship Id="rId77" Type="http://schemas.openxmlformats.org/officeDocument/2006/relationships/customXml" Target="../ink/ink90.xml"/><Relationship Id="rId100" Type="http://schemas.openxmlformats.org/officeDocument/2006/relationships/image" Target="../media/image98.png"/><Relationship Id="rId105" Type="http://schemas.openxmlformats.org/officeDocument/2006/relationships/customXml" Target="../ink/ink104.xml"/><Relationship Id="rId126" Type="http://schemas.openxmlformats.org/officeDocument/2006/relationships/image" Target="../media/image111.png"/><Relationship Id="rId147" Type="http://schemas.openxmlformats.org/officeDocument/2006/relationships/customXml" Target="../ink/ink125.xml"/><Relationship Id="rId8" Type="http://schemas.openxmlformats.org/officeDocument/2006/relationships/customXml" Target="../ink/ink54.xml"/><Relationship Id="rId51" Type="http://schemas.openxmlformats.org/officeDocument/2006/relationships/image" Target="../media/image76.png"/><Relationship Id="rId72" Type="http://schemas.openxmlformats.org/officeDocument/2006/relationships/image" Target="../media/image86.png"/><Relationship Id="rId93" Type="http://schemas.openxmlformats.org/officeDocument/2006/relationships/customXml" Target="../ink/ink98.xml"/><Relationship Id="rId98" Type="http://schemas.openxmlformats.org/officeDocument/2006/relationships/image" Target="../media/image97.png"/><Relationship Id="rId121" Type="http://schemas.openxmlformats.org/officeDocument/2006/relationships/customXml" Target="../ink/ink112.xml"/><Relationship Id="rId142" Type="http://schemas.openxmlformats.org/officeDocument/2006/relationships/image" Target="../media/image119.png"/><Relationship Id="rId3" Type="http://schemas.openxmlformats.org/officeDocument/2006/relationships/image" Target="../media/image53.png"/><Relationship Id="rId25" Type="http://schemas.openxmlformats.org/officeDocument/2006/relationships/image" Target="../media/image64.png"/><Relationship Id="rId46" Type="http://schemas.openxmlformats.org/officeDocument/2006/relationships/customXml" Target="../ink/ink73.xml"/><Relationship Id="rId67" Type="http://schemas.openxmlformats.org/officeDocument/2006/relationships/customXml" Target="../ink/ink84.xml"/><Relationship Id="rId116" Type="http://schemas.openxmlformats.org/officeDocument/2006/relationships/image" Target="../media/image106.png"/><Relationship Id="rId137" Type="http://schemas.openxmlformats.org/officeDocument/2006/relationships/customXml" Target="../ink/ink120.xml"/><Relationship Id="rId20" Type="http://schemas.openxmlformats.org/officeDocument/2006/relationships/customXml" Target="../ink/ink60.xml"/><Relationship Id="rId41" Type="http://schemas.openxmlformats.org/officeDocument/2006/relationships/image" Target="../media/image71.png"/><Relationship Id="rId62" Type="http://schemas.openxmlformats.org/officeDocument/2006/relationships/image" Target="../media/image81.png"/><Relationship Id="rId83" Type="http://schemas.openxmlformats.org/officeDocument/2006/relationships/customXml" Target="../ink/ink93.xml"/><Relationship Id="rId88" Type="http://schemas.openxmlformats.org/officeDocument/2006/relationships/image" Target="../media/image93.png"/><Relationship Id="rId111" Type="http://schemas.openxmlformats.org/officeDocument/2006/relationships/customXml" Target="../ink/ink107.xml"/><Relationship Id="rId132" Type="http://schemas.openxmlformats.org/officeDocument/2006/relationships/image" Target="../media/image114.png"/><Relationship Id="rId15" Type="http://schemas.openxmlformats.org/officeDocument/2006/relationships/image" Target="../media/image59.png"/><Relationship Id="rId36" Type="http://schemas.openxmlformats.org/officeDocument/2006/relationships/customXml" Target="../ink/ink68.xml"/><Relationship Id="rId57" Type="http://schemas.openxmlformats.org/officeDocument/2006/relationships/customXml" Target="../ink/ink79.xml"/><Relationship Id="rId106" Type="http://schemas.openxmlformats.org/officeDocument/2006/relationships/image" Target="../media/image101.png"/><Relationship Id="rId127" Type="http://schemas.openxmlformats.org/officeDocument/2006/relationships/customXml" Target="../ink/ink115.xml"/><Relationship Id="rId10" Type="http://schemas.openxmlformats.org/officeDocument/2006/relationships/customXml" Target="../ink/ink55.xml"/><Relationship Id="rId31" Type="http://schemas.openxmlformats.org/officeDocument/2006/relationships/image" Target="../media/image7.png"/><Relationship Id="rId52" Type="http://schemas.openxmlformats.org/officeDocument/2006/relationships/customXml" Target="../ink/ink76.xml"/><Relationship Id="rId73" Type="http://schemas.openxmlformats.org/officeDocument/2006/relationships/customXml" Target="../ink/ink87.xml"/><Relationship Id="rId78" Type="http://schemas.openxmlformats.org/officeDocument/2006/relationships/image" Target="../media/image88.png"/><Relationship Id="rId94" Type="http://schemas.openxmlformats.org/officeDocument/2006/relationships/image" Target="../media/image95.png"/><Relationship Id="rId99" Type="http://schemas.openxmlformats.org/officeDocument/2006/relationships/customXml" Target="../ink/ink101.xml"/><Relationship Id="rId101" Type="http://schemas.openxmlformats.org/officeDocument/2006/relationships/customXml" Target="../ink/ink102.xml"/><Relationship Id="rId122" Type="http://schemas.openxmlformats.org/officeDocument/2006/relationships/image" Target="../media/image109.png"/><Relationship Id="rId143" Type="http://schemas.openxmlformats.org/officeDocument/2006/relationships/customXml" Target="../ink/ink123.xml"/><Relationship Id="rId148" Type="http://schemas.openxmlformats.org/officeDocument/2006/relationships/image" Target="../media/image122.png"/><Relationship Id="rId4" Type="http://schemas.openxmlformats.org/officeDocument/2006/relationships/customXml" Target="../ink/ink52.xml"/><Relationship Id="rId9" Type="http://schemas.openxmlformats.org/officeDocument/2006/relationships/image" Target="../media/image56.png"/><Relationship Id="rId26" Type="http://schemas.openxmlformats.org/officeDocument/2006/relationships/customXml" Target="../ink/ink63.xml"/><Relationship Id="rId47" Type="http://schemas.openxmlformats.org/officeDocument/2006/relationships/image" Target="../media/image74.png"/><Relationship Id="rId68" Type="http://schemas.openxmlformats.org/officeDocument/2006/relationships/image" Target="../media/image84.png"/><Relationship Id="rId89" Type="http://schemas.openxmlformats.org/officeDocument/2006/relationships/customXml" Target="../ink/ink96.xml"/><Relationship Id="rId112" Type="http://schemas.openxmlformats.org/officeDocument/2006/relationships/image" Target="../media/image104.png"/><Relationship Id="rId133" Type="http://schemas.openxmlformats.org/officeDocument/2006/relationships/customXml" Target="../ink/ink118.xml"/><Relationship Id="rId16" Type="http://schemas.openxmlformats.org/officeDocument/2006/relationships/customXml" Target="../ink/ink58.xml"/><Relationship Id="rId37" Type="http://schemas.openxmlformats.org/officeDocument/2006/relationships/image" Target="../media/image69.png"/><Relationship Id="rId58" Type="http://schemas.openxmlformats.org/officeDocument/2006/relationships/image" Target="../media/image79.png"/><Relationship Id="rId79" Type="http://schemas.openxmlformats.org/officeDocument/2006/relationships/customXml" Target="../ink/ink91.xml"/><Relationship Id="rId102" Type="http://schemas.openxmlformats.org/officeDocument/2006/relationships/image" Target="../media/image99.png"/><Relationship Id="rId123" Type="http://schemas.openxmlformats.org/officeDocument/2006/relationships/customXml" Target="../ink/ink113.xml"/><Relationship Id="rId144" Type="http://schemas.openxmlformats.org/officeDocument/2006/relationships/image" Target="../media/image120.png"/><Relationship Id="rId90" Type="http://schemas.openxmlformats.org/officeDocument/2006/relationships/image" Target="../media/image94.png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984.xml"/><Relationship Id="rId299" Type="http://schemas.openxmlformats.org/officeDocument/2006/relationships/image" Target="../media/image1825.png"/><Relationship Id="rId21" Type="http://schemas.openxmlformats.org/officeDocument/2006/relationships/customXml" Target="../ink/ink1936.xml"/><Relationship Id="rId63" Type="http://schemas.openxmlformats.org/officeDocument/2006/relationships/customXml" Target="../ink/ink1957.xml"/><Relationship Id="rId159" Type="http://schemas.openxmlformats.org/officeDocument/2006/relationships/customXml" Target="../ink/ink2005.xml"/><Relationship Id="rId324" Type="http://schemas.openxmlformats.org/officeDocument/2006/relationships/customXml" Target="../ink/ink2088.xml"/><Relationship Id="rId170" Type="http://schemas.openxmlformats.org/officeDocument/2006/relationships/image" Target="../media/image1761.png"/><Relationship Id="rId226" Type="http://schemas.openxmlformats.org/officeDocument/2006/relationships/image" Target="../media/image1789.png"/><Relationship Id="rId268" Type="http://schemas.openxmlformats.org/officeDocument/2006/relationships/customXml" Target="../ink/ink2060.xml"/><Relationship Id="rId32" Type="http://schemas.openxmlformats.org/officeDocument/2006/relationships/image" Target="../media/image1693.png"/><Relationship Id="rId74" Type="http://schemas.openxmlformats.org/officeDocument/2006/relationships/image" Target="../media/image1714.png"/><Relationship Id="rId128" Type="http://schemas.openxmlformats.org/officeDocument/2006/relationships/image" Target="../media/image1740.png"/><Relationship Id="rId335" Type="http://schemas.openxmlformats.org/officeDocument/2006/relationships/image" Target="../media/image1842.png"/><Relationship Id="rId5" Type="http://schemas.openxmlformats.org/officeDocument/2006/relationships/customXml" Target="../ink/ink1928.xml"/><Relationship Id="rId181" Type="http://schemas.openxmlformats.org/officeDocument/2006/relationships/customXml" Target="../ink/ink2016.xml"/><Relationship Id="rId237" Type="http://schemas.openxmlformats.org/officeDocument/2006/relationships/customXml" Target="../ink/ink2044.xml"/><Relationship Id="rId279" Type="http://schemas.openxmlformats.org/officeDocument/2006/relationships/image" Target="../media/image1815.png"/><Relationship Id="rId43" Type="http://schemas.openxmlformats.org/officeDocument/2006/relationships/customXml" Target="../ink/ink1947.xml"/><Relationship Id="rId139" Type="http://schemas.openxmlformats.org/officeDocument/2006/relationships/customXml" Target="../ink/ink1995.xml"/><Relationship Id="rId290" Type="http://schemas.openxmlformats.org/officeDocument/2006/relationships/customXml" Target="../ink/ink2071.xml"/><Relationship Id="rId304" Type="http://schemas.openxmlformats.org/officeDocument/2006/relationships/customXml" Target="../ink/ink2078.xml"/><Relationship Id="rId346" Type="http://schemas.openxmlformats.org/officeDocument/2006/relationships/customXml" Target="../ink/ink2099.xml"/><Relationship Id="rId85" Type="http://schemas.openxmlformats.org/officeDocument/2006/relationships/customXml" Target="../ink/ink1968.xml"/><Relationship Id="rId150" Type="http://schemas.openxmlformats.org/officeDocument/2006/relationships/image" Target="../media/image1751.png"/><Relationship Id="rId192" Type="http://schemas.openxmlformats.org/officeDocument/2006/relationships/image" Target="../media/image1772.png"/><Relationship Id="rId206" Type="http://schemas.openxmlformats.org/officeDocument/2006/relationships/image" Target="../media/image1779.png"/><Relationship Id="rId248" Type="http://schemas.openxmlformats.org/officeDocument/2006/relationships/image" Target="../media/image1800.png"/><Relationship Id="rId12" Type="http://schemas.openxmlformats.org/officeDocument/2006/relationships/image" Target="../media/image1683.png"/><Relationship Id="rId108" Type="http://schemas.openxmlformats.org/officeDocument/2006/relationships/image" Target="../media/image1730.png"/><Relationship Id="rId315" Type="http://schemas.openxmlformats.org/officeDocument/2006/relationships/image" Target="../media/image1832.png"/><Relationship Id="rId54" Type="http://schemas.openxmlformats.org/officeDocument/2006/relationships/image" Target="../media/image1704.png"/><Relationship Id="rId96" Type="http://schemas.openxmlformats.org/officeDocument/2006/relationships/image" Target="../media/image1488.png"/><Relationship Id="rId161" Type="http://schemas.openxmlformats.org/officeDocument/2006/relationships/customXml" Target="../ink/ink2006.xml"/><Relationship Id="rId217" Type="http://schemas.openxmlformats.org/officeDocument/2006/relationships/customXml" Target="../ink/ink2034.xml"/><Relationship Id="rId259" Type="http://schemas.openxmlformats.org/officeDocument/2006/relationships/customXml" Target="../ink/ink2055.xml"/><Relationship Id="rId23" Type="http://schemas.openxmlformats.org/officeDocument/2006/relationships/customXml" Target="../ink/ink1937.xml"/><Relationship Id="rId119" Type="http://schemas.openxmlformats.org/officeDocument/2006/relationships/customXml" Target="../ink/ink1985.xml"/><Relationship Id="rId270" Type="http://schemas.openxmlformats.org/officeDocument/2006/relationships/customXml" Target="../ink/ink2061.xml"/><Relationship Id="rId326" Type="http://schemas.openxmlformats.org/officeDocument/2006/relationships/customXml" Target="../ink/ink2089.xml"/><Relationship Id="rId65" Type="http://schemas.openxmlformats.org/officeDocument/2006/relationships/customXml" Target="../ink/ink1958.xml"/><Relationship Id="rId130" Type="http://schemas.openxmlformats.org/officeDocument/2006/relationships/image" Target="../media/image1741.png"/><Relationship Id="rId172" Type="http://schemas.openxmlformats.org/officeDocument/2006/relationships/image" Target="../media/image1762.png"/><Relationship Id="rId228" Type="http://schemas.openxmlformats.org/officeDocument/2006/relationships/image" Target="../media/image1790.png"/><Relationship Id="rId281" Type="http://schemas.openxmlformats.org/officeDocument/2006/relationships/image" Target="../media/image1816.png"/><Relationship Id="rId337" Type="http://schemas.openxmlformats.org/officeDocument/2006/relationships/image" Target="../media/image1843.png"/><Relationship Id="rId34" Type="http://schemas.openxmlformats.org/officeDocument/2006/relationships/image" Target="../media/image1694.png"/><Relationship Id="rId76" Type="http://schemas.openxmlformats.org/officeDocument/2006/relationships/image" Target="../media/image1715.png"/><Relationship Id="rId141" Type="http://schemas.openxmlformats.org/officeDocument/2006/relationships/customXml" Target="../ink/ink1996.xml"/><Relationship Id="rId7" Type="http://schemas.openxmlformats.org/officeDocument/2006/relationships/customXml" Target="../ink/ink1929.xml"/><Relationship Id="rId183" Type="http://schemas.openxmlformats.org/officeDocument/2006/relationships/customXml" Target="../ink/ink2017.xml"/><Relationship Id="rId239" Type="http://schemas.openxmlformats.org/officeDocument/2006/relationships/customXml" Target="../ink/ink2045.xml"/><Relationship Id="rId250" Type="http://schemas.openxmlformats.org/officeDocument/2006/relationships/image" Target="../media/image1801.png"/><Relationship Id="rId292" Type="http://schemas.openxmlformats.org/officeDocument/2006/relationships/customXml" Target="../ink/ink2072.xml"/><Relationship Id="rId306" Type="http://schemas.openxmlformats.org/officeDocument/2006/relationships/customXml" Target="../ink/ink2079.xml"/><Relationship Id="rId45" Type="http://schemas.openxmlformats.org/officeDocument/2006/relationships/customXml" Target="../ink/ink1948.xml"/><Relationship Id="rId87" Type="http://schemas.openxmlformats.org/officeDocument/2006/relationships/customXml" Target="../ink/ink1969.xml"/><Relationship Id="rId110" Type="http://schemas.openxmlformats.org/officeDocument/2006/relationships/image" Target="../media/image1731.png"/><Relationship Id="rId348" Type="http://schemas.openxmlformats.org/officeDocument/2006/relationships/image" Target="../media/image1848.png"/><Relationship Id="rId152" Type="http://schemas.openxmlformats.org/officeDocument/2006/relationships/image" Target="../media/image1752.png"/><Relationship Id="rId194" Type="http://schemas.openxmlformats.org/officeDocument/2006/relationships/image" Target="../media/image1773.png"/><Relationship Id="rId208" Type="http://schemas.openxmlformats.org/officeDocument/2006/relationships/image" Target="../media/image1780.png"/><Relationship Id="rId261" Type="http://schemas.openxmlformats.org/officeDocument/2006/relationships/customXml" Target="../ink/ink2056.xml"/><Relationship Id="rId14" Type="http://schemas.openxmlformats.org/officeDocument/2006/relationships/image" Target="../media/image1684.png"/><Relationship Id="rId56" Type="http://schemas.openxmlformats.org/officeDocument/2006/relationships/image" Target="../media/image1705.png"/><Relationship Id="rId317" Type="http://schemas.openxmlformats.org/officeDocument/2006/relationships/image" Target="../media/image1833.png"/><Relationship Id="rId98" Type="http://schemas.openxmlformats.org/officeDocument/2006/relationships/image" Target="../media/image1725.png"/><Relationship Id="rId121" Type="http://schemas.openxmlformats.org/officeDocument/2006/relationships/customXml" Target="../ink/ink1986.xml"/><Relationship Id="rId163" Type="http://schemas.openxmlformats.org/officeDocument/2006/relationships/customXml" Target="../ink/ink2007.xml"/><Relationship Id="rId219" Type="http://schemas.openxmlformats.org/officeDocument/2006/relationships/customXml" Target="../ink/ink2035.xml"/><Relationship Id="rId230" Type="http://schemas.openxmlformats.org/officeDocument/2006/relationships/image" Target="../media/image1791.png"/><Relationship Id="rId251" Type="http://schemas.openxmlformats.org/officeDocument/2006/relationships/customXml" Target="../ink/ink2051.xml"/><Relationship Id="rId25" Type="http://schemas.openxmlformats.org/officeDocument/2006/relationships/customXml" Target="../ink/ink1938.xml"/><Relationship Id="rId46" Type="http://schemas.openxmlformats.org/officeDocument/2006/relationships/image" Target="../media/image1700.png"/><Relationship Id="rId67" Type="http://schemas.openxmlformats.org/officeDocument/2006/relationships/customXml" Target="../ink/ink1959.xml"/><Relationship Id="rId272" Type="http://schemas.openxmlformats.org/officeDocument/2006/relationships/customXml" Target="../ink/ink2062.xml"/><Relationship Id="rId293" Type="http://schemas.openxmlformats.org/officeDocument/2006/relationships/image" Target="../media/image1822.png"/><Relationship Id="rId307" Type="http://schemas.openxmlformats.org/officeDocument/2006/relationships/image" Target="../media/image1828.png"/><Relationship Id="rId328" Type="http://schemas.openxmlformats.org/officeDocument/2006/relationships/customXml" Target="../ink/ink2090.xml"/><Relationship Id="rId349" Type="http://schemas.openxmlformats.org/officeDocument/2006/relationships/customXml" Target="../ink/ink2101.xml"/><Relationship Id="rId88" Type="http://schemas.openxmlformats.org/officeDocument/2006/relationships/image" Target="../media/image1721.png"/><Relationship Id="rId111" Type="http://schemas.openxmlformats.org/officeDocument/2006/relationships/customXml" Target="../ink/ink1981.xml"/><Relationship Id="rId132" Type="http://schemas.openxmlformats.org/officeDocument/2006/relationships/image" Target="../media/image1742.png"/><Relationship Id="rId153" Type="http://schemas.openxmlformats.org/officeDocument/2006/relationships/customXml" Target="../ink/ink2002.xml"/><Relationship Id="rId174" Type="http://schemas.openxmlformats.org/officeDocument/2006/relationships/image" Target="../media/image1763.png"/><Relationship Id="rId195" Type="http://schemas.openxmlformats.org/officeDocument/2006/relationships/customXml" Target="../ink/ink2023.xml"/><Relationship Id="rId209" Type="http://schemas.openxmlformats.org/officeDocument/2006/relationships/customXml" Target="../ink/ink2030.xml"/><Relationship Id="rId220" Type="http://schemas.openxmlformats.org/officeDocument/2006/relationships/image" Target="../media/image1786.png"/><Relationship Id="rId241" Type="http://schemas.openxmlformats.org/officeDocument/2006/relationships/customXml" Target="../ink/ink2046.xml"/><Relationship Id="rId15" Type="http://schemas.openxmlformats.org/officeDocument/2006/relationships/customXml" Target="../ink/ink1933.xml"/><Relationship Id="rId36" Type="http://schemas.openxmlformats.org/officeDocument/2006/relationships/image" Target="../media/image1695.png"/><Relationship Id="rId57" Type="http://schemas.openxmlformats.org/officeDocument/2006/relationships/customXml" Target="../ink/ink1954.xml"/><Relationship Id="rId262" Type="http://schemas.openxmlformats.org/officeDocument/2006/relationships/customXml" Target="../ink/ink2057.xml"/><Relationship Id="rId283" Type="http://schemas.openxmlformats.org/officeDocument/2006/relationships/image" Target="../media/image1817.png"/><Relationship Id="rId318" Type="http://schemas.openxmlformats.org/officeDocument/2006/relationships/customXml" Target="../ink/ink2085.xml"/><Relationship Id="rId339" Type="http://schemas.openxmlformats.org/officeDocument/2006/relationships/image" Target="../media/image1844.png"/><Relationship Id="rId78" Type="http://schemas.openxmlformats.org/officeDocument/2006/relationships/image" Target="../media/image1716.png"/><Relationship Id="rId99" Type="http://schemas.openxmlformats.org/officeDocument/2006/relationships/customXml" Target="../ink/ink1975.xml"/><Relationship Id="rId101" Type="http://schemas.openxmlformats.org/officeDocument/2006/relationships/customXml" Target="../ink/ink1976.xml"/><Relationship Id="rId122" Type="http://schemas.openxmlformats.org/officeDocument/2006/relationships/image" Target="../media/image1737.png"/><Relationship Id="rId143" Type="http://schemas.openxmlformats.org/officeDocument/2006/relationships/customXml" Target="../ink/ink1997.xml"/><Relationship Id="rId164" Type="http://schemas.openxmlformats.org/officeDocument/2006/relationships/image" Target="../media/image1758.png"/><Relationship Id="rId185" Type="http://schemas.openxmlformats.org/officeDocument/2006/relationships/customXml" Target="../ink/ink2018.xml"/><Relationship Id="rId350" Type="http://schemas.openxmlformats.org/officeDocument/2006/relationships/customXml" Target="../ink/ink2102.xml"/><Relationship Id="rId9" Type="http://schemas.openxmlformats.org/officeDocument/2006/relationships/customXml" Target="../ink/ink1930.xml"/><Relationship Id="rId210" Type="http://schemas.openxmlformats.org/officeDocument/2006/relationships/image" Target="../media/image1781.png"/><Relationship Id="rId26" Type="http://schemas.openxmlformats.org/officeDocument/2006/relationships/image" Target="../media/image1690.png"/><Relationship Id="rId231" Type="http://schemas.openxmlformats.org/officeDocument/2006/relationships/customXml" Target="../ink/ink2041.xml"/><Relationship Id="rId252" Type="http://schemas.openxmlformats.org/officeDocument/2006/relationships/image" Target="../media/image1802.png"/><Relationship Id="rId273" Type="http://schemas.openxmlformats.org/officeDocument/2006/relationships/image" Target="../media/image1812.png"/><Relationship Id="rId294" Type="http://schemas.openxmlformats.org/officeDocument/2006/relationships/customXml" Target="../ink/ink2073.xml"/><Relationship Id="rId308" Type="http://schemas.openxmlformats.org/officeDocument/2006/relationships/customXml" Target="../ink/ink2080.xml"/><Relationship Id="rId329" Type="http://schemas.openxmlformats.org/officeDocument/2006/relationships/image" Target="../media/image1839.png"/><Relationship Id="rId47" Type="http://schemas.openxmlformats.org/officeDocument/2006/relationships/customXml" Target="../ink/ink1949.xml"/><Relationship Id="rId68" Type="http://schemas.openxmlformats.org/officeDocument/2006/relationships/image" Target="../media/image1711.png"/><Relationship Id="rId89" Type="http://schemas.openxmlformats.org/officeDocument/2006/relationships/customXml" Target="../ink/ink1970.xml"/><Relationship Id="rId112" Type="http://schemas.openxmlformats.org/officeDocument/2006/relationships/image" Target="../media/image1732.png"/><Relationship Id="rId133" Type="http://schemas.openxmlformats.org/officeDocument/2006/relationships/customXml" Target="../ink/ink1992.xml"/><Relationship Id="rId154" Type="http://schemas.openxmlformats.org/officeDocument/2006/relationships/image" Target="../media/image1753.png"/><Relationship Id="rId175" Type="http://schemas.openxmlformats.org/officeDocument/2006/relationships/customXml" Target="../ink/ink2013.xml"/><Relationship Id="rId340" Type="http://schemas.openxmlformats.org/officeDocument/2006/relationships/customXml" Target="../ink/ink2096.xml"/><Relationship Id="rId196" Type="http://schemas.openxmlformats.org/officeDocument/2006/relationships/image" Target="../media/image1774.png"/><Relationship Id="rId200" Type="http://schemas.openxmlformats.org/officeDocument/2006/relationships/image" Target="../media/image1776.png"/><Relationship Id="rId16" Type="http://schemas.openxmlformats.org/officeDocument/2006/relationships/image" Target="../media/image1685.png"/><Relationship Id="rId221" Type="http://schemas.openxmlformats.org/officeDocument/2006/relationships/customXml" Target="../ink/ink2036.xml"/><Relationship Id="rId242" Type="http://schemas.openxmlformats.org/officeDocument/2006/relationships/image" Target="../media/image1797.png"/><Relationship Id="rId263" Type="http://schemas.openxmlformats.org/officeDocument/2006/relationships/image" Target="../media/image1807.png"/><Relationship Id="rId284" Type="http://schemas.openxmlformats.org/officeDocument/2006/relationships/customXml" Target="../ink/ink2068.xml"/><Relationship Id="rId319" Type="http://schemas.openxmlformats.org/officeDocument/2006/relationships/image" Target="../media/image1834.png"/><Relationship Id="rId37" Type="http://schemas.openxmlformats.org/officeDocument/2006/relationships/customXml" Target="../ink/ink1944.xml"/><Relationship Id="rId58" Type="http://schemas.openxmlformats.org/officeDocument/2006/relationships/image" Target="../media/image1706.png"/><Relationship Id="rId79" Type="http://schemas.openxmlformats.org/officeDocument/2006/relationships/customXml" Target="../ink/ink1965.xml"/><Relationship Id="rId102" Type="http://schemas.openxmlformats.org/officeDocument/2006/relationships/image" Target="../media/image1727.png"/><Relationship Id="rId123" Type="http://schemas.openxmlformats.org/officeDocument/2006/relationships/customXml" Target="../ink/ink1987.xml"/><Relationship Id="rId144" Type="http://schemas.openxmlformats.org/officeDocument/2006/relationships/image" Target="../media/image1748.png"/><Relationship Id="rId330" Type="http://schemas.openxmlformats.org/officeDocument/2006/relationships/customXml" Target="../ink/ink2091.xml"/><Relationship Id="rId90" Type="http://schemas.openxmlformats.org/officeDocument/2006/relationships/image" Target="../media/image1722.png"/><Relationship Id="rId165" Type="http://schemas.openxmlformats.org/officeDocument/2006/relationships/customXml" Target="../ink/ink2008.xml"/><Relationship Id="rId186" Type="http://schemas.openxmlformats.org/officeDocument/2006/relationships/image" Target="../media/image1769.png"/><Relationship Id="rId351" Type="http://schemas.openxmlformats.org/officeDocument/2006/relationships/image" Target="../media/image1849.png"/><Relationship Id="rId211" Type="http://schemas.openxmlformats.org/officeDocument/2006/relationships/customXml" Target="../ink/ink2031.xml"/><Relationship Id="rId232" Type="http://schemas.openxmlformats.org/officeDocument/2006/relationships/image" Target="../media/image1792.png"/><Relationship Id="rId253" Type="http://schemas.openxmlformats.org/officeDocument/2006/relationships/customXml" Target="../ink/ink2052.xml"/><Relationship Id="rId274" Type="http://schemas.openxmlformats.org/officeDocument/2006/relationships/customXml" Target="../ink/ink2063.xml"/><Relationship Id="rId295" Type="http://schemas.openxmlformats.org/officeDocument/2006/relationships/image" Target="../media/image1823.png"/><Relationship Id="rId309" Type="http://schemas.openxmlformats.org/officeDocument/2006/relationships/image" Target="../media/image1829.png"/><Relationship Id="rId27" Type="http://schemas.openxmlformats.org/officeDocument/2006/relationships/customXml" Target="../ink/ink1939.xml"/><Relationship Id="rId48" Type="http://schemas.openxmlformats.org/officeDocument/2006/relationships/image" Target="../media/image1701.png"/><Relationship Id="rId69" Type="http://schemas.openxmlformats.org/officeDocument/2006/relationships/customXml" Target="../ink/ink1960.xml"/><Relationship Id="rId113" Type="http://schemas.openxmlformats.org/officeDocument/2006/relationships/customXml" Target="../ink/ink1982.xml"/><Relationship Id="rId134" Type="http://schemas.openxmlformats.org/officeDocument/2006/relationships/image" Target="../media/image1743.png"/><Relationship Id="rId320" Type="http://schemas.openxmlformats.org/officeDocument/2006/relationships/customXml" Target="../ink/ink2086.xml"/><Relationship Id="rId80" Type="http://schemas.openxmlformats.org/officeDocument/2006/relationships/image" Target="../media/image1717.png"/><Relationship Id="rId155" Type="http://schemas.openxmlformats.org/officeDocument/2006/relationships/customXml" Target="../ink/ink2003.xml"/><Relationship Id="rId176" Type="http://schemas.openxmlformats.org/officeDocument/2006/relationships/image" Target="../media/image1764.png"/><Relationship Id="rId197" Type="http://schemas.openxmlformats.org/officeDocument/2006/relationships/customXml" Target="../ink/ink2024.xml"/><Relationship Id="rId341" Type="http://schemas.openxmlformats.org/officeDocument/2006/relationships/image" Target="../media/image1845.png"/><Relationship Id="rId201" Type="http://schemas.openxmlformats.org/officeDocument/2006/relationships/customXml" Target="../ink/ink2026.xml"/><Relationship Id="rId222" Type="http://schemas.openxmlformats.org/officeDocument/2006/relationships/image" Target="../media/image1787.png"/><Relationship Id="rId243" Type="http://schemas.openxmlformats.org/officeDocument/2006/relationships/customXml" Target="../ink/ink2047.xml"/><Relationship Id="rId264" Type="http://schemas.openxmlformats.org/officeDocument/2006/relationships/customXml" Target="../ink/ink2058.xml"/><Relationship Id="rId285" Type="http://schemas.openxmlformats.org/officeDocument/2006/relationships/image" Target="../media/image1818.png"/><Relationship Id="rId17" Type="http://schemas.openxmlformats.org/officeDocument/2006/relationships/customXml" Target="../ink/ink1934.xml"/><Relationship Id="rId38" Type="http://schemas.openxmlformats.org/officeDocument/2006/relationships/image" Target="../media/image1696.png"/><Relationship Id="rId59" Type="http://schemas.openxmlformats.org/officeDocument/2006/relationships/customXml" Target="../ink/ink1955.xml"/><Relationship Id="rId103" Type="http://schemas.openxmlformats.org/officeDocument/2006/relationships/customXml" Target="../ink/ink1977.xml"/><Relationship Id="rId124" Type="http://schemas.openxmlformats.org/officeDocument/2006/relationships/image" Target="../media/image1738.png"/><Relationship Id="rId310" Type="http://schemas.openxmlformats.org/officeDocument/2006/relationships/customXml" Target="../ink/ink2081.xml"/><Relationship Id="rId70" Type="http://schemas.openxmlformats.org/officeDocument/2006/relationships/image" Target="../media/image1712.png"/><Relationship Id="rId91" Type="http://schemas.openxmlformats.org/officeDocument/2006/relationships/customXml" Target="../ink/ink1971.xml"/><Relationship Id="rId145" Type="http://schemas.openxmlformats.org/officeDocument/2006/relationships/customXml" Target="../ink/ink1998.xml"/><Relationship Id="rId166" Type="http://schemas.openxmlformats.org/officeDocument/2006/relationships/image" Target="../media/image1759.png"/><Relationship Id="rId187" Type="http://schemas.openxmlformats.org/officeDocument/2006/relationships/customXml" Target="../ink/ink2019.xml"/><Relationship Id="rId331" Type="http://schemas.openxmlformats.org/officeDocument/2006/relationships/image" Target="../media/image1840.png"/><Relationship Id="rId352" Type="http://schemas.openxmlformats.org/officeDocument/2006/relationships/customXml" Target="../ink/ink2103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1782.png"/><Relationship Id="rId233" Type="http://schemas.openxmlformats.org/officeDocument/2006/relationships/customXml" Target="../ink/ink2042.xml"/><Relationship Id="rId254" Type="http://schemas.openxmlformats.org/officeDocument/2006/relationships/image" Target="../media/image1803.png"/><Relationship Id="rId28" Type="http://schemas.openxmlformats.org/officeDocument/2006/relationships/image" Target="../media/image1691.png"/><Relationship Id="rId49" Type="http://schemas.openxmlformats.org/officeDocument/2006/relationships/customXml" Target="../ink/ink1950.xml"/><Relationship Id="rId114" Type="http://schemas.openxmlformats.org/officeDocument/2006/relationships/image" Target="../media/image1733.png"/><Relationship Id="rId275" Type="http://schemas.openxmlformats.org/officeDocument/2006/relationships/image" Target="../media/image1813.png"/><Relationship Id="rId296" Type="http://schemas.openxmlformats.org/officeDocument/2006/relationships/customXml" Target="../ink/ink2074.xml"/><Relationship Id="rId300" Type="http://schemas.openxmlformats.org/officeDocument/2006/relationships/customXml" Target="../ink/ink2076.xml"/><Relationship Id="rId60" Type="http://schemas.openxmlformats.org/officeDocument/2006/relationships/image" Target="../media/image1707.png"/><Relationship Id="rId81" Type="http://schemas.openxmlformats.org/officeDocument/2006/relationships/customXml" Target="../ink/ink1966.xml"/><Relationship Id="rId135" Type="http://schemas.openxmlformats.org/officeDocument/2006/relationships/customXml" Target="../ink/ink1993.xml"/><Relationship Id="rId156" Type="http://schemas.openxmlformats.org/officeDocument/2006/relationships/image" Target="../media/image1754.png"/><Relationship Id="rId177" Type="http://schemas.openxmlformats.org/officeDocument/2006/relationships/customXml" Target="../ink/ink2014.xml"/><Relationship Id="rId198" Type="http://schemas.openxmlformats.org/officeDocument/2006/relationships/image" Target="../media/image1775.png"/><Relationship Id="rId321" Type="http://schemas.openxmlformats.org/officeDocument/2006/relationships/image" Target="../media/image1835.png"/><Relationship Id="rId342" Type="http://schemas.openxmlformats.org/officeDocument/2006/relationships/customXml" Target="../ink/ink2097.xml"/><Relationship Id="rId202" Type="http://schemas.openxmlformats.org/officeDocument/2006/relationships/image" Target="../media/image1777.png"/><Relationship Id="rId223" Type="http://schemas.openxmlformats.org/officeDocument/2006/relationships/customXml" Target="../ink/ink2037.xml"/><Relationship Id="rId244" Type="http://schemas.openxmlformats.org/officeDocument/2006/relationships/image" Target="../media/image1798.png"/><Relationship Id="rId18" Type="http://schemas.openxmlformats.org/officeDocument/2006/relationships/image" Target="../media/image1686.png"/><Relationship Id="rId39" Type="http://schemas.openxmlformats.org/officeDocument/2006/relationships/customXml" Target="../ink/ink1945.xml"/><Relationship Id="rId265" Type="http://schemas.openxmlformats.org/officeDocument/2006/relationships/image" Target="../media/image1808.png"/><Relationship Id="rId286" Type="http://schemas.openxmlformats.org/officeDocument/2006/relationships/customXml" Target="../ink/ink2069.xml"/><Relationship Id="rId50" Type="http://schemas.openxmlformats.org/officeDocument/2006/relationships/image" Target="../media/image1702.png"/><Relationship Id="rId104" Type="http://schemas.openxmlformats.org/officeDocument/2006/relationships/image" Target="../media/image1728.png"/><Relationship Id="rId125" Type="http://schemas.openxmlformats.org/officeDocument/2006/relationships/customXml" Target="../ink/ink1988.xml"/><Relationship Id="rId146" Type="http://schemas.openxmlformats.org/officeDocument/2006/relationships/image" Target="../media/image1749.png"/><Relationship Id="rId167" Type="http://schemas.openxmlformats.org/officeDocument/2006/relationships/customXml" Target="../ink/ink2009.xml"/><Relationship Id="rId188" Type="http://schemas.openxmlformats.org/officeDocument/2006/relationships/image" Target="../media/image1770.png"/><Relationship Id="rId311" Type="http://schemas.openxmlformats.org/officeDocument/2006/relationships/image" Target="../media/image1830.png"/><Relationship Id="rId332" Type="http://schemas.openxmlformats.org/officeDocument/2006/relationships/customXml" Target="../ink/ink2092.xml"/><Relationship Id="rId353" Type="http://schemas.openxmlformats.org/officeDocument/2006/relationships/image" Target="../media/image1850.png"/><Relationship Id="rId71" Type="http://schemas.openxmlformats.org/officeDocument/2006/relationships/customXml" Target="../ink/ink1961.xml"/><Relationship Id="rId92" Type="http://schemas.openxmlformats.org/officeDocument/2006/relationships/image" Target="../media/image1723.png"/><Relationship Id="rId213" Type="http://schemas.openxmlformats.org/officeDocument/2006/relationships/customXml" Target="../ink/ink2032.xml"/><Relationship Id="rId234" Type="http://schemas.openxmlformats.org/officeDocument/2006/relationships/image" Target="../media/image1793.png"/><Relationship Id="rId2" Type="http://schemas.openxmlformats.org/officeDocument/2006/relationships/image" Target="../media/image1679.png"/><Relationship Id="rId29" Type="http://schemas.openxmlformats.org/officeDocument/2006/relationships/customXml" Target="../ink/ink1940.xml"/><Relationship Id="rId255" Type="http://schemas.openxmlformats.org/officeDocument/2006/relationships/customXml" Target="../ink/ink2053.xml"/><Relationship Id="rId276" Type="http://schemas.openxmlformats.org/officeDocument/2006/relationships/customXml" Target="../ink/ink2064.xml"/><Relationship Id="rId297" Type="http://schemas.openxmlformats.org/officeDocument/2006/relationships/image" Target="../media/image1824.png"/><Relationship Id="rId40" Type="http://schemas.openxmlformats.org/officeDocument/2006/relationships/image" Target="../media/image1697.png"/><Relationship Id="rId115" Type="http://schemas.openxmlformats.org/officeDocument/2006/relationships/customXml" Target="../ink/ink1983.xml"/><Relationship Id="rId136" Type="http://schemas.openxmlformats.org/officeDocument/2006/relationships/image" Target="../media/image1744.png"/><Relationship Id="rId157" Type="http://schemas.openxmlformats.org/officeDocument/2006/relationships/customXml" Target="../ink/ink2004.xml"/><Relationship Id="rId178" Type="http://schemas.openxmlformats.org/officeDocument/2006/relationships/image" Target="../media/image1765.png"/><Relationship Id="rId301" Type="http://schemas.openxmlformats.org/officeDocument/2006/relationships/image" Target="../media/image1826.png"/><Relationship Id="rId322" Type="http://schemas.openxmlformats.org/officeDocument/2006/relationships/customXml" Target="../ink/ink2087.xml"/><Relationship Id="rId343" Type="http://schemas.openxmlformats.org/officeDocument/2006/relationships/image" Target="../media/image1846.png"/><Relationship Id="rId61" Type="http://schemas.openxmlformats.org/officeDocument/2006/relationships/customXml" Target="../ink/ink1956.xml"/><Relationship Id="rId82" Type="http://schemas.openxmlformats.org/officeDocument/2006/relationships/image" Target="../media/image1718.png"/><Relationship Id="rId199" Type="http://schemas.openxmlformats.org/officeDocument/2006/relationships/customXml" Target="../ink/ink2025.xml"/><Relationship Id="rId203" Type="http://schemas.openxmlformats.org/officeDocument/2006/relationships/customXml" Target="../ink/ink2027.xml"/><Relationship Id="rId19" Type="http://schemas.openxmlformats.org/officeDocument/2006/relationships/customXml" Target="../ink/ink1935.xml"/><Relationship Id="rId224" Type="http://schemas.openxmlformats.org/officeDocument/2006/relationships/image" Target="../media/image1788.png"/><Relationship Id="rId245" Type="http://schemas.openxmlformats.org/officeDocument/2006/relationships/customXml" Target="../ink/ink2048.xml"/><Relationship Id="rId266" Type="http://schemas.openxmlformats.org/officeDocument/2006/relationships/customXml" Target="../ink/ink2059.xml"/><Relationship Id="rId287" Type="http://schemas.openxmlformats.org/officeDocument/2006/relationships/image" Target="../media/image1819.png"/><Relationship Id="rId30" Type="http://schemas.openxmlformats.org/officeDocument/2006/relationships/image" Target="../media/image1692.png"/><Relationship Id="rId105" Type="http://schemas.openxmlformats.org/officeDocument/2006/relationships/customXml" Target="../ink/ink1978.xml"/><Relationship Id="rId126" Type="http://schemas.openxmlformats.org/officeDocument/2006/relationships/image" Target="../media/image1739.png"/><Relationship Id="rId147" Type="http://schemas.openxmlformats.org/officeDocument/2006/relationships/customXml" Target="../ink/ink1999.xml"/><Relationship Id="rId168" Type="http://schemas.openxmlformats.org/officeDocument/2006/relationships/image" Target="../media/image1760.png"/><Relationship Id="rId312" Type="http://schemas.openxmlformats.org/officeDocument/2006/relationships/customXml" Target="../ink/ink2082.xml"/><Relationship Id="rId333" Type="http://schemas.openxmlformats.org/officeDocument/2006/relationships/image" Target="../media/image1841.png"/><Relationship Id="rId51" Type="http://schemas.openxmlformats.org/officeDocument/2006/relationships/customXml" Target="../ink/ink1951.xml"/><Relationship Id="rId72" Type="http://schemas.openxmlformats.org/officeDocument/2006/relationships/image" Target="../media/image1713.png"/><Relationship Id="rId93" Type="http://schemas.openxmlformats.org/officeDocument/2006/relationships/customXml" Target="../ink/ink1972.xml"/><Relationship Id="rId189" Type="http://schemas.openxmlformats.org/officeDocument/2006/relationships/customXml" Target="../ink/ink2020.xml"/><Relationship Id="rId3" Type="http://schemas.openxmlformats.org/officeDocument/2006/relationships/customXml" Target="../ink/ink1927.xml"/><Relationship Id="rId214" Type="http://schemas.openxmlformats.org/officeDocument/2006/relationships/image" Target="../media/image1783.png"/><Relationship Id="rId235" Type="http://schemas.openxmlformats.org/officeDocument/2006/relationships/customXml" Target="../ink/ink2043.xml"/><Relationship Id="rId256" Type="http://schemas.openxmlformats.org/officeDocument/2006/relationships/image" Target="../media/image1804.png"/><Relationship Id="rId277" Type="http://schemas.openxmlformats.org/officeDocument/2006/relationships/image" Target="../media/image1814.png"/><Relationship Id="rId298" Type="http://schemas.openxmlformats.org/officeDocument/2006/relationships/customXml" Target="../ink/ink2075.xml"/><Relationship Id="rId116" Type="http://schemas.openxmlformats.org/officeDocument/2006/relationships/image" Target="../media/image1734.png"/><Relationship Id="rId137" Type="http://schemas.openxmlformats.org/officeDocument/2006/relationships/customXml" Target="../ink/ink1994.xml"/><Relationship Id="rId158" Type="http://schemas.openxmlformats.org/officeDocument/2006/relationships/image" Target="../media/image1755.png"/><Relationship Id="rId302" Type="http://schemas.openxmlformats.org/officeDocument/2006/relationships/customXml" Target="../ink/ink2077.xml"/><Relationship Id="rId323" Type="http://schemas.openxmlformats.org/officeDocument/2006/relationships/image" Target="../media/image1836.png"/><Relationship Id="rId344" Type="http://schemas.openxmlformats.org/officeDocument/2006/relationships/customXml" Target="../ink/ink2098.xml"/><Relationship Id="rId20" Type="http://schemas.openxmlformats.org/officeDocument/2006/relationships/image" Target="../media/image1687.png"/><Relationship Id="rId41" Type="http://schemas.openxmlformats.org/officeDocument/2006/relationships/customXml" Target="../ink/ink1946.xml"/><Relationship Id="rId62" Type="http://schemas.openxmlformats.org/officeDocument/2006/relationships/image" Target="../media/image1708.png"/><Relationship Id="rId83" Type="http://schemas.openxmlformats.org/officeDocument/2006/relationships/customXml" Target="../ink/ink1967.xml"/><Relationship Id="rId179" Type="http://schemas.openxmlformats.org/officeDocument/2006/relationships/customXml" Target="../ink/ink2015.xml"/><Relationship Id="rId190" Type="http://schemas.openxmlformats.org/officeDocument/2006/relationships/image" Target="../media/image1771.png"/><Relationship Id="rId204" Type="http://schemas.openxmlformats.org/officeDocument/2006/relationships/image" Target="../media/image1778.png"/><Relationship Id="rId225" Type="http://schemas.openxmlformats.org/officeDocument/2006/relationships/customXml" Target="../ink/ink2038.xml"/><Relationship Id="rId246" Type="http://schemas.openxmlformats.org/officeDocument/2006/relationships/image" Target="../media/image1799.png"/><Relationship Id="rId267" Type="http://schemas.openxmlformats.org/officeDocument/2006/relationships/image" Target="../media/image1809.png"/><Relationship Id="rId288" Type="http://schemas.openxmlformats.org/officeDocument/2006/relationships/customXml" Target="../ink/ink2070.xml"/><Relationship Id="rId106" Type="http://schemas.openxmlformats.org/officeDocument/2006/relationships/image" Target="../media/image1729.png"/><Relationship Id="rId127" Type="http://schemas.openxmlformats.org/officeDocument/2006/relationships/customXml" Target="../ink/ink1989.xml"/><Relationship Id="rId313" Type="http://schemas.openxmlformats.org/officeDocument/2006/relationships/image" Target="../media/image1831.png"/><Relationship Id="rId10" Type="http://schemas.openxmlformats.org/officeDocument/2006/relationships/image" Target="../media/image1682.png"/><Relationship Id="rId31" Type="http://schemas.openxmlformats.org/officeDocument/2006/relationships/customXml" Target="../ink/ink1941.xml"/><Relationship Id="rId52" Type="http://schemas.openxmlformats.org/officeDocument/2006/relationships/image" Target="../media/image1703.png"/><Relationship Id="rId73" Type="http://schemas.openxmlformats.org/officeDocument/2006/relationships/customXml" Target="../ink/ink1962.xml"/><Relationship Id="rId94" Type="http://schemas.openxmlformats.org/officeDocument/2006/relationships/image" Target="../media/image1724.png"/><Relationship Id="rId148" Type="http://schemas.openxmlformats.org/officeDocument/2006/relationships/image" Target="../media/image1750.png"/><Relationship Id="rId169" Type="http://schemas.openxmlformats.org/officeDocument/2006/relationships/customXml" Target="../ink/ink2010.xml"/><Relationship Id="rId334" Type="http://schemas.openxmlformats.org/officeDocument/2006/relationships/customXml" Target="../ink/ink2093.xml"/><Relationship Id="rId4" Type="http://schemas.openxmlformats.org/officeDocument/2006/relationships/image" Target="../media/image1435.png"/><Relationship Id="rId180" Type="http://schemas.openxmlformats.org/officeDocument/2006/relationships/image" Target="../media/image1766.png"/><Relationship Id="rId215" Type="http://schemas.openxmlformats.org/officeDocument/2006/relationships/customXml" Target="../ink/ink2033.xml"/><Relationship Id="rId236" Type="http://schemas.openxmlformats.org/officeDocument/2006/relationships/image" Target="../media/image1794.png"/><Relationship Id="rId257" Type="http://schemas.openxmlformats.org/officeDocument/2006/relationships/customXml" Target="../ink/ink2054.xml"/><Relationship Id="rId278" Type="http://schemas.openxmlformats.org/officeDocument/2006/relationships/customXml" Target="../ink/ink2065.xml"/><Relationship Id="rId303" Type="http://schemas.openxmlformats.org/officeDocument/2006/relationships/image" Target="../media/image1201.png"/><Relationship Id="rId42" Type="http://schemas.openxmlformats.org/officeDocument/2006/relationships/image" Target="../media/image1698.png"/><Relationship Id="rId84" Type="http://schemas.openxmlformats.org/officeDocument/2006/relationships/image" Target="../media/image1719.png"/><Relationship Id="rId138" Type="http://schemas.openxmlformats.org/officeDocument/2006/relationships/image" Target="../media/image1745.png"/><Relationship Id="rId345" Type="http://schemas.openxmlformats.org/officeDocument/2006/relationships/image" Target="../media/image1847.png"/><Relationship Id="rId191" Type="http://schemas.openxmlformats.org/officeDocument/2006/relationships/customXml" Target="../ink/ink2021.xml"/><Relationship Id="rId205" Type="http://schemas.openxmlformats.org/officeDocument/2006/relationships/customXml" Target="../ink/ink2028.xml"/><Relationship Id="rId247" Type="http://schemas.openxmlformats.org/officeDocument/2006/relationships/customXml" Target="../ink/ink2049.xml"/><Relationship Id="rId107" Type="http://schemas.openxmlformats.org/officeDocument/2006/relationships/customXml" Target="../ink/ink1979.xml"/><Relationship Id="rId289" Type="http://schemas.openxmlformats.org/officeDocument/2006/relationships/image" Target="../media/image1820.png"/><Relationship Id="rId11" Type="http://schemas.openxmlformats.org/officeDocument/2006/relationships/customXml" Target="../ink/ink1931.xml"/><Relationship Id="rId53" Type="http://schemas.openxmlformats.org/officeDocument/2006/relationships/customXml" Target="../ink/ink1952.xml"/><Relationship Id="rId149" Type="http://schemas.openxmlformats.org/officeDocument/2006/relationships/customXml" Target="../ink/ink2000.xml"/><Relationship Id="rId314" Type="http://schemas.openxmlformats.org/officeDocument/2006/relationships/customXml" Target="../ink/ink2083.xml"/><Relationship Id="rId95" Type="http://schemas.openxmlformats.org/officeDocument/2006/relationships/customXml" Target="../ink/ink1973.xml"/><Relationship Id="rId160" Type="http://schemas.openxmlformats.org/officeDocument/2006/relationships/image" Target="../media/image1756.png"/><Relationship Id="rId216" Type="http://schemas.openxmlformats.org/officeDocument/2006/relationships/image" Target="../media/image1784.png"/><Relationship Id="rId258" Type="http://schemas.openxmlformats.org/officeDocument/2006/relationships/image" Target="../media/image1805.png"/><Relationship Id="rId22" Type="http://schemas.openxmlformats.org/officeDocument/2006/relationships/image" Target="../media/image1688.png"/><Relationship Id="rId64" Type="http://schemas.openxmlformats.org/officeDocument/2006/relationships/image" Target="../media/image1709.png"/><Relationship Id="rId118" Type="http://schemas.openxmlformats.org/officeDocument/2006/relationships/image" Target="../media/image1735.png"/><Relationship Id="rId325" Type="http://schemas.openxmlformats.org/officeDocument/2006/relationships/image" Target="../media/image1837.png"/><Relationship Id="rId171" Type="http://schemas.openxmlformats.org/officeDocument/2006/relationships/customXml" Target="../ink/ink2011.xml"/><Relationship Id="rId227" Type="http://schemas.openxmlformats.org/officeDocument/2006/relationships/customXml" Target="../ink/ink2039.xml"/><Relationship Id="rId269" Type="http://schemas.openxmlformats.org/officeDocument/2006/relationships/image" Target="../media/image1810.png"/><Relationship Id="rId33" Type="http://schemas.openxmlformats.org/officeDocument/2006/relationships/customXml" Target="../ink/ink1942.xml"/><Relationship Id="rId129" Type="http://schemas.openxmlformats.org/officeDocument/2006/relationships/customXml" Target="../ink/ink1990.xml"/><Relationship Id="rId280" Type="http://schemas.openxmlformats.org/officeDocument/2006/relationships/customXml" Target="../ink/ink2066.xml"/><Relationship Id="rId336" Type="http://schemas.openxmlformats.org/officeDocument/2006/relationships/customXml" Target="../ink/ink2094.xml"/><Relationship Id="rId75" Type="http://schemas.openxmlformats.org/officeDocument/2006/relationships/customXml" Target="../ink/ink1963.xml"/><Relationship Id="rId140" Type="http://schemas.openxmlformats.org/officeDocument/2006/relationships/image" Target="../media/image1746.png"/><Relationship Id="rId182" Type="http://schemas.openxmlformats.org/officeDocument/2006/relationships/image" Target="../media/image1767.png"/><Relationship Id="rId6" Type="http://schemas.openxmlformats.org/officeDocument/2006/relationships/image" Target="../media/image1680.png"/><Relationship Id="rId238" Type="http://schemas.openxmlformats.org/officeDocument/2006/relationships/image" Target="../media/image1795.png"/><Relationship Id="rId291" Type="http://schemas.openxmlformats.org/officeDocument/2006/relationships/image" Target="../media/image1821.png"/><Relationship Id="rId305" Type="http://schemas.openxmlformats.org/officeDocument/2006/relationships/image" Target="../media/image1827.png"/><Relationship Id="rId347" Type="http://schemas.openxmlformats.org/officeDocument/2006/relationships/customXml" Target="../ink/ink2100.xml"/><Relationship Id="rId44" Type="http://schemas.openxmlformats.org/officeDocument/2006/relationships/image" Target="../media/image1699.png"/><Relationship Id="rId86" Type="http://schemas.openxmlformats.org/officeDocument/2006/relationships/image" Target="../media/image1720.png"/><Relationship Id="rId151" Type="http://schemas.openxmlformats.org/officeDocument/2006/relationships/customXml" Target="../ink/ink2001.xml"/><Relationship Id="rId193" Type="http://schemas.openxmlformats.org/officeDocument/2006/relationships/customXml" Target="../ink/ink2022.xml"/><Relationship Id="rId207" Type="http://schemas.openxmlformats.org/officeDocument/2006/relationships/customXml" Target="../ink/ink2029.xml"/><Relationship Id="rId249" Type="http://schemas.openxmlformats.org/officeDocument/2006/relationships/customXml" Target="../ink/ink2050.xml"/><Relationship Id="rId13" Type="http://schemas.openxmlformats.org/officeDocument/2006/relationships/customXml" Target="../ink/ink1932.xml"/><Relationship Id="rId109" Type="http://schemas.openxmlformats.org/officeDocument/2006/relationships/customXml" Target="../ink/ink1980.xml"/><Relationship Id="rId260" Type="http://schemas.openxmlformats.org/officeDocument/2006/relationships/image" Target="../media/image1806.png"/><Relationship Id="rId316" Type="http://schemas.openxmlformats.org/officeDocument/2006/relationships/customXml" Target="../ink/ink2084.xml"/><Relationship Id="rId55" Type="http://schemas.openxmlformats.org/officeDocument/2006/relationships/customXml" Target="../ink/ink1953.xml"/><Relationship Id="rId97" Type="http://schemas.openxmlformats.org/officeDocument/2006/relationships/customXml" Target="../ink/ink1974.xml"/><Relationship Id="rId120" Type="http://schemas.openxmlformats.org/officeDocument/2006/relationships/image" Target="../media/image1736.png"/><Relationship Id="rId162" Type="http://schemas.openxmlformats.org/officeDocument/2006/relationships/image" Target="../media/image1757.png"/><Relationship Id="rId218" Type="http://schemas.openxmlformats.org/officeDocument/2006/relationships/image" Target="../media/image1785.png"/><Relationship Id="rId271" Type="http://schemas.openxmlformats.org/officeDocument/2006/relationships/image" Target="../media/image1811.png"/><Relationship Id="rId24" Type="http://schemas.openxmlformats.org/officeDocument/2006/relationships/image" Target="../media/image1689.png"/><Relationship Id="rId66" Type="http://schemas.openxmlformats.org/officeDocument/2006/relationships/image" Target="../media/image1710.png"/><Relationship Id="rId131" Type="http://schemas.openxmlformats.org/officeDocument/2006/relationships/customXml" Target="../ink/ink1991.xml"/><Relationship Id="rId327" Type="http://schemas.openxmlformats.org/officeDocument/2006/relationships/image" Target="../media/image1838.png"/><Relationship Id="rId173" Type="http://schemas.openxmlformats.org/officeDocument/2006/relationships/customXml" Target="../ink/ink2012.xml"/><Relationship Id="rId229" Type="http://schemas.openxmlformats.org/officeDocument/2006/relationships/customXml" Target="../ink/ink2040.xml"/><Relationship Id="rId240" Type="http://schemas.openxmlformats.org/officeDocument/2006/relationships/image" Target="../media/image1796.png"/><Relationship Id="rId35" Type="http://schemas.openxmlformats.org/officeDocument/2006/relationships/customXml" Target="../ink/ink1943.xml"/><Relationship Id="rId77" Type="http://schemas.openxmlformats.org/officeDocument/2006/relationships/customXml" Target="../ink/ink1964.xml"/><Relationship Id="rId100" Type="http://schemas.openxmlformats.org/officeDocument/2006/relationships/image" Target="../media/image1726.png"/><Relationship Id="rId282" Type="http://schemas.openxmlformats.org/officeDocument/2006/relationships/customXml" Target="../ink/ink2067.xml"/><Relationship Id="rId338" Type="http://schemas.openxmlformats.org/officeDocument/2006/relationships/customXml" Target="../ink/ink2095.xml"/><Relationship Id="rId8" Type="http://schemas.openxmlformats.org/officeDocument/2006/relationships/image" Target="../media/image1681.png"/><Relationship Id="rId142" Type="http://schemas.openxmlformats.org/officeDocument/2006/relationships/image" Target="../media/image1747.png"/><Relationship Id="rId184" Type="http://schemas.openxmlformats.org/officeDocument/2006/relationships/image" Target="../media/image1768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07.png"/><Relationship Id="rId21" Type="http://schemas.openxmlformats.org/officeDocument/2006/relationships/image" Target="../media/image1860.png"/><Relationship Id="rId42" Type="http://schemas.openxmlformats.org/officeDocument/2006/relationships/customXml" Target="../ink/ink2124.xml"/><Relationship Id="rId63" Type="http://schemas.openxmlformats.org/officeDocument/2006/relationships/image" Target="../media/image1881.png"/><Relationship Id="rId84" Type="http://schemas.openxmlformats.org/officeDocument/2006/relationships/customXml" Target="../ink/ink2145.xml"/><Relationship Id="rId138" Type="http://schemas.openxmlformats.org/officeDocument/2006/relationships/customXml" Target="../ink/ink2172.xml"/><Relationship Id="rId107" Type="http://schemas.openxmlformats.org/officeDocument/2006/relationships/image" Target="../media/image1902.png"/><Relationship Id="rId11" Type="http://schemas.openxmlformats.org/officeDocument/2006/relationships/image" Target="../media/image1855.png"/><Relationship Id="rId32" Type="http://schemas.openxmlformats.org/officeDocument/2006/relationships/customXml" Target="../ink/ink2119.xml"/><Relationship Id="rId53" Type="http://schemas.openxmlformats.org/officeDocument/2006/relationships/image" Target="../media/image1876.png"/><Relationship Id="rId74" Type="http://schemas.openxmlformats.org/officeDocument/2006/relationships/customXml" Target="../ink/ink2140.xml"/><Relationship Id="rId128" Type="http://schemas.openxmlformats.org/officeDocument/2006/relationships/customXml" Target="../ink/ink2167.xml"/><Relationship Id="rId149" Type="http://schemas.openxmlformats.org/officeDocument/2006/relationships/image" Target="../media/image1923.png"/><Relationship Id="rId5" Type="http://schemas.openxmlformats.org/officeDocument/2006/relationships/image" Target="../media/image1852.png"/><Relationship Id="rId95" Type="http://schemas.openxmlformats.org/officeDocument/2006/relationships/image" Target="../media/image1896.png"/><Relationship Id="rId22" Type="http://schemas.openxmlformats.org/officeDocument/2006/relationships/customXml" Target="../ink/ink2114.xml"/><Relationship Id="rId43" Type="http://schemas.openxmlformats.org/officeDocument/2006/relationships/image" Target="../media/image1871.png"/><Relationship Id="rId64" Type="http://schemas.openxmlformats.org/officeDocument/2006/relationships/customXml" Target="../ink/ink2135.xml"/><Relationship Id="rId118" Type="http://schemas.openxmlformats.org/officeDocument/2006/relationships/customXml" Target="../ink/ink2162.xml"/><Relationship Id="rId139" Type="http://schemas.openxmlformats.org/officeDocument/2006/relationships/image" Target="../media/image1918.png"/><Relationship Id="rId80" Type="http://schemas.openxmlformats.org/officeDocument/2006/relationships/customXml" Target="../ink/ink2143.xml"/><Relationship Id="rId85" Type="http://schemas.openxmlformats.org/officeDocument/2006/relationships/image" Target="../media/image1891.png"/><Relationship Id="rId150" Type="http://schemas.openxmlformats.org/officeDocument/2006/relationships/customXml" Target="../ink/ink2178.xml"/><Relationship Id="rId155" Type="http://schemas.openxmlformats.org/officeDocument/2006/relationships/image" Target="../media/image1926.png"/><Relationship Id="rId12" Type="http://schemas.openxmlformats.org/officeDocument/2006/relationships/customXml" Target="../ink/ink2109.xml"/><Relationship Id="rId17" Type="http://schemas.openxmlformats.org/officeDocument/2006/relationships/image" Target="../media/image1858.png"/><Relationship Id="rId33" Type="http://schemas.openxmlformats.org/officeDocument/2006/relationships/image" Target="../media/image1866.png"/><Relationship Id="rId38" Type="http://schemas.openxmlformats.org/officeDocument/2006/relationships/customXml" Target="../ink/ink2122.xml"/><Relationship Id="rId59" Type="http://schemas.openxmlformats.org/officeDocument/2006/relationships/image" Target="../media/image1879.png"/><Relationship Id="rId103" Type="http://schemas.openxmlformats.org/officeDocument/2006/relationships/image" Target="../media/image1900.png"/><Relationship Id="rId108" Type="http://schemas.openxmlformats.org/officeDocument/2006/relationships/customXml" Target="../ink/ink2157.xml"/><Relationship Id="rId124" Type="http://schemas.openxmlformats.org/officeDocument/2006/relationships/customXml" Target="../ink/ink2165.xml"/><Relationship Id="rId129" Type="http://schemas.openxmlformats.org/officeDocument/2006/relationships/image" Target="../media/image1913.png"/><Relationship Id="rId54" Type="http://schemas.openxmlformats.org/officeDocument/2006/relationships/customXml" Target="../ink/ink2130.xml"/><Relationship Id="rId70" Type="http://schemas.openxmlformats.org/officeDocument/2006/relationships/customXml" Target="../ink/ink2138.xml"/><Relationship Id="rId75" Type="http://schemas.openxmlformats.org/officeDocument/2006/relationships/image" Target="../media/image1886.png"/><Relationship Id="rId91" Type="http://schemas.openxmlformats.org/officeDocument/2006/relationships/image" Target="../media/image1894.png"/><Relationship Id="rId96" Type="http://schemas.openxmlformats.org/officeDocument/2006/relationships/customXml" Target="../ink/ink2151.xml"/><Relationship Id="rId140" Type="http://schemas.openxmlformats.org/officeDocument/2006/relationships/customXml" Target="../ink/ink2173.xml"/><Relationship Id="rId145" Type="http://schemas.openxmlformats.org/officeDocument/2006/relationships/image" Target="../media/image192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06.xml"/><Relationship Id="rId23" Type="http://schemas.openxmlformats.org/officeDocument/2006/relationships/image" Target="../media/image1861.png"/><Relationship Id="rId28" Type="http://schemas.openxmlformats.org/officeDocument/2006/relationships/customXml" Target="../ink/ink2117.xml"/><Relationship Id="rId49" Type="http://schemas.openxmlformats.org/officeDocument/2006/relationships/image" Target="../media/image1874.png"/><Relationship Id="rId114" Type="http://schemas.openxmlformats.org/officeDocument/2006/relationships/customXml" Target="../ink/ink2160.xml"/><Relationship Id="rId119" Type="http://schemas.openxmlformats.org/officeDocument/2006/relationships/image" Target="../media/image1908.png"/><Relationship Id="rId44" Type="http://schemas.openxmlformats.org/officeDocument/2006/relationships/customXml" Target="../ink/ink2125.xml"/><Relationship Id="rId60" Type="http://schemas.openxmlformats.org/officeDocument/2006/relationships/customXml" Target="../ink/ink2133.xml"/><Relationship Id="rId65" Type="http://schemas.openxmlformats.org/officeDocument/2006/relationships/image" Target="../media/image1882.png"/><Relationship Id="rId81" Type="http://schemas.openxmlformats.org/officeDocument/2006/relationships/image" Target="../media/image1889.png"/><Relationship Id="rId86" Type="http://schemas.openxmlformats.org/officeDocument/2006/relationships/customXml" Target="../ink/ink2146.xml"/><Relationship Id="rId130" Type="http://schemas.openxmlformats.org/officeDocument/2006/relationships/customXml" Target="../ink/ink2168.xml"/><Relationship Id="rId135" Type="http://schemas.openxmlformats.org/officeDocument/2006/relationships/image" Target="../media/image1916.png"/><Relationship Id="rId151" Type="http://schemas.openxmlformats.org/officeDocument/2006/relationships/image" Target="../media/image1924.png"/><Relationship Id="rId156" Type="http://schemas.openxmlformats.org/officeDocument/2006/relationships/customXml" Target="../ink/ink2181.xml"/><Relationship Id="rId13" Type="http://schemas.openxmlformats.org/officeDocument/2006/relationships/image" Target="../media/image1856.png"/><Relationship Id="rId18" Type="http://schemas.openxmlformats.org/officeDocument/2006/relationships/customXml" Target="../ink/ink2112.xml"/><Relationship Id="rId39" Type="http://schemas.openxmlformats.org/officeDocument/2006/relationships/image" Target="../media/image1869.png"/><Relationship Id="rId109" Type="http://schemas.openxmlformats.org/officeDocument/2006/relationships/image" Target="../media/image1903.png"/><Relationship Id="rId34" Type="http://schemas.openxmlformats.org/officeDocument/2006/relationships/customXml" Target="../ink/ink2120.xml"/><Relationship Id="rId50" Type="http://schemas.openxmlformats.org/officeDocument/2006/relationships/customXml" Target="../ink/ink2128.xml"/><Relationship Id="rId55" Type="http://schemas.openxmlformats.org/officeDocument/2006/relationships/image" Target="../media/image1877.png"/><Relationship Id="rId76" Type="http://schemas.openxmlformats.org/officeDocument/2006/relationships/customXml" Target="../ink/ink2141.xml"/><Relationship Id="rId97" Type="http://schemas.openxmlformats.org/officeDocument/2006/relationships/image" Target="../media/image1897.png"/><Relationship Id="rId104" Type="http://schemas.openxmlformats.org/officeDocument/2006/relationships/customXml" Target="../ink/ink2155.xml"/><Relationship Id="rId120" Type="http://schemas.openxmlformats.org/officeDocument/2006/relationships/customXml" Target="../ink/ink2163.xml"/><Relationship Id="rId125" Type="http://schemas.openxmlformats.org/officeDocument/2006/relationships/image" Target="../media/image1911.png"/><Relationship Id="rId141" Type="http://schemas.openxmlformats.org/officeDocument/2006/relationships/image" Target="../media/image1919.png"/><Relationship Id="rId146" Type="http://schemas.openxmlformats.org/officeDocument/2006/relationships/customXml" Target="../ink/ink2176.xml"/><Relationship Id="rId7" Type="http://schemas.openxmlformats.org/officeDocument/2006/relationships/image" Target="../media/image1853.png"/><Relationship Id="rId71" Type="http://schemas.openxmlformats.org/officeDocument/2006/relationships/image" Target="../media/image1885.png"/><Relationship Id="rId92" Type="http://schemas.openxmlformats.org/officeDocument/2006/relationships/customXml" Target="../ink/ink2149.xml"/><Relationship Id="rId2" Type="http://schemas.openxmlformats.org/officeDocument/2006/relationships/customXml" Target="../ink/ink2104.xml"/><Relationship Id="rId29" Type="http://schemas.openxmlformats.org/officeDocument/2006/relationships/image" Target="../media/image1864.png"/><Relationship Id="rId24" Type="http://schemas.openxmlformats.org/officeDocument/2006/relationships/customXml" Target="../ink/ink2115.xml"/><Relationship Id="rId40" Type="http://schemas.openxmlformats.org/officeDocument/2006/relationships/customXml" Target="../ink/ink2123.xml"/><Relationship Id="rId45" Type="http://schemas.openxmlformats.org/officeDocument/2006/relationships/image" Target="../media/image1872.png"/><Relationship Id="rId66" Type="http://schemas.openxmlformats.org/officeDocument/2006/relationships/customXml" Target="../ink/ink2136.xml"/><Relationship Id="rId87" Type="http://schemas.openxmlformats.org/officeDocument/2006/relationships/image" Target="../media/image1892.png"/><Relationship Id="rId110" Type="http://schemas.openxmlformats.org/officeDocument/2006/relationships/customXml" Target="../ink/ink2158.xml"/><Relationship Id="rId115" Type="http://schemas.openxmlformats.org/officeDocument/2006/relationships/image" Target="../media/image1906.png"/><Relationship Id="rId131" Type="http://schemas.openxmlformats.org/officeDocument/2006/relationships/image" Target="../media/image1914.png"/><Relationship Id="rId136" Type="http://schemas.openxmlformats.org/officeDocument/2006/relationships/customXml" Target="../ink/ink2171.xml"/><Relationship Id="rId157" Type="http://schemas.openxmlformats.org/officeDocument/2006/relationships/image" Target="../media/image1927.png"/><Relationship Id="rId61" Type="http://schemas.openxmlformats.org/officeDocument/2006/relationships/image" Target="../media/image1880.png"/><Relationship Id="rId82" Type="http://schemas.openxmlformats.org/officeDocument/2006/relationships/customXml" Target="../ink/ink2144.xml"/><Relationship Id="rId152" Type="http://schemas.openxmlformats.org/officeDocument/2006/relationships/customXml" Target="../ink/ink2179.xml"/><Relationship Id="rId19" Type="http://schemas.openxmlformats.org/officeDocument/2006/relationships/image" Target="../media/image1859.png"/><Relationship Id="rId14" Type="http://schemas.openxmlformats.org/officeDocument/2006/relationships/customXml" Target="../ink/ink2110.xml"/><Relationship Id="rId30" Type="http://schemas.openxmlformats.org/officeDocument/2006/relationships/customXml" Target="../ink/ink2118.xml"/><Relationship Id="rId35" Type="http://schemas.openxmlformats.org/officeDocument/2006/relationships/image" Target="../media/image1867.png"/><Relationship Id="rId56" Type="http://schemas.openxmlformats.org/officeDocument/2006/relationships/customXml" Target="../ink/ink2131.xml"/><Relationship Id="rId77" Type="http://schemas.openxmlformats.org/officeDocument/2006/relationships/image" Target="../media/image1887.png"/><Relationship Id="rId100" Type="http://schemas.openxmlformats.org/officeDocument/2006/relationships/customXml" Target="../ink/ink2153.xml"/><Relationship Id="rId105" Type="http://schemas.openxmlformats.org/officeDocument/2006/relationships/image" Target="../media/image1901.png"/><Relationship Id="rId126" Type="http://schemas.openxmlformats.org/officeDocument/2006/relationships/customXml" Target="../ink/ink2166.xml"/><Relationship Id="rId147" Type="http://schemas.openxmlformats.org/officeDocument/2006/relationships/image" Target="../media/image1922.png"/><Relationship Id="rId8" Type="http://schemas.openxmlformats.org/officeDocument/2006/relationships/customXml" Target="../ink/ink2107.xml"/><Relationship Id="rId51" Type="http://schemas.openxmlformats.org/officeDocument/2006/relationships/image" Target="../media/image1875.png"/><Relationship Id="rId72" Type="http://schemas.openxmlformats.org/officeDocument/2006/relationships/customXml" Target="../ink/ink2139.xml"/><Relationship Id="rId93" Type="http://schemas.openxmlformats.org/officeDocument/2006/relationships/image" Target="../media/image1895.png"/><Relationship Id="rId98" Type="http://schemas.openxmlformats.org/officeDocument/2006/relationships/customXml" Target="../ink/ink2152.xml"/><Relationship Id="rId121" Type="http://schemas.openxmlformats.org/officeDocument/2006/relationships/image" Target="../media/image1909.png"/><Relationship Id="rId142" Type="http://schemas.openxmlformats.org/officeDocument/2006/relationships/customXml" Target="../ink/ink2174.xml"/><Relationship Id="rId3" Type="http://schemas.openxmlformats.org/officeDocument/2006/relationships/image" Target="../media/image1851.png"/><Relationship Id="rId25" Type="http://schemas.openxmlformats.org/officeDocument/2006/relationships/image" Target="../media/image1862.png"/><Relationship Id="rId46" Type="http://schemas.openxmlformats.org/officeDocument/2006/relationships/customXml" Target="../ink/ink2126.xml"/><Relationship Id="rId67" Type="http://schemas.openxmlformats.org/officeDocument/2006/relationships/image" Target="../media/image1883.png"/><Relationship Id="rId116" Type="http://schemas.openxmlformats.org/officeDocument/2006/relationships/customXml" Target="../ink/ink2161.xml"/><Relationship Id="rId137" Type="http://schemas.openxmlformats.org/officeDocument/2006/relationships/image" Target="../media/image1917.png"/><Relationship Id="rId20" Type="http://schemas.openxmlformats.org/officeDocument/2006/relationships/customXml" Target="../ink/ink2113.xml"/><Relationship Id="rId41" Type="http://schemas.openxmlformats.org/officeDocument/2006/relationships/image" Target="../media/image1870.png"/><Relationship Id="rId62" Type="http://schemas.openxmlformats.org/officeDocument/2006/relationships/customXml" Target="../ink/ink2134.xml"/><Relationship Id="rId83" Type="http://schemas.openxmlformats.org/officeDocument/2006/relationships/image" Target="../media/image1890.png"/><Relationship Id="rId88" Type="http://schemas.openxmlformats.org/officeDocument/2006/relationships/customXml" Target="../ink/ink2147.xml"/><Relationship Id="rId111" Type="http://schemas.openxmlformats.org/officeDocument/2006/relationships/image" Target="../media/image1904.png"/><Relationship Id="rId132" Type="http://schemas.openxmlformats.org/officeDocument/2006/relationships/customXml" Target="../ink/ink2169.xml"/><Relationship Id="rId153" Type="http://schemas.openxmlformats.org/officeDocument/2006/relationships/image" Target="../media/image1925.png"/><Relationship Id="rId15" Type="http://schemas.openxmlformats.org/officeDocument/2006/relationships/image" Target="../media/image1857.png"/><Relationship Id="rId36" Type="http://schemas.openxmlformats.org/officeDocument/2006/relationships/customXml" Target="../ink/ink2121.xml"/><Relationship Id="rId57" Type="http://schemas.openxmlformats.org/officeDocument/2006/relationships/image" Target="../media/image1878.png"/><Relationship Id="rId106" Type="http://schemas.openxmlformats.org/officeDocument/2006/relationships/customXml" Target="../ink/ink2156.xml"/><Relationship Id="rId127" Type="http://schemas.openxmlformats.org/officeDocument/2006/relationships/image" Target="../media/image1912.png"/><Relationship Id="rId10" Type="http://schemas.openxmlformats.org/officeDocument/2006/relationships/customXml" Target="../ink/ink2108.xml"/><Relationship Id="rId31" Type="http://schemas.openxmlformats.org/officeDocument/2006/relationships/image" Target="../media/image1865.png"/><Relationship Id="rId52" Type="http://schemas.openxmlformats.org/officeDocument/2006/relationships/customXml" Target="../ink/ink2129.xml"/><Relationship Id="rId73" Type="http://schemas.openxmlformats.org/officeDocument/2006/relationships/image" Target="../media/image1507.png"/><Relationship Id="rId78" Type="http://schemas.openxmlformats.org/officeDocument/2006/relationships/customXml" Target="../ink/ink2142.xml"/><Relationship Id="rId94" Type="http://schemas.openxmlformats.org/officeDocument/2006/relationships/customXml" Target="../ink/ink2150.xml"/><Relationship Id="rId99" Type="http://schemas.openxmlformats.org/officeDocument/2006/relationships/image" Target="../media/image1898.png"/><Relationship Id="rId101" Type="http://schemas.openxmlformats.org/officeDocument/2006/relationships/image" Target="../media/image1899.png"/><Relationship Id="rId122" Type="http://schemas.openxmlformats.org/officeDocument/2006/relationships/customXml" Target="../ink/ink2164.xml"/><Relationship Id="rId143" Type="http://schemas.openxmlformats.org/officeDocument/2006/relationships/image" Target="../media/image1920.png"/><Relationship Id="rId148" Type="http://schemas.openxmlformats.org/officeDocument/2006/relationships/customXml" Target="../ink/ink2177.xml"/><Relationship Id="rId4" Type="http://schemas.openxmlformats.org/officeDocument/2006/relationships/customXml" Target="../ink/ink2105.xml"/><Relationship Id="rId9" Type="http://schemas.openxmlformats.org/officeDocument/2006/relationships/image" Target="../media/image1854.png"/><Relationship Id="rId26" Type="http://schemas.openxmlformats.org/officeDocument/2006/relationships/customXml" Target="../ink/ink2116.xml"/><Relationship Id="rId47" Type="http://schemas.openxmlformats.org/officeDocument/2006/relationships/image" Target="../media/image1873.png"/><Relationship Id="rId68" Type="http://schemas.openxmlformats.org/officeDocument/2006/relationships/customXml" Target="../ink/ink2137.xml"/><Relationship Id="rId89" Type="http://schemas.openxmlformats.org/officeDocument/2006/relationships/image" Target="../media/image1893.png"/><Relationship Id="rId112" Type="http://schemas.openxmlformats.org/officeDocument/2006/relationships/customXml" Target="../ink/ink2159.xml"/><Relationship Id="rId133" Type="http://schemas.openxmlformats.org/officeDocument/2006/relationships/image" Target="../media/image1915.png"/><Relationship Id="rId154" Type="http://schemas.openxmlformats.org/officeDocument/2006/relationships/customXml" Target="../ink/ink2180.xml"/><Relationship Id="rId16" Type="http://schemas.openxmlformats.org/officeDocument/2006/relationships/customXml" Target="../ink/ink2111.xml"/><Relationship Id="rId37" Type="http://schemas.openxmlformats.org/officeDocument/2006/relationships/image" Target="../media/image1868.png"/><Relationship Id="rId58" Type="http://schemas.openxmlformats.org/officeDocument/2006/relationships/customXml" Target="../ink/ink2132.xml"/><Relationship Id="rId79" Type="http://schemas.openxmlformats.org/officeDocument/2006/relationships/image" Target="../media/image1888.png"/><Relationship Id="rId102" Type="http://schemas.openxmlformats.org/officeDocument/2006/relationships/customXml" Target="../ink/ink2154.xml"/><Relationship Id="rId123" Type="http://schemas.openxmlformats.org/officeDocument/2006/relationships/image" Target="../media/image1910.png"/><Relationship Id="rId144" Type="http://schemas.openxmlformats.org/officeDocument/2006/relationships/customXml" Target="../ink/ink2175.xml"/><Relationship Id="rId90" Type="http://schemas.openxmlformats.org/officeDocument/2006/relationships/customXml" Target="../ink/ink2148.xml"/><Relationship Id="rId27" Type="http://schemas.openxmlformats.org/officeDocument/2006/relationships/image" Target="../media/image1863.png"/><Relationship Id="rId48" Type="http://schemas.openxmlformats.org/officeDocument/2006/relationships/customXml" Target="../ink/ink2127.xml"/><Relationship Id="rId69" Type="http://schemas.openxmlformats.org/officeDocument/2006/relationships/image" Target="../media/image1884.png"/><Relationship Id="rId113" Type="http://schemas.openxmlformats.org/officeDocument/2006/relationships/image" Target="../media/image1905.png"/><Relationship Id="rId134" Type="http://schemas.openxmlformats.org/officeDocument/2006/relationships/customXml" Target="../ink/ink217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9.png"/><Relationship Id="rId2" Type="http://schemas.openxmlformats.org/officeDocument/2006/relationships/image" Target="../media/image19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94.xml"/><Relationship Id="rId117" Type="http://schemas.openxmlformats.org/officeDocument/2006/relationships/image" Target="../media/image1986.png"/><Relationship Id="rId21" Type="http://schemas.openxmlformats.org/officeDocument/2006/relationships/image" Target="../media/image1938.png"/><Relationship Id="rId42" Type="http://schemas.openxmlformats.org/officeDocument/2006/relationships/customXml" Target="../ink/ink2202.xml"/><Relationship Id="rId47" Type="http://schemas.openxmlformats.org/officeDocument/2006/relationships/image" Target="../media/image1951.png"/><Relationship Id="rId63" Type="http://schemas.openxmlformats.org/officeDocument/2006/relationships/image" Target="../media/image1959.png"/><Relationship Id="rId68" Type="http://schemas.openxmlformats.org/officeDocument/2006/relationships/customXml" Target="../ink/ink2215.xml"/><Relationship Id="rId84" Type="http://schemas.openxmlformats.org/officeDocument/2006/relationships/customXml" Target="../ink/ink2223.xml"/><Relationship Id="rId89" Type="http://schemas.openxmlformats.org/officeDocument/2006/relationships/image" Target="../media/image1972.png"/><Relationship Id="rId112" Type="http://schemas.openxmlformats.org/officeDocument/2006/relationships/customXml" Target="../ink/ink2237.xml"/><Relationship Id="rId16" Type="http://schemas.openxmlformats.org/officeDocument/2006/relationships/customXml" Target="../ink/ink2189.xml"/><Relationship Id="rId107" Type="http://schemas.openxmlformats.org/officeDocument/2006/relationships/image" Target="../media/image1981.png"/><Relationship Id="rId11" Type="http://schemas.openxmlformats.org/officeDocument/2006/relationships/image" Target="../media/image1933.png"/><Relationship Id="rId32" Type="http://schemas.openxmlformats.org/officeDocument/2006/relationships/customXml" Target="../ink/ink2197.xml"/><Relationship Id="rId37" Type="http://schemas.openxmlformats.org/officeDocument/2006/relationships/image" Target="../media/image1946.png"/><Relationship Id="rId53" Type="http://schemas.openxmlformats.org/officeDocument/2006/relationships/image" Target="../media/image1954.png"/><Relationship Id="rId58" Type="http://schemas.openxmlformats.org/officeDocument/2006/relationships/customXml" Target="../ink/ink2210.xml"/><Relationship Id="rId74" Type="http://schemas.openxmlformats.org/officeDocument/2006/relationships/customXml" Target="../ink/ink2218.xml"/><Relationship Id="rId79" Type="http://schemas.openxmlformats.org/officeDocument/2006/relationships/image" Target="../media/image1967.png"/><Relationship Id="rId102" Type="http://schemas.openxmlformats.org/officeDocument/2006/relationships/customXml" Target="../ink/ink2232.xml"/><Relationship Id="rId123" Type="http://schemas.openxmlformats.org/officeDocument/2006/relationships/image" Target="../media/image1989.png"/><Relationship Id="rId5" Type="http://schemas.openxmlformats.org/officeDocument/2006/relationships/image" Target="../media/image1931.png"/><Relationship Id="rId90" Type="http://schemas.openxmlformats.org/officeDocument/2006/relationships/customXml" Target="../ink/ink2226.xml"/><Relationship Id="rId95" Type="http://schemas.openxmlformats.org/officeDocument/2006/relationships/image" Target="../media/image1975.png"/><Relationship Id="rId22" Type="http://schemas.openxmlformats.org/officeDocument/2006/relationships/customXml" Target="../ink/ink2192.xml"/><Relationship Id="rId27" Type="http://schemas.openxmlformats.org/officeDocument/2006/relationships/image" Target="../media/image1941.png"/><Relationship Id="rId43" Type="http://schemas.openxmlformats.org/officeDocument/2006/relationships/image" Target="../media/image1949.png"/><Relationship Id="rId48" Type="http://schemas.openxmlformats.org/officeDocument/2006/relationships/customXml" Target="../ink/ink2205.xml"/><Relationship Id="rId64" Type="http://schemas.openxmlformats.org/officeDocument/2006/relationships/customXml" Target="../ink/ink2213.xml"/><Relationship Id="rId69" Type="http://schemas.openxmlformats.org/officeDocument/2006/relationships/image" Target="../media/image1962.png"/><Relationship Id="rId113" Type="http://schemas.openxmlformats.org/officeDocument/2006/relationships/image" Target="../media/image1984.png"/><Relationship Id="rId118" Type="http://schemas.openxmlformats.org/officeDocument/2006/relationships/customXml" Target="../ink/ink2240.xml"/><Relationship Id="rId80" Type="http://schemas.openxmlformats.org/officeDocument/2006/relationships/customXml" Target="../ink/ink2221.xml"/><Relationship Id="rId85" Type="http://schemas.openxmlformats.org/officeDocument/2006/relationships/image" Target="../media/image1970.png"/><Relationship Id="rId12" Type="http://schemas.openxmlformats.org/officeDocument/2006/relationships/customXml" Target="../ink/ink2187.xml"/><Relationship Id="rId17" Type="http://schemas.openxmlformats.org/officeDocument/2006/relationships/image" Target="../media/image1936.png"/><Relationship Id="rId33" Type="http://schemas.openxmlformats.org/officeDocument/2006/relationships/image" Target="../media/image1944.png"/><Relationship Id="rId38" Type="http://schemas.openxmlformats.org/officeDocument/2006/relationships/customXml" Target="../ink/ink2200.xml"/><Relationship Id="rId59" Type="http://schemas.openxmlformats.org/officeDocument/2006/relationships/image" Target="../media/image1957.png"/><Relationship Id="rId103" Type="http://schemas.openxmlformats.org/officeDocument/2006/relationships/image" Target="../media/image1979.png"/><Relationship Id="rId108" Type="http://schemas.openxmlformats.org/officeDocument/2006/relationships/customXml" Target="../ink/ink2235.xml"/><Relationship Id="rId54" Type="http://schemas.openxmlformats.org/officeDocument/2006/relationships/customXml" Target="../ink/ink2208.xml"/><Relationship Id="rId70" Type="http://schemas.openxmlformats.org/officeDocument/2006/relationships/customXml" Target="../ink/ink2216.xml"/><Relationship Id="rId75" Type="http://schemas.openxmlformats.org/officeDocument/2006/relationships/image" Target="../media/image1965.png"/><Relationship Id="rId91" Type="http://schemas.openxmlformats.org/officeDocument/2006/relationships/image" Target="../media/image1973.png"/><Relationship Id="rId96" Type="http://schemas.openxmlformats.org/officeDocument/2006/relationships/customXml" Target="../ink/ink2229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184.xml"/><Relationship Id="rId23" Type="http://schemas.openxmlformats.org/officeDocument/2006/relationships/image" Target="../media/image1939.png"/><Relationship Id="rId28" Type="http://schemas.openxmlformats.org/officeDocument/2006/relationships/customXml" Target="../ink/ink2195.xml"/><Relationship Id="rId49" Type="http://schemas.openxmlformats.org/officeDocument/2006/relationships/image" Target="../media/image1952.png"/><Relationship Id="rId114" Type="http://schemas.openxmlformats.org/officeDocument/2006/relationships/customXml" Target="../ink/ink2238.xml"/><Relationship Id="rId119" Type="http://schemas.openxmlformats.org/officeDocument/2006/relationships/image" Target="../media/image1987.png"/><Relationship Id="rId44" Type="http://schemas.openxmlformats.org/officeDocument/2006/relationships/customXml" Target="../ink/ink2203.xml"/><Relationship Id="rId60" Type="http://schemas.openxmlformats.org/officeDocument/2006/relationships/customXml" Target="../ink/ink2211.xml"/><Relationship Id="rId65" Type="http://schemas.openxmlformats.org/officeDocument/2006/relationships/image" Target="../media/image1960.png"/><Relationship Id="rId81" Type="http://schemas.openxmlformats.org/officeDocument/2006/relationships/image" Target="../media/image1968.png"/><Relationship Id="rId86" Type="http://schemas.openxmlformats.org/officeDocument/2006/relationships/customXml" Target="../ink/ink2224.xml"/><Relationship Id="rId4" Type="http://schemas.openxmlformats.org/officeDocument/2006/relationships/customXml" Target="../ink/ink2183.xml"/><Relationship Id="rId9" Type="http://schemas.openxmlformats.org/officeDocument/2006/relationships/image" Target="../media/image1932.png"/><Relationship Id="rId13" Type="http://schemas.openxmlformats.org/officeDocument/2006/relationships/image" Target="../media/image1934.png"/><Relationship Id="rId18" Type="http://schemas.openxmlformats.org/officeDocument/2006/relationships/customXml" Target="../ink/ink2190.xml"/><Relationship Id="rId39" Type="http://schemas.openxmlformats.org/officeDocument/2006/relationships/image" Target="../media/image1947.png"/><Relationship Id="rId109" Type="http://schemas.openxmlformats.org/officeDocument/2006/relationships/image" Target="../media/image1982.png"/><Relationship Id="rId34" Type="http://schemas.openxmlformats.org/officeDocument/2006/relationships/customXml" Target="../ink/ink2198.xml"/><Relationship Id="rId50" Type="http://schemas.openxmlformats.org/officeDocument/2006/relationships/customXml" Target="../ink/ink2206.xml"/><Relationship Id="rId55" Type="http://schemas.openxmlformats.org/officeDocument/2006/relationships/image" Target="../media/image1955.png"/><Relationship Id="rId76" Type="http://schemas.openxmlformats.org/officeDocument/2006/relationships/customXml" Target="../ink/ink2219.xml"/><Relationship Id="rId97" Type="http://schemas.openxmlformats.org/officeDocument/2006/relationships/image" Target="../media/image1976.png"/><Relationship Id="rId104" Type="http://schemas.openxmlformats.org/officeDocument/2006/relationships/customXml" Target="../ink/ink2233.xml"/><Relationship Id="rId120" Type="http://schemas.openxmlformats.org/officeDocument/2006/relationships/customXml" Target="../ink/ink2241.xml"/><Relationship Id="rId7" Type="http://schemas.openxmlformats.org/officeDocument/2006/relationships/image" Target="../media/image1227.png"/><Relationship Id="rId71" Type="http://schemas.openxmlformats.org/officeDocument/2006/relationships/image" Target="../media/image1963.png"/><Relationship Id="rId92" Type="http://schemas.openxmlformats.org/officeDocument/2006/relationships/customXml" Target="../ink/ink2227.xml"/><Relationship Id="rId2" Type="http://schemas.openxmlformats.org/officeDocument/2006/relationships/customXml" Target="../ink/ink2182.xml"/><Relationship Id="rId29" Type="http://schemas.openxmlformats.org/officeDocument/2006/relationships/image" Target="../media/image1942.png"/><Relationship Id="rId24" Type="http://schemas.openxmlformats.org/officeDocument/2006/relationships/customXml" Target="../ink/ink2193.xml"/><Relationship Id="rId40" Type="http://schemas.openxmlformats.org/officeDocument/2006/relationships/customXml" Target="../ink/ink2201.xml"/><Relationship Id="rId45" Type="http://schemas.openxmlformats.org/officeDocument/2006/relationships/image" Target="../media/image1950.png"/><Relationship Id="rId66" Type="http://schemas.openxmlformats.org/officeDocument/2006/relationships/customXml" Target="../ink/ink2214.xml"/><Relationship Id="rId87" Type="http://schemas.openxmlformats.org/officeDocument/2006/relationships/image" Target="../media/image1971.png"/><Relationship Id="rId110" Type="http://schemas.openxmlformats.org/officeDocument/2006/relationships/customXml" Target="../ink/ink2236.xml"/><Relationship Id="rId115" Type="http://schemas.openxmlformats.org/officeDocument/2006/relationships/image" Target="../media/image1985.png"/><Relationship Id="rId61" Type="http://schemas.openxmlformats.org/officeDocument/2006/relationships/image" Target="../media/image1958.png"/><Relationship Id="rId82" Type="http://schemas.openxmlformats.org/officeDocument/2006/relationships/customXml" Target="../ink/ink2222.xml"/><Relationship Id="rId19" Type="http://schemas.openxmlformats.org/officeDocument/2006/relationships/image" Target="../media/image1937.png"/><Relationship Id="rId14" Type="http://schemas.openxmlformats.org/officeDocument/2006/relationships/customXml" Target="../ink/ink2188.xml"/><Relationship Id="rId30" Type="http://schemas.openxmlformats.org/officeDocument/2006/relationships/customXml" Target="../ink/ink2196.xml"/><Relationship Id="rId35" Type="http://schemas.openxmlformats.org/officeDocument/2006/relationships/image" Target="../media/image1945.png"/><Relationship Id="rId56" Type="http://schemas.openxmlformats.org/officeDocument/2006/relationships/customXml" Target="../ink/ink2209.xml"/><Relationship Id="rId77" Type="http://schemas.openxmlformats.org/officeDocument/2006/relationships/image" Target="../media/image1966.png"/><Relationship Id="rId100" Type="http://schemas.openxmlformats.org/officeDocument/2006/relationships/customXml" Target="../ink/ink2231.xml"/><Relationship Id="rId105" Type="http://schemas.openxmlformats.org/officeDocument/2006/relationships/image" Target="../media/image1980.png"/><Relationship Id="rId8" Type="http://schemas.openxmlformats.org/officeDocument/2006/relationships/customXml" Target="../ink/ink2185.xml"/><Relationship Id="rId51" Type="http://schemas.openxmlformats.org/officeDocument/2006/relationships/image" Target="../media/image1953.png"/><Relationship Id="rId72" Type="http://schemas.openxmlformats.org/officeDocument/2006/relationships/customXml" Target="../ink/ink2217.xml"/><Relationship Id="rId93" Type="http://schemas.openxmlformats.org/officeDocument/2006/relationships/image" Target="../media/image1974.png"/><Relationship Id="rId98" Type="http://schemas.openxmlformats.org/officeDocument/2006/relationships/customXml" Target="../ink/ink2230.xml"/><Relationship Id="rId121" Type="http://schemas.openxmlformats.org/officeDocument/2006/relationships/image" Target="../media/image1988.png"/><Relationship Id="rId3" Type="http://schemas.openxmlformats.org/officeDocument/2006/relationships/image" Target="../media/image1930.png"/><Relationship Id="rId25" Type="http://schemas.openxmlformats.org/officeDocument/2006/relationships/image" Target="../media/image1940.png"/><Relationship Id="rId46" Type="http://schemas.openxmlformats.org/officeDocument/2006/relationships/customXml" Target="../ink/ink2204.xml"/><Relationship Id="rId67" Type="http://schemas.openxmlformats.org/officeDocument/2006/relationships/image" Target="../media/image1961.png"/><Relationship Id="rId116" Type="http://schemas.openxmlformats.org/officeDocument/2006/relationships/customXml" Target="../ink/ink2239.xml"/><Relationship Id="rId20" Type="http://schemas.openxmlformats.org/officeDocument/2006/relationships/customXml" Target="../ink/ink2191.xml"/><Relationship Id="rId41" Type="http://schemas.openxmlformats.org/officeDocument/2006/relationships/image" Target="../media/image1948.png"/><Relationship Id="rId62" Type="http://schemas.openxmlformats.org/officeDocument/2006/relationships/customXml" Target="../ink/ink2212.xml"/><Relationship Id="rId83" Type="http://schemas.openxmlformats.org/officeDocument/2006/relationships/image" Target="../media/image1969.png"/><Relationship Id="rId88" Type="http://schemas.openxmlformats.org/officeDocument/2006/relationships/customXml" Target="../ink/ink2225.xml"/><Relationship Id="rId111" Type="http://schemas.openxmlformats.org/officeDocument/2006/relationships/image" Target="../media/image1983.png"/><Relationship Id="rId15" Type="http://schemas.openxmlformats.org/officeDocument/2006/relationships/image" Target="../media/image1935.png"/><Relationship Id="rId36" Type="http://schemas.openxmlformats.org/officeDocument/2006/relationships/customXml" Target="../ink/ink2199.xml"/><Relationship Id="rId57" Type="http://schemas.openxmlformats.org/officeDocument/2006/relationships/image" Target="../media/image1956.png"/><Relationship Id="rId106" Type="http://schemas.openxmlformats.org/officeDocument/2006/relationships/customXml" Target="../ink/ink2234.xml"/><Relationship Id="rId10" Type="http://schemas.openxmlformats.org/officeDocument/2006/relationships/customXml" Target="../ink/ink2186.xml"/><Relationship Id="rId31" Type="http://schemas.openxmlformats.org/officeDocument/2006/relationships/image" Target="../media/image1943.png"/><Relationship Id="rId52" Type="http://schemas.openxmlformats.org/officeDocument/2006/relationships/customXml" Target="../ink/ink2207.xml"/><Relationship Id="rId73" Type="http://schemas.openxmlformats.org/officeDocument/2006/relationships/image" Target="../media/image1964.png"/><Relationship Id="rId78" Type="http://schemas.openxmlformats.org/officeDocument/2006/relationships/customXml" Target="../ink/ink2220.xml"/><Relationship Id="rId94" Type="http://schemas.openxmlformats.org/officeDocument/2006/relationships/customXml" Target="../ink/ink2228.xml"/><Relationship Id="rId99" Type="http://schemas.openxmlformats.org/officeDocument/2006/relationships/image" Target="../media/image1977.png"/><Relationship Id="rId101" Type="http://schemas.openxmlformats.org/officeDocument/2006/relationships/image" Target="../media/image1978.png"/><Relationship Id="rId122" Type="http://schemas.openxmlformats.org/officeDocument/2006/relationships/customXml" Target="../ink/ink224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1.wmf"/><Relationship Id="rId2" Type="http://schemas.openxmlformats.org/officeDocument/2006/relationships/image" Target="../media/image1990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2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3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4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77.png"/><Relationship Id="rId21" Type="http://schemas.openxmlformats.org/officeDocument/2006/relationships/image" Target="../media/image7.png"/><Relationship Id="rId42" Type="http://schemas.openxmlformats.org/officeDocument/2006/relationships/image" Target="../media/image142.png"/><Relationship Id="rId63" Type="http://schemas.openxmlformats.org/officeDocument/2006/relationships/customXml" Target="../ink/ink159.xml"/><Relationship Id="rId84" Type="http://schemas.openxmlformats.org/officeDocument/2006/relationships/image" Target="../media/image161.png"/><Relationship Id="rId138" Type="http://schemas.openxmlformats.org/officeDocument/2006/relationships/customXml" Target="../ink/ink197.xml"/><Relationship Id="rId159" Type="http://schemas.openxmlformats.org/officeDocument/2006/relationships/customXml" Target="../ink/ink208.xml"/><Relationship Id="rId170" Type="http://schemas.openxmlformats.org/officeDocument/2006/relationships/image" Target="../media/image203.png"/><Relationship Id="rId191" Type="http://schemas.openxmlformats.org/officeDocument/2006/relationships/customXml" Target="../ink/ink224.xml"/><Relationship Id="rId205" Type="http://schemas.openxmlformats.org/officeDocument/2006/relationships/image" Target="../media/image220.png"/><Relationship Id="rId107" Type="http://schemas.openxmlformats.org/officeDocument/2006/relationships/image" Target="../media/image172.png"/><Relationship Id="rId11" Type="http://schemas.openxmlformats.org/officeDocument/2006/relationships/image" Target="../media/image128.png"/><Relationship Id="rId32" Type="http://schemas.openxmlformats.org/officeDocument/2006/relationships/image" Target="../media/image137.png"/><Relationship Id="rId53" Type="http://schemas.openxmlformats.org/officeDocument/2006/relationships/image" Target="../media/image42.png"/><Relationship Id="rId74" Type="http://schemas.openxmlformats.org/officeDocument/2006/relationships/image" Target="../media/image156.png"/><Relationship Id="rId128" Type="http://schemas.openxmlformats.org/officeDocument/2006/relationships/customXml" Target="../ink/ink192.xml"/><Relationship Id="rId149" Type="http://schemas.openxmlformats.org/officeDocument/2006/relationships/image" Target="../media/image193.png"/><Relationship Id="rId5" Type="http://schemas.openxmlformats.org/officeDocument/2006/relationships/image" Target="../media/image125.png"/><Relationship Id="rId95" Type="http://schemas.openxmlformats.org/officeDocument/2006/relationships/customXml" Target="../ink/ink175.xml"/><Relationship Id="rId160" Type="http://schemas.openxmlformats.org/officeDocument/2006/relationships/image" Target="../media/image198.png"/><Relationship Id="rId181" Type="http://schemas.openxmlformats.org/officeDocument/2006/relationships/customXml" Target="../ink/ink219.xml"/><Relationship Id="rId22" Type="http://schemas.openxmlformats.org/officeDocument/2006/relationships/customXml" Target="../ink/ink137.xml"/><Relationship Id="rId43" Type="http://schemas.openxmlformats.org/officeDocument/2006/relationships/customXml" Target="../ink/ink148.xml"/><Relationship Id="rId64" Type="http://schemas.openxmlformats.org/officeDocument/2006/relationships/image" Target="../media/image151.png"/><Relationship Id="rId118" Type="http://schemas.openxmlformats.org/officeDocument/2006/relationships/customXml" Target="../ink/ink187.xml"/><Relationship Id="rId139" Type="http://schemas.openxmlformats.org/officeDocument/2006/relationships/image" Target="../media/image188.png"/><Relationship Id="rId85" Type="http://schemas.openxmlformats.org/officeDocument/2006/relationships/customXml" Target="../ink/ink170.xml"/><Relationship Id="rId150" Type="http://schemas.openxmlformats.org/officeDocument/2006/relationships/customXml" Target="../ink/ink203.xml"/><Relationship Id="rId171" Type="http://schemas.openxmlformats.org/officeDocument/2006/relationships/customXml" Target="../ink/ink214.xml"/><Relationship Id="rId192" Type="http://schemas.openxmlformats.org/officeDocument/2006/relationships/image" Target="../media/image214.png"/><Relationship Id="rId206" Type="http://schemas.openxmlformats.org/officeDocument/2006/relationships/customXml" Target="../ink/ink232.xml"/><Relationship Id="rId12" Type="http://schemas.openxmlformats.org/officeDocument/2006/relationships/customXml" Target="../ink/ink132.xml"/><Relationship Id="rId33" Type="http://schemas.openxmlformats.org/officeDocument/2006/relationships/customXml" Target="../ink/ink143.xml"/><Relationship Id="rId108" Type="http://schemas.openxmlformats.org/officeDocument/2006/relationships/customXml" Target="../ink/ink182.xml"/><Relationship Id="rId129" Type="http://schemas.openxmlformats.org/officeDocument/2006/relationships/image" Target="../media/image183.png"/><Relationship Id="rId54" Type="http://schemas.openxmlformats.org/officeDocument/2006/relationships/customXml" Target="../ink/ink154.xml"/><Relationship Id="rId75" Type="http://schemas.openxmlformats.org/officeDocument/2006/relationships/customXml" Target="../ink/ink165.xml"/><Relationship Id="rId96" Type="http://schemas.openxmlformats.org/officeDocument/2006/relationships/customXml" Target="../ink/ink176.xml"/><Relationship Id="rId140" Type="http://schemas.openxmlformats.org/officeDocument/2006/relationships/customXml" Target="../ink/ink198.xml"/><Relationship Id="rId161" Type="http://schemas.openxmlformats.org/officeDocument/2006/relationships/customXml" Target="../ink/ink209.xml"/><Relationship Id="rId182" Type="http://schemas.openxmlformats.org/officeDocument/2006/relationships/image" Target="../media/image209.png"/><Relationship Id="rId6" Type="http://schemas.openxmlformats.org/officeDocument/2006/relationships/customXml" Target="../ink/ink129.xml"/><Relationship Id="rId23" Type="http://schemas.openxmlformats.org/officeDocument/2006/relationships/image" Target="../media/image133.png"/><Relationship Id="rId119" Type="http://schemas.openxmlformats.org/officeDocument/2006/relationships/image" Target="../media/image178.png"/><Relationship Id="rId44" Type="http://schemas.openxmlformats.org/officeDocument/2006/relationships/image" Target="../media/image143.png"/><Relationship Id="rId65" Type="http://schemas.openxmlformats.org/officeDocument/2006/relationships/customXml" Target="../ink/ink160.xml"/><Relationship Id="rId86" Type="http://schemas.openxmlformats.org/officeDocument/2006/relationships/image" Target="../media/image162.png"/><Relationship Id="rId130" Type="http://schemas.openxmlformats.org/officeDocument/2006/relationships/customXml" Target="../ink/ink193.xml"/><Relationship Id="rId151" Type="http://schemas.openxmlformats.org/officeDocument/2006/relationships/image" Target="../media/image194.png"/><Relationship Id="rId172" Type="http://schemas.openxmlformats.org/officeDocument/2006/relationships/image" Target="../media/image204.png"/><Relationship Id="rId193" Type="http://schemas.openxmlformats.org/officeDocument/2006/relationships/customXml" Target="../ink/ink225.xml"/><Relationship Id="rId207" Type="http://schemas.openxmlformats.org/officeDocument/2006/relationships/image" Target="../media/image221.png"/><Relationship Id="rId13" Type="http://schemas.openxmlformats.org/officeDocument/2006/relationships/image" Target="../media/image129.png"/><Relationship Id="rId109" Type="http://schemas.openxmlformats.org/officeDocument/2006/relationships/image" Target="../media/image173.png"/><Relationship Id="rId34" Type="http://schemas.openxmlformats.org/officeDocument/2006/relationships/image" Target="../media/image138.png"/><Relationship Id="rId55" Type="http://schemas.openxmlformats.org/officeDocument/2006/relationships/image" Target="../media/image147.png"/><Relationship Id="rId76" Type="http://schemas.openxmlformats.org/officeDocument/2006/relationships/image" Target="../media/image157.png"/><Relationship Id="rId97" Type="http://schemas.openxmlformats.org/officeDocument/2006/relationships/image" Target="../media/image167.png"/><Relationship Id="rId120" Type="http://schemas.openxmlformats.org/officeDocument/2006/relationships/customXml" Target="../ink/ink188.xml"/><Relationship Id="rId141" Type="http://schemas.openxmlformats.org/officeDocument/2006/relationships/image" Target="../media/image189.png"/><Relationship Id="rId7" Type="http://schemas.openxmlformats.org/officeDocument/2006/relationships/image" Target="../media/image126.png"/><Relationship Id="rId162" Type="http://schemas.openxmlformats.org/officeDocument/2006/relationships/image" Target="../media/image199.png"/><Relationship Id="rId183" Type="http://schemas.openxmlformats.org/officeDocument/2006/relationships/customXml" Target="../ink/ink220.xml"/><Relationship Id="rId24" Type="http://schemas.openxmlformats.org/officeDocument/2006/relationships/customXml" Target="../ink/ink138.xml"/><Relationship Id="rId40" Type="http://schemas.openxmlformats.org/officeDocument/2006/relationships/image" Target="../media/image141.png"/><Relationship Id="rId45" Type="http://schemas.openxmlformats.org/officeDocument/2006/relationships/customXml" Target="../ink/ink149.xml"/><Relationship Id="rId66" Type="http://schemas.openxmlformats.org/officeDocument/2006/relationships/image" Target="../media/image152.png"/><Relationship Id="rId87" Type="http://schemas.openxmlformats.org/officeDocument/2006/relationships/customXml" Target="../ink/ink171.xml"/><Relationship Id="rId110" Type="http://schemas.openxmlformats.org/officeDocument/2006/relationships/customXml" Target="../ink/ink183.xml"/><Relationship Id="rId115" Type="http://schemas.openxmlformats.org/officeDocument/2006/relationships/image" Target="../media/image176.png"/><Relationship Id="rId131" Type="http://schemas.openxmlformats.org/officeDocument/2006/relationships/image" Target="../media/image184.png"/><Relationship Id="rId136" Type="http://schemas.openxmlformats.org/officeDocument/2006/relationships/customXml" Target="../ink/ink196.xml"/><Relationship Id="rId157" Type="http://schemas.openxmlformats.org/officeDocument/2006/relationships/customXml" Target="../ink/ink207.xml"/><Relationship Id="rId178" Type="http://schemas.openxmlformats.org/officeDocument/2006/relationships/image" Target="../media/image207.png"/><Relationship Id="rId61" Type="http://schemas.openxmlformats.org/officeDocument/2006/relationships/customXml" Target="../ink/ink158.xml"/><Relationship Id="rId82" Type="http://schemas.openxmlformats.org/officeDocument/2006/relationships/image" Target="../media/image160.png"/><Relationship Id="rId152" Type="http://schemas.openxmlformats.org/officeDocument/2006/relationships/customXml" Target="../ink/ink204.xml"/><Relationship Id="rId173" Type="http://schemas.openxmlformats.org/officeDocument/2006/relationships/customXml" Target="../ink/ink215.xml"/><Relationship Id="rId194" Type="http://schemas.openxmlformats.org/officeDocument/2006/relationships/image" Target="../media/image215.png"/><Relationship Id="rId199" Type="http://schemas.openxmlformats.org/officeDocument/2006/relationships/customXml" Target="../ink/ink228.xml"/><Relationship Id="rId203" Type="http://schemas.openxmlformats.org/officeDocument/2006/relationships/customXml" Target="../ink/ink230.xml"/><Relationship Id="rId19" Type="http://schemas.openxmlformats.org/officeDocument/2006/relationships/image" Target="../media/image132.png"/><Relationship Id="rId14" Type="http://schemas.openxmlformats.org/officeDocument/2006/relationships/customXml" Target="../ink/ink133.xml"/><Relationship Id="rId30" Type="http://schemas.openxmlformats.org/officeDocument/2006/relationships/image" Target="../media/image136.png"/><Relationship Id="rId35" Type="http://schemas.openxmlformats.org/officeDocument/2006/relationships/customXml" Target="../ink/ink144.xml"/><Relationship Id="rId56" Type="http://schemas.openxmlformats.org/officeDocument/2006/relationships/customXml" Target="../ink/ink155.xml"/><Relationship Id="rId77" Type="http://schemas.openxmlformats.org/officeDocument/2006/relationships/customXml" Target="../ink/ink166.xml"/><Relationship Id="rId100" Type="http://schemas.openxmlformats.org/officeDocument/2006/relationships/customXml" Target="../ink/ink178.xml"/><Relationship Id="rId105" Type="http://schemas.openxmlformats.org/officeDocument/2006/relationships/image" Target="../media/image171.png"/><Relationship Id="rId126" Type="http://schemas.openxmlformats.org/officeDocument/2006/relationships/customXml" Target="../ink/ink191.xml"/><Relationship Id="rId147" Type="http://schemas.openxmlformats.org/officeDocument/2006/relationships/image" Target="../media/image192.png"/><Relationship Id="rId168" Type="http://schemas.openxmlformats.org/officeDocument/2006/relationships/image" Target="../media/image202.png"/><Relationship Id="rId8" Type="http://schemas.openxmlformats.org/officeDocument/2006/relationships/customXml" Target="../ink/ink130.xml"/><Relationship Id="rId51" Type="http://schemas.openxmlformats.org/officeDocument/2006/relationships/image" Target="../media/image146.png"/><Relationship Id="rId72" Type="http://schemas.openxmlformats.org/officeDocument/2006/relationships/image" Target="../media/image155.png"/><Relationship Id="rId93" Type="http://schemas.openxmlformats.org/officeDocument/2006/relationships/customXml" Target="../ink/ink174.xml"/><Relationship Id="rId98" Type="http://schemas.openxmlformats.org/officeDocument/2006/relationships/customXml" Target="../ink/ink177.xml"/><Relationship Id="rId121" Type="http://schemas.openxmlformats.org/officeDocument/2006/relationships/image" Target="../media/image179.png"/><Relationship Id="rId142" Type="http://schemas.openxmlformats.org/officeDocument/2006/relationships/customXml" Target="../ink/ink199.xml"/><Relationship Id="rId163" Type="http://schemas.openxmlformats.org/officeDocument/2006/relationships/customXml" Target="../ink/ink210.xml"/><Relationship Id="rId184" Type="http://schemas.openxmlformats.org/officeDocument/2006/relationships/image" Target="../media/image210.png"/><Relationship Id="rId189" Type="http://schemas.openxmlformats.org/officeDocument/2006/relationships/customXml" Target="../ink/ink223.xml"/><Relationship Id="rId3" Type="http://schemas.openxmlformats.org/officeDocument/2006/relationships/image" Target="../media/image124.png"/><Relationship Id="rId25" Type="http://schemas.openxmlformats.org/officeDocument/2006/relationships/image" Target="../media/image134.png"/><Relationship Id="rId46" Type="http://schemas.openxmlformats.org/officeDocument/2006/relationships/image" Target="../media/image144.png"/><Relationship Id="rId67" Type="http://schemas.openxmlformats.org/officeDocument/2006/relationships/customXml" Target="../ink/ink161.xml"/><Relationship Id="rId116" Type="http://schemas.openxmlformats.org/officeDocument/2006/relationships/customXml" Target="../ink/ink186.xml"/><Relationship Id="rId137" Type="http://schemas.openxmlformats.org/officeDocument/2006/relationships/image" Target="../media/image187.png"/><Relationship Id="rId158" Type="http://schemas.openxmlformats.org/officeDocument/2006/relationships/image" Target="../media/image197.png"/><Relationship Id="rId20" Type="http://schemas.openxmlformats.org/officeDocument/2006/relationships/customXml" Target="../ink/ink136.xml"/><Relationship Id="rId41" Type="http://schemas.openxmlformats.org/officeDocument/2006/relationships/customXml" Target="../ink/ink147.xml"/><Relationship Id="rId62" Type="http://schemas.openxmlformats.org/officeDocument/2006/relationships/image" Target="../media/image150.png"/><Relationship Id="rId83" Type="http://schemas.openxmlformats.org/officeDocument/2006/relationships/customXml" Target="../ink/ink169.xml"/><Relationship Id="rId88" Type="http://schemas.openxmlformats.org/officeDocument/2006/relationships/image" Target="../media/image163.png"/><Relationship Id="rId111" Type="http://schemas.openxmlformats.org/officeDocument/2006/relationships/image" Target="../media/image174.png"/><Relationship Id="rId132" Type="http://schemas.openxmlformats.org/officeDocument/2006/relationships/customXml" Target="../ink/ink194.xml"/><Relationship Id="rId153" Type="http://schemas.openxmlformats.org/officeDocument/2006/relationships/image" Target="../media/image195.png"/><Relationship Id="rId174" Type="http://schemas.openxmlformats.org/officeDocument/2006/relationships/image" Target="../media/image205.png"/><Relationship Id="rId179" Type="http://schemas.openxmlformats.org/officeDocument/2006/relationships/customXml" Target="../ink/ink218.xml"/><Relationship Id="rId195" Type="http://schemas.openxmlformats.org/officeDocument/2006/relationships/customXml" Target="../ink/ink226.xml"/><Relationship Id="rId190" Type="http://schemas.openxmlformats.org/officeDocument/2006/relationships/image" Target="../media/image213.png"/><Relationship Id="rId204" Type="http://schemas.openxmlformats.org/officeDocument/2006/relationships/customXml" Target="../ink/ink231.xml"/><Relationship Id="rId15" Type="http://schemas.openxmlformats.org/officeDocument/2006/relationships/image" Target="../media/image130.png"/><Relationship Id="rId36" Type="http://schemas.openxmlformats.org/officeDocument/2006/relationships/image" Target="../media/image139.png"/><Relationship Id="rId57" Type="http://schemas.openxmlformats.org/officeDocument/2006/relationships/image" Target="../media/image148.png"/><Relationship Id="rId106" Type="http://schemas.openxmlformats.org/officeDocument/2006/relationships/customXml" Target="../ink/ink181.xml"/><Relationship Id="rId127" Type="http://schemas.openxmlformats.org/officeDocument/2006/relationships/image" Target="../media/image182.png"/><Relationship Id="rId10" Type="http://schemas.openxmlformats.org/officeDocument/2006/relationships/customXml" Target="../ink/ink131.xml"/><Relationship Id="rId31" Type="http://schemas.openxmlformats.org/officeDocument/2006/relationships/customXml" Target="../ink/ink142.xml"/><Relationship Id="rId52" Type="http://schemas.openxmlformats.org/officeDocument/2006/relationships/customXml" Target="../ink/ink153.xml"/><Relationship Id="rId73" Type="http://schemas.openxmlformats.org/officeDocument/2006/relationships/customXml" Target="../ink/ink164.xml"/><Relationship Id="rId78" Type="http://schemas.openxmlformats.org/officeDocument/2006/relationships/image" Target="../media/image158.png"/><Relationship Id="rId94" Type="http://schemas.openxmlformats.org/officeDocument/2006/relationships/image" Target="../media/image166.png"/><Relationship Id="rId99" Type="http://schemas.openxmlformats.org/officeDocument/2006/relationships/image" Target="../media/image168.png"/><Relationship Id="rId101" Type="http://schemas.openxmlformats.org/officeDocument/2006/relationships/image" Target="../media/image169.png"/><Relationship Id="rId122" Type="http://schemas.openxmlformats.org/officeDocument/2006/relationships/customXml" Target="../ink/ink189.xml"/><Relationship Id="rId143" Type="http://schemas.openxmlformats.org/officeDocument/2006/relationships/image" Target="../media/image190.png"/><Relationship Id="rId148" Type="http://schemas.openxmlformats.org/officeDocument/2006/relationships/customXml" Target="../ink/ink202.xml"/><Relationship Id="rId164" Type="http://schemas.openxmlformats.org/officeDocument/2006/relationships/image" Target="../media/image200.png"/><Relationship Id="rId169" Type="http://schemas.openxmlformats.org/officeDocument/2006/relationships/customXml" Target="../ink/ink213.xml"/><Relationship Id="rId185" Type="http://schemas.openxmlformats.org/officeDocument/2006/relationships/customXml" Target="../ink/ink221.xml"/><Relationship Id="rId4" Type="http://schemas.openxmlformats.org/officeDocument/2006/relationships/customXml" Target="../ink/ink128.xml"/><Relationship Id="rId9" Type="http://schemas.openxmlformats.org/officeDocument/2006/relationships/image" Target="../media/image127.png"/><Relationship Id="rId180" Type="http://schemas.openxmlformats.org/officeDocument/2006/relationships/image" Target="../media/image208.png"/><Relationship Id="rId26" Type="http://schemas.openxmlformats.org/officeDocument/2006/relationships/customXml" Target="../ink/ink139.xml"/><Relationship Id="rId47" Type="http://schemas.openxmlformats.org/officeDocument/2006/relationships/customXml" Target="../ink/ink150.xml"/><Relationship Id="rId68" Type="http://schemas.openxmlformats.org/officeDocument/2006/relationships/image" Target="../media/image153.png"/><Relationship Id="rId89" Type="http://schemas.openxmlformats.org/officeDocument/2006/relationships/customXml" Target="../ink/ink172.xml"/><Relationship Id="rId112" Type="http://schemas.openxmlformats.org/officeDocument/2006/relationships/customXml" Target="../ink/ink184.xml"/><Relationship Id="rId133" Type="http://schemas.openxmlformats.org/officeDocument/2006/relationships/image" Target="../media/image185.png"/><Relationship Id="rId154" Type="http://schemas.openxmlformats.org/officeDocument/2006/relationships/customXml" Target="../ink/ink205.xml"/><Relationship Id="rId175" Type="http://schemas.openxmlformats.org/officeDocument/2006/relationships/customXml" Target="../ink/ink216.xml"/><Relationship Id="rId196" Type="http://schemas.openxmlformats.org/officeDocument/2006/relationships/image" Target="../media/image216.png"/><Relationship Id="rId200" Type="http://schemas.openxmlformats.org/officeDocument/2006/relationships/image" Target="../media/image218.png"/><Relationship Id="rId16" Type="http://schemas.openxmlformats.org/officeDocument/2006/relationships/customXml" Target="../ink/ink134.xml"/><Relationship Id="rId37" Type="http://schemas.openxmlformats.org/officeDocument/2006/relationships/customXml" Target="../ink/ink145.xml"/><Relationship Id="rId58" Type="http://schemas.openxmlformats.org/officeDocument/2006/relationships/customXml" Target="../ink/ink156.xml"/><Relationship Id="rId79" Type="http://schemas.openxmlformats.org/officeDocument/2006/relationships/customXml" Target="../ink/ink167.xml"/><Relationship Id="rId102" Type="http://schemas.openxmlformats.org/officeDocument/2006/relationships/customXml" Target="../ink/ink179.xml"/><Relationship Id="rId123" Type="http://schemas.openxmlformats.org/officeDocument/2006/relationships/image" Target="../media/image180.png"/><Relationship Id="rId144" Type="http://schemas.openxmlformats.org/officeDocument/2006/relationships/customXml" Target="../ink/ink200.xml"/><Relationship Id="rId90" Type="http://schemas.openxmlformats.org/officeDocument/2006/relationships/image" Target="../media/image164.png"/><Relationship Id="rId165" Type="http://schemas.openxmlformats.org/officeDocument/2006/relationships/customXml" Target="../ink/ink211.xml"/><Relationship Id="rId186" Type="http://schemas.openxmlformats.org/officeDocument/2006/relationships/image" Target="../media/image211.png"/><Relationship Id="rId27" Type="http://schemas.openxmlformats.org/officeDocument/2006/relationships/image" Target="../media/image135.png"/><Relationship Id="rId48" Type="http://schemas.openxmlformats.org/officeDocument/2006/relationships/customXml" Target="../ink/ink151.xml"/><Relationship Id="rId69" Type="http://schemas.openxmlformats.org/officeDocument/2006/relationships/customXml" Target="../ink/ink162.xml"/><Relationship Id="rId113" Type="http://schemas.openxmlformats.org/officeDocument/2006/relationships/image" Target="../media/image175.png"/><Relationship Id="rId134" Type="http://schemas.openxmlformats.org/officeDocument/2006/relationships/customXml" Target="../ink/ink195.xml"/><Relationship Id="rId80" Type="http://schemas.openxmlformats.org/officeDocument/2006/relationships/image" Target="../media/image159.png"/><Relationship Id="rId155" Type="http://schemas.openxmlformats.org/officeDocument/2006/relationships/image" Target="../media/image196.png"/><Relationship Id="rId176" Type="http://schemas.openxmlformats.org/officeDocument/2006/relationships/image" Target="../media/image206.png"/><Relationship Id="rId197" Type="http://schemas.openxmlformats.org/officeDocument/2006/relationships/customXml" Target="../ink/ink227.xml"/><Relationship Id="rId201" Type="http://schemas.openxmlformats.org/officeDocument/2006/relationships/customXml" Target="../ink/ink229.xml"/><Relationship Id="rId17" Type="http://schemas.openxmlformats.org/officeDocument/2006/relationships/image" Target="../media/image131.png"/><Relationship Id="rId38" Type="http://schemas.openxmlformats.org/officeDocument/2006/relationships/image" Target="../media/image140.png"/><Relationship Id="rId59" Type="http://schemas.openxmlformats.org/officeDocument/2006/relationships/customXml" Target="../ink/ink157.xml"/><Relationship Id="rId103" Type="http://schemas.openxmlformats.org/officeDocument/2006/relationships/image" Target="../media/image170.png"/><Relationship Id="rId124" Type="http://schemas.openxmlformats.org/officeDocument/2006/relationships/customXml" Target="../ink/ink190.xml"/><Relationship Id="rId70" Type="http://schemas.openxmlformats.org/officeDocument/2006/relationships/image" Target="../media/image154.png"/><Relationship Id="rId91" Type="http://schemas.openxmlformats.org/officeDocument/2006/relationships/customXml" Target="../ink/ink173.xml"/><Relationship Id="rId145" Type="http://schemas.openxmlformats.org/officeDocument/2006/relationships/image" Target="../media/image191.png"/><Relationship Id="rId166" Type="http://schemas.openxmlformats.org/officeDocument/2006/relationships/image" Target="../media/image201.png"/><Relationship Id="rId187" Type="http://schemas.openxmlformats.org/officeDocument/2006/relationships/customXml" Target="../ink/ink222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40.xml"/><Relationship Id="rId49" Type="http://schemas.openxmlformats.org/officeDocument/2006/relationships/image" Target="../media/image145.png"/><Relationship Id="rId114" Type="http://schemas.openxmlformats.org/officeDocument/2006/relationships/customXml" Target="../ink/ink185.xml"/><Relationship Id="rId60" Type="http://schemas.openxmlformats.org/officeDocument/2006/relationships/image" Target="../media/image149.png"/><Relationship Id="rId81" Type="http://schemas.openxmlformats.org/officeDocument/2006/relationships/customXml" Target="../ink/ink168.xml"/><Relationship Id="rId135" Type="http://schemas.openxmlformats.org/officeDocument/2006/relationships/image" Target="../media/image186.png"/><Relationship Id="rId156" Type="http://schemas.openxmlformats.org/officeDocument/2006/relationships/customXml" Target="../ink/ink206.xml"/><Relationship Id="rId177" Type="http://schemas.openxmlformats.org/officeDocument/2006/relationships/customXml" Target="../ink/ink217.xml"/><Relationship Id="rId198" Type="http://schemas.openxmlformats.org/officeDocument/2006/relationships/image" Target="../media/image217.png"/><Relationship Id="rId202" Type="http://schemas.openxmlformats.org/officeDocument/2006/relationships/image" Target="../media/image219.png"/><Relationship Id="rId18" Type="http://schemas.openxmlformats.org/officeDocument/2006/relationships/customXml" Target="../ink/ink135.xml"/><Relationship Id="rId39" Type="http://schemas.openxmlformats.org/officeDocument/2006/relationships/customXml" Target="../ink/ink146.xml"/><Relationship Id="rId50" Type="http://schemas.openxmlformats.org/officeDocument/2006/relationships/customXml" Target="../ink/ink152.xml"/><Relationship Id="rId104" Type="http://schemas.openxmlformats.org/officeDocument/2006/relationships/customXml" Target="../ink/ink180.xml"/><Relationship Id="rId125" Type="http://schemas.openxmlformats.org/officeDocument/2006/relationships/image" Target="../media/image181.png"/><Relationship Id="rId146" Type="http://schemas.openxmlformats.org/officeDocument/2006/relationships/customXml" Target="../ink/ink201.xml"/><Relationship Id="rId167" Type="http://schemas.openxmlformats.org/officeDocument/2006/relationships/customXml" Target="../ink/ink212.xml"/><Relationship Id="rId188" Type="http://schemas.openxmlformats.org/officeDocument/2006/relationships/image" Target="../media/image212.png"/><Relationship Id="rId71" Type="http://schemas.openxmlformats.org/officeDocument/2006/relationships/customXml" Target="../ink/ink163.xml"/><Relationship Id="rId92" Type="http://schemas.openxmlformats.org/officeDocument/2006/relationships/image" Target="../media/image165.png"/><Relationship Id="rId2" Type="http://schemas.openxmlformats.org/officeDocument/2006/relationships/customXml" Target="../ink/ink127.xml"/><Relationship Id="rId29" Type="http://schemas.openxmlformats.org/officeDocument/2006/relationships/customXml" Target="../ink/ink14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7.wmf"/><Relationship Id="rId2" Type="http://schemas.openxmlformats.org/officeDocument/2006/relationships/image" Target="../media/image1996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8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0.png"/><Relationship Id="rId2" Type="http://schemas.openxmlformats.org/officeDocument/2006/relationships/image" Target="../media/image1999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1.png"/><Relationship Id="rId2" Type="http://schemas.openxmlformats.org/officeDocument/2006/relationships/image" Target="../media/image1997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13" Type="http://schemas.openxmlformats.org/officeDocument/2006/relationships/image" Target="../media/image2007.wmf"/><Relationship Id="rId3" Type="http://schemas.openxmlformats.org/officeDocument/2006/relationships/image" Target="../media/image2002.wmf"/><Relationship Id="rId7" Type="http://schemas.openxmlformats.org/officeDocument/2006/relationships/image" Target="../media/image2004.wmf"/><Relationship Id="rId12" Type="http://schemas.openxmlformats.org/officeDocument/2006/relationships/oleObject" Target="../embeddings/oleObject15.bin"/><Relationship Id="rId2" Type="http://schemas.openxmlformats.org/officeDocument/2006/relationships/oleObject" Target="../embeddings/oleObject1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2.bin"/><Relationship Id="rId11" Type="http://schemas.openxmlformats.org/officeDocument/2006/relationships/image" Target="../media/image2006.wmf"/><Relationship Id="rId5" Type="http://schemas.openxmlformats.org/officeDocument/2006/relationships/image" Target="../media/image2003.wmf"/><Relationship Id="rId10" Type="http://schemas.openxmlformats.org/officeDocument/2006/relationships/oleObject" Target="../embeddings/oleObject14.bin"/><Relationship Id="rId4" Type="http://schemas.openxmlformats.org/officeDocument/2006/relationships/oleObject" Target="../embeddings/oleObject11.bin"/><Relationship Id="rId9" Type="http://schemas.openxmlformats.org/officeDocument/2006/relationships/image" Target="../media/image2005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8.w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0.wmf"/><Relationship Id="rId2" Type="http://schemas.openxmlformats.org/officeDocument/2006/relationships/image" Target="../media/image2009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2.png"/><Relationship Id="rId2" Type="http://schemas.openxmlformats.org/officeDocument/2006/relationships/image" Target="../media/image2011.w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4.wmf"/><Relationship Id="rId2" Type="http://schemas.openxmlformats.org/officeDocument/2006/relationships/image" Target="../media/image201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9.png"/><Relationship Id="rId21" Type="http://schemas.openxmlformats.org/officeDocument/2006/relationships/image" Target="../media/image231.png"/><Relationship Id="rId42" Type="http://schemas.openxmlformats.org/officeDocument/2006/relationships/customXml" Target="../ink/ink253.xml"/><Relationship Id="rId63" Type="http://schemas.openxmlformats.org/officeDocument/2006/relationships/image" Target="../media/image252.png"/><Relationship Id="rId84" Type="http://schemas.openxmlformats.org/officeDocument/2006/relationships/customXml" Target="../ink/ink274.xml"/><Relationship Id="rId138" Type="http://schemas.openxmlformats.org/officeDocument/2006/relationships/customXml" Target="../ink/ink301.xml"/><Relationship Id="rId159" Type="http://schemas.openxmlformats.org/officeDocument/2006/relationships/image" Target="../media/image300.png"/><Relationship Id="rId107" Type="http://schemas.openxmlformats.org/officeDocument/2006/relationships/image" Target="../media/image274.png"/><Relationship Id="rId11" Type="http://schemas.openxmlformats.org/officeDocument/2006/relationships/image" Target="../media/image226.png"/><Relationship Id="rId32" Type="http://schemas.openxmlformats.org/officeDocument/2006/relationships/customXml" Target="../ink/ink248.xml"/><Relationship Id="rId53" Type="http://schemas.openxmlformats.org/officeDocument/2006/relationships/image" Target="../media/image247.png"/><Relationship Id="rId74" Type="http://schemas.openxmlformats.org/officeDocument/2006/relationships/customXml" Target="../ink/ink269.xml"/><Relationship Id="rId128" Type="http://schemas.openxmlformats.org/officeDocument/2006/relationships/customXml" Target="../ink/ink296.xml"/><Relationship Id="rId149" Type="http://schemas.openxmlformats.org/officeDocument/2006/relationships/image" Target="../media/image295.png"/><Relationship Id="rId5" Type="http://schemas.openxmlformats.org/officeDocument/2006/relationships/image" Target="../media/image223.png"/><Relationship Id="rId95" Type="http://schemas.openxmlformats.org/officeDocument/2006/relationships/image" Target="../media/image268.png"/><Relationship Id="rId160" Type="http://schemas.openxmlformats.org/officeDocument/2006/relationships/customXml" Target="../ink/ink312.xml"/><Relationship Id="rId22" Type="http://schemas.openxmlformats.org/officeDocument/2006/relationships/customXml" Target="../ink/ink243.xml"/><Relationship Id="rId43" Type="http://schemas.openxmlformats.org/officeDocument/2006/relationships/image" Target="../media/image242.png"/><Relationship Id="rId64" Type="http://schemas.openxmlformats.org/officeDocument/2006/relationships/customXml" Target="../ink/ink264.xml"/><Relationship Id="rId118" Type="http://schemas.openxmlformats.org/officeDocument/2006/relationships/customXml" Target="../ink/ink291.xml"/><Relationship Id="rId139" Type="http://schemas.openxmlformats.org/officeDocument/2006/relationships/image" Target="../media/image290.png"/><Relationship Id="rId85" Type="http://schemas.openxmlformats.org/officeDocument/2006/relationships/image" Target="../media/image263.png"/><Relationship Id="rId150" Type="http://schemas.openxmlformats.org/officeDocument/2006/relationships/customXml" Target="../ink/ink307.xml"/><Relationship Id="rId12" Type="http://schemas.openxmlformats.org/officeDocument/2006/relationships/customXml" Target="../ink/ink238.xml"/><Relationship Id="rId17" Type="http://schemas.openxmlformats.org/officeDocument/2006/relationships/image" Target="../media/image229.png"/><Relationship Id="rId33" Type="http://schemas.openxmlformats.org/officeDocument/2006/relationships/image" Target="../media/image237.png"/><Relationship Id="rId38" Type="http://schemas.openxmlformats.org/officeDocument/2006/relationships/customXml" Target="../ink/ink251.xml"/><Relationship Id="rId59" Type="http://schemas.openxmlformats.org/officeDocument/2006/relationships/image" Target="../media/image250.png"/><Relationship Id="rId103" Type="http://schemas.openxmlformats.org/officeDocument/2006/relationships/image" Target="../media/image272.png"/><Relationship Id="rId108" Type="http://schemas.openxmlformats.org/officeDocument/2006/relationships/customXml" Target="../ink/ink286.xml"/><Relationship Id="rId124" Type="http://schemas.openxmlformats.org/officeDocument/2006/relationships/customXml" Target="../ink/ink294.xml"/><Relationship Id="rId129" Type="http://schemas.openxmlformats.org/officeDocument/2006/relationships/image" Target="../media/image285.png"/><Relationship Id="rId54" Type="http://schemas.openxmlformats.org/officeDocument/2006/relationships/customXml" Target="../ink/ink259.xml"/><Relationship Id="rId70" Type="http://schemas.openxmlformats.org/officeDocument/2006/relationships/customXml" Target="../ink/ink267.xml"/><Relationship Id="rId75" Type="http://schemas.openxmlformats.org/officeDocument/2006/relationships/image" Target="../media/image258.png"/><Relationship Id="rId91" Type="http://schemas.openxmlformats.org/officeDocument/2006/relationships/image" Target="../media/image266.png"/><Relationship Id="rId96" Type="http://schemas.openxmlformats.org/officeDocument/2006/relationships/customXml" Target="../ink/ink280.xml"/><Relationship Id="rId140" Type="http://schemas.openxmlformats.org/officeDocument/2006/relationships/customXml" Target="../ink/ink302.xml"/><Relationship Id="rId145" Type="http://schemas.openxmlformats.org/officeDocument/2006/relationships/image" Target="../media/image293.png"/><Relationship Id="rId161" Type="http://schemas.openxmlformats.org/officeDocument/2006/relationships/image" Target="../media/image30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35.xml"/><Relationship Id="rId23" Type="http://schemas.openxmlformats.org/officeDocument/2006/relationships/image" Target="../media/image232.png"/><Relationship Id="rId28" Type="http://schemas.openxmlformats.org/officeDocument/2006/relationships/customXml" Target="../ink/ink246.xml"/><Relationship Id="rId49" Type="http://schemas.openxmlformats.org/officeDocument/2006/relationships/image" Target="../media/image245.png"/><Relationship Id="rId114" Type="http://schemas.openxmlformats.org/officeDocument/2006/relationships/customXml" Target="../ink/ink289.xml"/><Relationship Id="rId119" Type="http://schemas.openxmlformats.org/officeDocument/2006/relationships/image" Target="../media/image280.png"/><Relationship Id="rId44" Type="http://schemas.openxmlformats.org/officeDocument/2006/relationships/customXml" Target="../ink/ink254.xml"/><Relationship Id="rId60" Type="http://schemas.openxmlformats.org/officeDocument/2006/relationships/customXml" Target="../ink/ink262.xml"/><Relationship Id="rId65" Type="http://schemas.openxmlformats.org/officeDocument/2006/relationships/image" Target="../media/image253.png"/><Relationship Id="rId81" Type="http://schemas.openxmlformats.org/officeDocument/2006/relationships/image" Target="../media/image261.png"/><Relationship Id="rId86" Type="http://schemas.openxmlformats.org/officeDocument/2006/relationships/customXml" Target="../ink/ink275.xml"/><Relationship Id="rId130" Type="http://schemas.openxmlformats.org/officeDocument/2006/relationships/customXml" Target="../ink/ink297.xml"/><Relationship Id="rId135" Type="http://schemas.openxmlformats.org/officeDocument/2006/relationships/image" Target="../media/image288.png"/><Relationship Id="rId151" Type="http://schemas.openxmlformats.org/officeDocument/2006/relationships/image" Target="../media/image296.png"/><Relationship Id="rId156" Type="http://schemas.openxmlformats.org/officeDocument/2006/relationships/customXml" Target="../ink/ink310.xml"/><Relationship Id="rId13" Type="http://schemas.openxmlformats.org/officeDocument/2006/relationships/image" Target="../media/image227.png"/><Relationship Id="rId18" Type="http://schemas.openxmlformats.org/officeDocument/2006/relationships/customXml" Target="../ink/ink241.xml"/><Relationship Id="rId39" Type="http://schemas.openxmlformats.org/officeDocument/2006/relationships/image" Target="../media/image240.png"/><Relationship Id="rId109" Type="http://schemas.openxmlformats.org/officeDocument/2006/relationships/image" Target="../media/image275.png"/><Relationship Id="rId34" Type="http://schemas.openxmlformats.org/officeDocument/2006/relationships/customXml" Target="../ink/ink249.xml"/><Relationship Id="rId50" Type="http://schemas.openxmlformats.org/officeDocument/2006/relationships/customXml" Target="../ink/ink257.xml"/><Relationship Id="rId55" Type="http://schemas.openxmlformats.org/officeDocument/2006/relationships/image" Target="../media/image248.png"/><Relationship Id="rId76" Type="http://schemas.openxmlformats.org/officeDocument/2006/relationships/customXml" Target="../ink/ink270.xml"/><Relationship Id="rId97" Type="http://schemas.openxmlformats.org/officeDocument/2006/relationships/image" Target="../media/image269.png"/><Relationship Id="rId104" Type="http://schemas.openxmlformats.org/officeDocument/2006/relationships/customXml" Target="../ink/ink284.xml"/><Relationship Id="rId120" Type="http://schemas.openxmlformats.org/officeDocument/2006/relationships/customXml" Target="../ink/ink292.xml"/><Relationship Id="rId125" Type="http://schemas.openxmlformats.org/officeDocument/2006/relationships/image" Target="../media/image283.png"/><Relationship Id="rId141" Type="http://schemas.openxmlformats.org/officeDocument/2006/relationships/image" Target="../media/image291.png"/><Relationship Id="rId146" Type="http://schemas.openxmlformats.org/officeDocument/2006/relationships/customXml" Target="../ink/ink305.xml"/><Relationship Id="rId7" Type="http://schemas.openxmlformats.org/officeDocument/2006/relationships/image" Target="../media/image224.png"/><Relationship Id="rId71" Type="http://schemas.openxmlformats.org/officeDocument/2006/relationships/image" Target="../media/image256.png"/><Relationship Id="rId92" Type="http://schemas.openxmlformats.org/officeDocument/2006/relationships/customXml" Target="../ink/ink278.xml"/><Relationship Id="rId162" Type="http://schemas.openxmlformats.org/officeDocument/2006/relationships/customXml" Target="../ink/ink313.xml"/><Relationship Id="rId2" Type="http://schemas.openxmlformats.org/officeDocument/2006/relationships/customXml" Target="../ink/ink233.xml"/><Relationship Id="rId29" Type="http://schemas.openxmlformats.org/officeDocument/2006/relationships/image" Target="../media/image235.png"/><Relationship Id="rId24" Type="http://schemas.openxmlformats.org/officeDocument/2006/relationships/customXml" Target="../ink/ink244.xml"/><Relationship Id="rId40" Type="http://schemas.openxmlformats.org/officeDocument/2006/relationships/customXml" Target="../ink/ink252.xml"/><Relationship Id="rId45" Type="http://schemas.openxmlformats.org/officeDocument/2006/relationships/image" Target="../media/image243.png"/><Relationship Id="rId66" Type="http://schemas.openxmlformats.org/officeDocument/2006/relationships/customXml" Target="../ink/ink265.xml"/><Relationship Id="rId87" Type="http://schemas.openxmlformats.org/officeDocument/2006/relationships/image" Target="../media/image264.png"/><Relationship Id="rId110" Type="http://schemas.openxmlformats.org/officeDocument/2006/relationships/customXml" Target="../ink/ink287.xml"/><Relationship Id="rId115" Type="http://schemas.openxmlformats.org/officeDocument/2006/relationships/image" Target="../media/image278.png"/><Relationship Id="rId131" Type="http://schemas.openxmlformats.org/officeDocument/2006/relationships/image" Target="../media/image286.png"/><Relationship Id="rId136" Type="http://schemas.openxmlformats.org/officeDocument/2006/relationships/customXml" Target="../ink/ink300.xml"/><Relationship Id="rId157" Type="http://schemas.openxmlformats.org/officeDocument/2006/relationships/image" Target="../media/image299.png"/><Relationship Id="rId61" Type="http://schemas.openxmlformats.org/officeDocument/2006/relationships/image" Target="../media/image251.png"/><Relationship Id="rId82" Type="http://schemas.openxmlformats.org/officeDocument/2006/relationships/customXml" Target="../ink/ink273.xml"/><Relationship Id="rId152" Type="http://schemas.openxmlformats.org/officeDocument/2006/relationships/customXml" Target="../ink/ink308.xml"/><Relationship Id="rId19" Type="http://schemas.openxmlformats.org/officeDocument/2006/relationships/image" Target="../media/image230.png"/><Relationship Id="rId14" Type="http://schemas.openxmlformats.org/officeDocument/2006/relationships/customXml" Target="../ink/ink239.xml"/><Relationship Id="rId30" Type="http://schemas.openxmlformats.org/officeDocument/2006/relationships/customXml" Target="../ink/ink247.xml"/><Relationship Id="rId35" Type="http://schemas.openxmlformats.org/officeDocument/2006/relationships/image" Target="../media/image238.png"/><Relationship Id="rId56" Type="http://schemas.openxmlformats.org/officeDocument/2006/relationships/customXml" Target="../ink/ink260.xml"/><Relationship Id="rId77" Type="http://schemas.openxmlformats.org/officeDocument/2006/relationships/image" Target="../media/image259.png"/><Relationship Id="rId100" Type="http://schemas.openxmlformats.org/officeDocument/2006/relationships/customXml" Target="../ink/ink282.xml"/><Relationship Id="rId105" Type="http://schemas.openxmlformats.org/officeDocument/2006/relationships/image" Target="../media/image273.png"/><Relationship Id="rId126" Type="http://schemas.openxmlformats.org/officeDocument/2006/relationships/customXml" Target="../ink/ink295.xml"/><Relationship Id="rId147" Type="http://schemas.openxmlformats.org/officeDocument/2006/relationships/image" Target="../media/image294.png"/><Relationship Id="rId8" Type="http://schemas.openxmlformats.org/officeDocument/2006/relationships/customXml" Target="../ink/ink236.xml"/><Relationship Id="rId51" Type="http://schemas.openxmlformats.org/officeDocument/2006/relationships/image" Target="../media/image246.png"/><Relationship Id="rId72" Type="http://schemas.openxmlformats.org/officeDocument/2006/relationships/customXml" Target="../ink/ink268.xml"/><Relationship Id="rId93" Type="http://schemas.openxmlformats.org/officeDocument/2006/relationships/image" Target="../media/image267.png"/><Relationship Id="rId98" Type="http://schemas.openxmlformats.org/officeDocument/2006/relationships/customXml" Target="../ink/ink281.xml"/><Relationship Id="rId121" Type="http://schemas.openxmlformats.org/officeDocument/2006/relationships/image" Target="../media/image281.png"/><Relationship Id="rId142" Type="http://schemas.openxmlformats.org/officeDocument/2006/relationships/customXml" Target="../ink/ink303.xml"/><Relationship Id="rId163" Type="http://schemas.openxmlformats.org/officeDocument/2006/relationships/image" Target="../media/image133.png"/><Relationship Id="rId3" Type="http://schemas.openxmlformats.org/officeDocument/2006/relationships/image" Target="../media/image222.png"/><Relationship Id="rId25" Type="http://schemas.openxmlformats.org/officeDocument/2006/relationships/image" Target="../media/image233.png"/><Relationship Id="rId46" Type="http://schemas.openxmlformats.org/officeDocument/2006/relationships/customXml" Target="../ink/ink255.xml"/><Relationship Id="rId67" Type="http://schemas.openxmlformats.org/officeDocument/2006/relationships/image" Target="../media/image254.png"/><Relationship Id="rId116" Type="http://schemas.openxmlformats.org/officeDocument/2006/relationships/customXml" Target="../ink/ink290.xml"/><Relationship Id="rId137" Type="http://schemas.openxmlformats.org/officeDocument/2006/relationships/image" Target="../media/image289.png"/><Relationship Id="rId158" Type="http://schemas.openxmlformats.org/officeDocument/2006/relationships/customXml" Target="../ink/ink311.xml"/><Relationship Id="rId20" Type="http://schemas.openxmlformats.org/officeDocument/2006/relationships/customXml" Target="../ink/ink242.xml"/><Relationship Id="rId41" Type="http://schemas.openxmlformats.org/officeDocument/2006/relationships/image" Target="../media/image241.png"/><Relationship Id="rId62" Type="http://schemas.openxmlformats.org/officeDocument/2006/relationships/customXml" Target="../ink/ink263.xml"/><Relationship Id="rId83" Type="http://schemas.openxmlformats.org/officeDocument/2006/relationships/image" Target="../media/image262.png"/><Relationship Id="rId88" Type="http://schemas.openxmlformats.org/officeDocument/2006/relationships/customXml" Target="../ink/ink276.xml"/><Relationship Id="rId111" Type="http://schemas.openxmlformats.org/officeDocument/2006/relationships/image" Target="../media/image276.png"/><Relationship Id="rId132" Type="http://schemas.openxmlformats.org/officeDocument/2006/relationships/customXml" Target="../ink/ink298.xml"/><Relationship Id="rId153" Type="http://schemas.openxmlformats.org/officeDocument/2006/relationships/image" Target="../media/image297.png"/><Relationship Id="rId15" Type="http://schemas.openxmlformats.org/officeDocument/2006/relationships/image" Target="../media/image228.png"/><Relationship Id="rId36" Type="http://schemas.openxmlformats.org/officeDocument/2006/relationships/customXml" Target="../ink/ink250.xml"/><Relationship Id="rId57" Type="http://schemas.openxmlformats.org/officeDocument/2006/relationships/image" Target="../media/image249.png"/><Relationship Id="rId106" Type="http://schemas.openxmlformats.org/officeDocument/2006/relationships/customXml" Target="../ink/ink285.xml"/><Relationship Id="rId127" Type="http://schemas.openxmlformats.org/officeDocument/2006/relationships/image" Target="../media/image284.png"/><Relationship Id="rId10" Type="http://schemas.openxmlformats.org/officeDocument/2006/relationships/customXml" Target="../ink/ink237.xml"/><Relationship Id="rId31" Type="http://schemas.openxmlformats.org/officeDocument/2006/relationships/image" Target="../media/image236.png"/><Relationship Id="rId52" Type="http://schemas.openxmlformats.org/officeDocument/2006/relationships/customXml" Target="../ink/ink258.xml"/><Relationship Id="rId73" Type="http://schemas.openxmlformats.org/officeDocument/2006/relationships/image" Target="../media/image257.png"/><Relationship Id="rId78" Type="http://schemas.openxmlformats.org/officeDocument/2006/relationships/customXml" Target="../ink/ink271.xml"/><Relationship Id="rId94" Type="http://schemas.openxmlformats.org/officeDocument/2006/relationships/customXml" Target="../ink/ink279.xml"/><Relationship Id="rId99" Type="http://schemas.openxmlformats.org/officeDocument/2006/relationships/image" Target="../media/image270.png"/><Relationship Id="rId101" Type="http://schemas.openxmlformats.org/officeDocument/2006/relationships/image" Target="../media/image271.png"/><Relationship Id="rId122" Type="http://schemas.openxmlformats.org/officeDocument/2006/relationships/customXml" Target="../ink/ink293.xml"/><Relationship Id="rId143" Type="http://schemas.openxmlformats.org/officeDocument/2006/relationships/image" Target="../media/image292.png"/><Relationship Id="rId148" Type="http://schemas.openxmlformats.org/officeDocument/2006/relationships/customXml" Target="../ink/ink306.xml"/><Relationship Id="rId4" Type="http://schemas.openxmlformats.org/officeDocument/2006/relationships/customXml" Target="../ink/ink234.xml"/><Relationship Id="rId9" Type="http://schemas.openxmlformats.org/officeDocument/2006/relationships/image" Target="../media/image225.png"/><Relationship Id="rId26" Type="http://schemas.openxmlformats.org/officeDocument/2006/relationships/customXml" Target="../ink/ink245.xml"/><Relationship Id="rId47" Type="http://schemas.openxmlformats.org/officeDocument/2006/relationships/image" Target="../media/image244.png"/><Relationship Id="rId68" Type="http://schemas.openxmlformats.org/officeDocument/2006/relationships/customXml" Target="../ink/ink266.xml"/><Relationship Id="rId89" Type="http://schemas.openxmlformats.org/officeDocument/2006/relationships/image" Target="../media/image265.png"/><Relationship Id="rId112" Type="http://schemas.openxmlformats.org/officeDocument/2006/relationships/customXml" Target="../ink/ink288.xml"/><Relationship Id="rId133" Type="http://schemas.openxmlformats.org/officeDocument/2006/relationships/image" Target="../media/image287.png"/><Relationship Id="rId154" Type="http://schemas.openxmlformats.org/officeDocument/2006/relationships/customXml" Target="../ink/ink309.xml"/><Relationship Id="rId16" Type="http://schemas.openxmlformats.org/officeDocument/2006/relationships/customXml" Target="../ink/ink240.xml"/><Relationship Id="rId37" Type="http://schemas.openxmlformats.org/officeDocument/2006/relationships/image" Target="../media/image239.png"/><Relationship Id="rId58" Type="http://schemas.openxmlformats.org/officeDocument/2006/relationships/customXml" Target="../ink/ink261.xml"/><Relationship Id="rId79" Type="http://schemas.openxmlformats.org/officeDocument/2006/relationships/image" Target="../media/image260.png"/><Relationship Id="rId102" Type="http://schemas.openxmlformats.org/officeDocument/2006/relationships/customXml" Target="../ink/ink283.xml"/><Relationship Id="rId123" Type="http://schemas.openxmlformats.org/officeDocument/2006/relationships/image" Target="../media/image282.png"/><Relationship Id="rId144" Type="http://schemas.openxmlformats.org/officeDocument/2006/relationships/customXml" Target="../ink/ink304.xml"/><Relationship Id="rId90" Type="http://schemas.openxmlformats.org/officeDocument/2006/relationships/customXml" Target="../ink/ink277.xml"/><Relationship Id="rId27" Type="http://schemas.openxmlformats.org/officeDocument/2006/relationships/image" Target="../media/image234.png"/><Relationship Id="rId48" Type="http://schemas.openxmlformats.org/officeDocument/2006/relationships/customXml" Target="../ink/ink256.xml"/><Relationship Id="rId69" Type="http://schemas.openxmlformats.org/officeDocument/2006/relationships/image" Target="../media/image255.png"/><Relationship Id="rId113" Type="http://schemas.openxmlformats.org/officeDocument/2006/relationships/image" Target="../media/image277.png"/><Relationship Id="rId134" Type="http://schemas.openxmlformats.org/officeDocument/2006/relationships/customXml" Target="../ink/ink299.xml"/><Relationship Id="rId80" Type="http://schemas.openxmlformats.org/officeDocument/2006/relationships/customXml" Target="../ink/ink272.xml"/><Relationship Id="rId155" Type="http://schemas.openxmlformats.org/officeDocument/2006/relationships/image" Target="../media/image29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7.png"/><Relationship Id="rId4" Type="http://schemas.openxmlformats.org/officeDocument/2006/relationships/customXml" Target="../ink/ink314.xml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320.xml"/><Relationship Id="rId18" Type="http://schemas.openxmlformats.org/officeDocument/2006/relationships/image" Target="../media/image316.png"/><Relationship Id="rId26" Type="http://schemas.openxmlformats.org/officeDocument/2006/relationships/image" Target="../media/image320.png"/><Relationship Id="rId39" Type="http://schemas.openxmlformats.org/officeDocument/2006/relationships/customXml" Target="../ink/ink333.xml"/><Relationship Id="rId21" Type="http://schemas.openxmlformats.org/officeDocument/2006/relationships/customXml" Target="../ink/ink324.xml"/><Relationship Id="rId34" Type="http://schemas.openxmlformats.org/officeDocument/2006/relationships/image" Target="../media/image324.png"/><Relationship Id="rId42" Type="http://schemas.openxmlformats.org/officeDocument/2006/relationships/image" Target="../media/image328.png"/><Relationship Id="rId47" Type="http://schemas.openxmlformats.org/officeDocument/2006/relationships/customXml" Target="../ink/ink337.xml"/><Relationship Id="rId50" Type="http://schemas.openxmlformats.org/officeDocument/2006/relationships/image" Target="../media/image332.png"/><Relationship Id="rId55" Type="http://schemas.openxmlformats.org/officeDocument/2006/relationships/customXml" Target="../ink/ink341.xml"/><Relationship Id="rId7" Type="http://schemas.openxmlformats.org/officeDocument/2006/relationships/customXml" Target="../ink/ink317.xml"/><Relationship Id="rId2" Type="http://schemas.openxmlformats.org/officeDocument/2006/relationships/image" Target="../media/image307.wmf"/><Relationship Id="rId16" Type="http://schemas.openxmlformats.org/officeDocument/2006/relationships/image" Target="../media/image315.png"/><Relationship Id="rId29" Type="http://schemas.openxmlformats.org/officeDocument/2006/relationships/customXml" Target="../ink/ink328.xml"/><Relationship Id="rId11" Type="http://schemas.openxmlformats.org/officeDocument/2006/relationships/customXml" Target="../ink/ink319.xml"/><Relationship Id="rId24" Type="http://schemas.openxmlformats.org/officeDocument/2006/relationships/image" Target="../media/image319.png"/><Relationship Id="rId32" Type="http://schemas.openxmlformats.org/officeDocument/2006/relationships/image" Target="../media/image323.png"/><Relationship Id="rId37" Type="http://schemas.openxmlformats.org/officeDocument/2006/relationships/customXml" Target="../ink/ink332.xml"/><Relationship Id="rId40" Type="http://schemas.openxmlformats.org/officeDocument/2006/relationships/image" Target="../media/image327.png"/><Relationship Id="rId45" Type="http://schemas.openxmlformats.org/officeDocument/2006/relationships/customXml" Target="../ink/ink336.xml"/><Relationship Id="rId53" Type="http://schemas.openxmlformats.org/officeDocument/2006/relationships/customXml" Target="../ink/ink340.xml"/><Relationship Id="rId5" Type="http://schemas.openxmlformats.org/officeDocument/2006/relationships/customXml" Target="../ink/ink316.xml"/><Relationship Id="rId10" Type="http://schemas.openxmlformats.org/officeDocument/2006/relationships/image" Target="../media/image312.png"/><Relationship Id="rId19" Type="http://schemas.openxmlformats.org/officeDocument/2006/relationships/customXml" Target="../ink/ink323.xml"/><Relationship Id="rId31" Type="http://schemas.openxmlformats.org/officeDocument/2006/relationships/customXml" Target="../ink/ink329.xml"/><Relationship Id="rId44" Type="http://schemas.openxmlformats.org/officeDocument/2006/relationships/image" Target="../media/image329.png"/><Relationship Id="rId52" Type="http://schemas.openxmlformats.org/officeDocument/2006/relationships/image" Target="../media/image333.png"/><Relationship Id="rId4" Type="http://schemas.openxmlformats.org/officeDocument/2006/relationships/image" Target="../media/image309.png"/><Relationship Id="rId9" Type="http://schemas.openxmlformats.org/officeDocument/2006/relationships/customXml" Target="../ink/ink318.xml"/><Relationship Id="rId14" Type="http://schemas.openxmlformats.org/officeDocument/2006/relationships/image" Target="../media/image314.png"/><Relationship Id="rId22" Type="http://schemas.openxmlformats.org/officeDocument/2006/relationships/image" Target="../media/image318.png"/><Relationship Id="rId27" Type="http://schemas.openxmlformats.org/officeDocument/2006/relationships/customXml" Target="../ink/ink327.xml"/><Relationship Id="rId30" Type="http://schemas.openxmlformats.org/officeDocument/2006/relationships/image" Target="../media/image322.png"/><Relationship Id="rId35" Type="http://schemas.openxmlformats.org/officeDocument/2006/relationships/customXml" Target="../ink/ink331.xml"/><Relationship Id="rId43" Type="http://schemas.openxmlformats.org/officeDocument/2006/relationships/customXml" Target="../ink/ink335.xml"/><Relationship Id="rId48" Type="http://schemas.openxmlformats.org/officeDocument/2006/relationships/image" Target="../media/image331.png"/><Relationship Id="rId56" Type="http://schemas.openxmlformats.org/officeDocument/2006/relationships/image" Target="../media/image335.png"/><Relationship Id="rId8" Type="http://schemas.openxmlformats.org/officeDocument/2006/relationships/image" Target="../media/image311.png"/><Relationship Id="rId51" Type="http://schemas.openxmlformats.org/officeDocument/2006/relationships/customXml" Target="../ink/ink339.xml"/><Relationship Id="rId3" Type="http://schemas.openxmlformats.org/officeDocument/2006/relationships/customXml" Target="../ink/ink315.xml"/><Relationship Id="rId12" Type="http://schemas.openxmlformats.org/officeDocument/2006/relationships/image" Target="../media/image313.png"/><Relationship Id="rId17" Type="http://schemas.openxmlformats.org/officeDocument/2006/relationships/customXml" Target="../ink/ink322.xml"/><Relationship Id="rId25" Type="http://schemas.openxmlformats.org/officeDocument/2006/relationships/customXml" Target="../ink/ink326.xml"/><Relationship Id="rId33" Type="http://schemas.openxmlformats.org/officeDocument/2006/relationships/customXml" Target="../ink/ink330.xml"/><Relationship Id="rId38" Type="http://schemas.openxmlformats.org/officeDocument/2006/relationships/image" Target="../media/image326.png"/><Relationship Id="rId46" Type="http://schemas.openxmlformats.org/officeDocument/2006/relationships/image" Target="../media/image330.png"/><Relationship Id="rId20" Type="http://schemas.openxmlformats.org/officeDocument/2006/relationships/image" Target="../media/image317.png"/><Relationship Id="rId41" Type="http://schemas.openxmlformats.org/officeDocument/2006/relationships/customXml" Target="../ink/ink334.xml"/><Relationship Id="rId54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15" Type="http://schemas.openxmlformats.org/officeDocument/2006/relationships/customXml" Target="../ink/ink321.xml"/><Relationship Id="rId23" Type="http://schemas.openxmlformats.org/officeDocument/2006/relationships/customXml" Target="../ink/ink325.xml"/><Relationship Id="rId28" Type="http://schemas.openxmlformats.org/officeDocument/2006/relationships/image" Target="../media/image321.png"/><Relationship Id="rId36" Type="http://schemas.openxmlformats.org/officeDocument/2006/relationships/image" Target="../media/image325.png"/><Relationship Id="rId49" Type="http://schemas.openxmlformats.org/officeDocument/2006/relationships/customXml" Target="../ink/ink33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Chapter 4 </a:t>
            </a:r>
            <a:br>
              <a:rPr lang="en-US" altLang="zh-CN" dirty="0"/>
            </a:br>
            <a:r>
              <a:rPr lang="en-US" altLang="zh-CN" dirty="0"/>
              <a:t>Filtering in the Frequency Domain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(overview)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E6CC7E5-2D4C-AC4F-2407-15866F21C6D4}"/>
                  </a:ext>
                </a:extLst>
              </p14:cNvPr>
              <p14:cNvContentPartPr/>
              <p14:nvPr/>
            </p14:nvContentPartPr>
            <p14:xfrm>
              <a:off x="248106" y="3470557"/>
              <a:ext cx="360" cy="9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E6CC7E5-2D4C-AC4F-2407-15866F21C6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9106" y="3461917"/>
                <a:ext cx="1800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9FC8C1E5-4545-AB48-1FED-F625282DAA92}"/>
              </a:ext>
            </a:extLst>
          </p:cNvPr>
          <p:cNvGrpSpPr/>
          <p:nvPr/>
        </p:nvGrpSpPr>
        <p:grpSpPr>
          <a:xfrm>
            <a:off x="943626" y="1152877"/>
            <a:ext cx="609840" cy="479880"/>
            <a:chOff x="943626" y="1152877"/>
            <a:chExt cx="609840" cy="47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C6222A5-B164-CB7C-2E10-ABC7C85F8B36}"/>
                    </a:ext>
                  </a:extLst>
                </p14:cNvPr>
                <p14:cNvContentPartPr/>
                <p14:nvPr/>
              </p14:nvContentPartPr>
              <p14:xfrm>
                <a:off x="943626" y="1197877"/>
                <a:ext cx="114120" cy="1922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C6222A5-B164-CB7C-2E10-ABC7C85F8B3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34626" y="1189237"/>
                  <a:ext cx="131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B353F5C-603E-93CB-AFBC-3A5AC746EE46}"/>
                    </a:ext>
                  </a:extLst>
                </p14:cNvPr>
                <p14:cNvContentPartPr/>
                <p14:nvPr/>
              </p14:nvContentPartPr>
              <p14:xfrm>
                <a:off x="1082586" y="1207237"/>
                <a:ext cx="54720" cy="4255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B353F5C-603E-93CB-AFBC-3A5AC746EE4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73586" y="1198237"/>
                  <a:ext cx="723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0500E2B-9919-2095-AF9B-6D054485BB11}"/>
                    </a:ext>
                  </a:extLst>
                </p14:cNvPr>
                <p14:cNvContentPartPr/>
                <p14:nvPr/>
              </p14:nvContentPartPr>
              <p14:xfrm>
                <a:off x="1100226" y="1181677"/>
                <a:ext cx="99720" cy="1836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0500E2B-9919-2095-AF9B-6D054485BB1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91586" y="1173037"/>
                  <a:ext cx="1173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F7A1EF4-9C3F-0665-7611-69A9C11A9239}"/>
                    </a:ext>
                  </a:extLst>
                </p14:cNvPr>
                <p14:cNvContentPartPr/>
                <p14:nvPr/>
              </p14:nvContentPartPr>
              <p14:xfrm>
                <a:off x="1260426" y="1152877"/>
                <a:ext cx="131400" cy="1900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F7A1EF4-9C3F-0665-7611-69A9C11A923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251426" y="1143877"/>
                  <a:ext cx="1490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5646E742-4F5B-5828-BBB7-391FFCBF0CDF}"/>
                    </a:ext>
                  </a:extLst>
                </p14:cNvPr>
                <p14:cNvContentPartPr/>
                <p14:nvPr/>
              </p14:nvContentPartPr>
              <p14:xfrm>
                <a:off x="1481826" y="1164757"/>
                <a:ext cx="71640" cy="1342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5646E742-4F5B-5828-BBB7-391FFCBF0CD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473186" y="1155757"/>
                  <a:ext cx="89280" cy="15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479A8F7-E58C-5CCE-F834-DD900022EEB1}"/>
              </a:ext>
            </a:extLst>
          </p:cNvPr>
          <p:cNvGrpSpPr/>
          <p:nvPr/>
        </p:nvGrpSpPr>
        <p:grpSpPr>
          <a:xfrm>
            <a:off x="1810506" y="660037"/>
            <a:ext cx="2218320" cy="584280"/>
            <a:chOff x="1810506" y="660037"/>
            <a:chExt cx="2218320" cy="58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EB846C1-2E94-A78F-F551-7F6DD4E7BEA3}"/>
                    </a:ext>
                  </a:extLst>
                </p14:cNvPr>
                <p14:cNvContentPartPr/>
                <p14:nvPr/>
              </p14:nvContentPartPr>
              <p14:xfrm>
                <a:off x="1810506" y="875677"/>
                <a:ext cx="510840" cy="3686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EB846C1-2E94-A78F-F551-7F6DD4E7BEA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01866" y="867037"/>
                  <a:ext cx="528480" cy="38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FD8CF30-3D4F-11E7-090A-75F9E0F8D7D1}"/>
                    </a:ext>
                  </a:extLst>
                </p14:cNvPr>
                <p14:cNvContentPartPr/>
                <p14:nvPr/>
              </p14:nvContentPartPr>
              <p14:xfrm>
                <a:off x="2236746" y="832117"/>
                <a:ext cx="132480" cy="896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FD8CF30-3D4F-11E7-090A-75F9E0F8D7D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28106" y="823117"/>
                  <a:ext cx="1501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9865D9B-C1B7-198F-5BBC-FB9FC8C11C92}"/>
                    </a:ext>
                  </a:extLst>
                </p14:cNvPr>
                <p14:cNvContentPartPr/>
                <p14:nvPr/>
              </p14:nvContentPartPr>
              <p14:xfrm>
                <a:off x="2547426" y="660037"/>
                <a:ext cx="232200" cy="3340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9865D9B-C1B7-198F-5BBC-FB9FC8C11C9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38786" y="651397"/>
                  <a:ext cx="24984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65CC9DF-32F8-BC01-79F9-ADB2A4F5B9DC}"/>
                    </a:ext>
                  </a:extLst>
                </p14:cNvPr>
                <p14:cNvContentPartPr/>
                <p14:nvPr/>
              </p14:nvContentPartPr>
              <p14:xfrm>
                <a:off x="2936586" y="733477"/>
                <a:ext cx="199080" cy="1782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65CC9DF-32F8-BC01-79F9-ADB2A4F5B9D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27586" y="724837"/>
                  <a:ext cx="21672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F368F6A-C673-396F-8B2E-D4185523AD9C}"/>
                    </a:ext>
                  </a:extLst>
                </p14:cNvPr>
                <p14:cNvContentPartPr/>
                <p14:nvPr/>
              </p14:nvContentPartPr>
              <p14:xfrm>
                <a:off x="3220626" y="717997"/>
                <a:ext cx="99360" cy="1522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F368F6A-C673-396F-8B2E-D4185523AD9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11626" y="709357"/>
                  <a:ext cx="1170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D601656B-3A1D-3BA7-8F9D-6C7A48C0FEBD}"/>
                    </a:ext>
                  </a:extLst>
                </p14:cNvPr>
                <p14:cNvContentPartPr/>
                <p14:nvPr/>
              </p14:nvContentPartPr>
              <p14:xfrm>
                <a:off x="3231786" y="683437"/>
                <a:ext cx="97200" cy="1274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D601656B-3A1D-3BA7-8F9D-6C7A48C0FEB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23146" y="674437"/>
                  <a:ext cx="1148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0EFB41A-8468-3816-0C70-AE52F121D7A9}"/>
                    </a:ext>
                  </a:extLst>
                </p14:cNvPr>
                <p14:cNvContentPartPr/>
                <p14:nvPr/>
              </p14:nvContentPartPr>
              <p14:xfrm>
                <a:off x="3515106" y="749317"/>
                <a:ext cx="457560" cy="151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0EFB41A-8468-3816-0C70-AE52F121D7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506466" y="740317"/>
                  <a:ext cx="4752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1671888-760D-75D1-CC25-9C66A95DB4AA}"/>
                    </a:ext>
                  </a:extLst>
                </p14:cNvPr>
                <p14:cNvContentPartPr/>
                <p14:nvPr/>
              </p14:nvContentPartPr>
              <p14:xfrm>
                <a:off x="3852426" y="718717"/>
                <a:ext cx="176400" cy="784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1671888-760D-75D1-CC25-9C66A95DB4A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43426" y="710077"/>
                  <a:ext cx="194040" cy="9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F1098F16-60EC-759C-6341-73CA4793BFB4}"/>
              </a:ext>
            </a:extLst>
          </p:cNvPr>
          <p:cNvGrpSpPr/>
          <p:nvPr/>
        </p:nvGrpSpPr>
        <p:grpSpPr>
          <a:xfrm>
            <a:off x="4290906" y="592357"/>
            <a:ext cx="722520" cy="338760"/>
            <a:chOff x="4290906" y="592357"/>
            <a:chExt cx="722520" cy="3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062B0D1-CDF7-FA9D-6A55-AC9D45AF97DE}"/>
                    </a:ext>
                  </a:extLst>
                </p14:cNvPr>
                <p14:cNvContentPartPr/>
                <p14:nvPr/>
              </p14:nvContentPartPr>
              <p14:xfrm>
                <a:off x="4290906" y="592357"/>
                <a:ext cx="182880" cy="3092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062B0D1-CDF7-FA9D-6A55-AC9D45AF97D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281906" y="583357"/>
                  <a:ext cx="2005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614692F-BCA5-93B4-E73F-12C02C001316}"/>
                    </a:ext>
                  </a:extLst>
                </p14:cNvPr>
                <p14:cNvContentPartPr/>
                <p14:nvPr/>
              </p14:nvContentPartPr>
              <p14:xfrm>
                <a:off x="4596546" y="612157"/>
                <a:ext cx="130680" cy="3092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614692F-BCA5-93B4-E73F-12C02C00131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587546" y="603157"/>
                  <a:ext cx="14832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C143E8C-FFDF-98B9-9AFE-C215E8BD8C8A}"/>
                    </a:ext>
                  </a:extLst>
                </p14:cNvPr>
                <p14:cNvContentPartPr/>
                <p14:nvPr/>
              </p14:nvContentPartPr>
              <p14:xfrm>
                <a:off x="4606986" y="597037"/>
                <a:ext cx="102960" cy="59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C143E8C-FFDF-98B9-9AFE-C215E8BD8C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598346" y="588397"/>
                  <a:ext cx="1206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D996AC6-A543-B504-673F-A9C47B62241A}"/>
                    </a:ext>
                  </a:extLst>
                </p14:cNvPr>
                <p14:cNvContentPartPr/>
                <p14:nvPr/>
              </p14:nvContentPartPr>
              <p14:xfrm>
                <a:off x="4864386" y="639157"/>
                <a:ext cx="127800" cy="291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D996AC6-A543-B504-673F-A9C47B62241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55386" y="630157"/>
                  <a:ext cx="14544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82A063B-898F-3CCF-4BD6-D6A24B852F51}"/>
                    </a:ext>
                  </a:extLst>
                </p14:cNvPr>
                <p14:cNvContentPartPr/>
                <p14:nvPr/>
              </p14:nvContentPartPr>
              <p14:xfrm>
                <a:off x="4891386" y="604237"/>
                <a:ext cx="122040" cy="615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82A063B-898F-3CCF-4BD6-D6A24B852F5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882386" y="595237"/>
                  <a:ext cx="13968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E31722F-8341-DDF4-ABCD-CB5F6D71B2B5}"/>
              </a:ext>
            </a:extLst>
          </p:cNvPr>
          <p:cNvGrpSpPr/>
          <p:nvPr/>
        </p:nvGrpSpPr>
        <p:grpSpPr>
          <a:xfrm>
            <a:off x="1926066" y="1517917"/>
            <a:ext cx="638280" cy="477000"/>
            <a:chOff x="1926066" y="1517917"/>
            <a:chExt cx="63828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4E2166B-57FB-0555-1E83-4DB08EAEC92C}"/>
                    </a:ext>
                  </a:extLst>
                </p14:cNvPr>
                <p14:cNvContentPartPr/>
                <p14:nvPr/>
              </p14:nvContentPartPr>
              <p14:xfrm>
                <a:off x="1926066" y="1517917"/>
                <a:ext cx="611640" cy="4212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4E2166B-57FB-0555-1E83-4DB08EAEC92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917426" y="1508917"/>
                  <a:ext cx="62928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B7524AB-E329-3303-EF59-2AF728CECE44}"/>
                    </a:ext>
                  </a:extLst>
                </p14:cNvPr>
                <p14:cNvContentPartPr/>
                <p14:nvPr/>
              </p14:nvContentPartPr>
              <p14:xfrm>
                <a:off x="2448786" y="1837237"/>
                <a:ext cx="115560" cy="1576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B7524AB-E329-3303-EF59-2AF728CECE4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439786" y="1828237"/>
                  <a:ext cx="133200" cy="175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墨迹 27">
                <a:extLst>
                  <a:ext uri="{FF2B5EF4-FFF2-40B4-BE49-F238E27FC236}">
                    <a16:creationId xmlns:a16="http://schemas.microsoft.com/office/drawing/2014/main" id="{811C9592-3063-9B02-F3EA-730E8F268EFC}"/>
                  </a:ext>
                </a:extLst>
              </p14:cNvPr>
              <p14:cNvContentPartPr/>
              <p14:nvPr/>
            </p14:nvContentPartPr>
            <p14:xfrm>
              <a:off x="2857746" y="1867837"/>
              <a:ext cx="162000" cy="271080"/>
            </p14:xfrm>
          </p:contentPart>
        </mc:Choice>
        <mc:Fallback xmlns="">
          <p:pic>
            <p:nvPicPr>
              <p:cNvPr id="28" name="墨迹 27">
                <a:extLst>
                  <a:ext uri="{FF2B5EF4-FFF2-40B4-BE49-F238E27FC236}">
                    <a16:creationId xmlns:a16="http://schemas.microsoft.com/office/drawing/2014/main" id="{811C9592-3063-9B02-F3EA-730E8F268EF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48746" y="1858837"/>
                <a:ext cx="179640" cy="28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630B7C99-56D1-0969-D5A0-FC4B7F425806}"/>
              </a:ext>
            </a:extLst>
          </p:cNvPr>
          <p:cNvGrpSpPr/>
          <p:nvPr/>
        </p:nvGrpSpPr>
        <p:grpSpPr>
          <a:xfrm>
            <a:off x="3657306" y="1827517"/>
            <a:ext cx="889200" cy="331560"/>
            <a:chOff x="3657306" y="1827517"/>
            <a:chExt cx="88920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ABAAF04-4AF7-0BC6-7366-8C562C983756}"/>
                    </a:ext>
                  </a:extLst>
                </p14:cNvPr>
                <p14:cNvContentPartPr/>
                <p14:nvPr/>
              </p14:nvContentPartPr>
              <p14:xfrm>
                <a:off x="3657306" y="1990237"/>
                <a:ext cx="452520" cy="176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ABAAF04-4AF7-0BC6-7366-8C562C98375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48306" y="1981597"/>
                  <a:ext cx="4701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8E96043-0FA3-E741-FB22-2EC5228273AA}"/>
                    </a:ext>
                  </a:extLst>
                </p14:cNvPr>
                <p14:cNvContentPartPr/>
                <p14:nvPr/>
              </p14:nvContentPartPr>
              <p14:xfrm>
                <a:off x="4056906" y="1917517"/>
                <a:ext cx="120600" cy="2372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8E96043-0FA3-E741-FB22-2EC5228273A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047906" y="1908517"/>
                  <a:ext cx="1382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F571F333-11E5-7260-96C6-DFA6303DFE62}"/>
                    </a:ext>
                  </a:extLst>
                </p14:cNvPr>
                <p14:cNvContentPartPr/>
                <p14:nvPr/>
              </p14:nvContentPartPr>
              <p14:xfrm>
                <a:off x="4329426" y="1827517"/>
                <a:ext cx="217080" cy="3315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F571F333-11E5-7260-96C6-DFA6303DFE6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320786" y="1818517"/>
                  <a:ext cx="234720" cy="34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67751AC6-612C-CAEC-FBCB-73DFEE9B2889}"/>
              </a:ext>
            </a:extLst>
          </p:cNvPr>
          <p:cNvGrpSpPr/>
          <p:nvPr/>
        </p:nvGrpSpPr>
        <p:grpSpPr>
          <a:xfrm>
            <a:off x="1351866" y="2485597"/>
            <a:ext cx="4867200" cy="3336480"/>
            <a:chOff x="1351866" y="2485597"/>
            <a:chExt cx="4867200" cy="333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286C9C6-71AB-753C-5E75-05C1883C1BFE}"/>
                    </a:ext>
                  </a:extLst>
                </p14:cNvPr>
                <p14:cNvContentPartPr/>
                <p14:nvPr/>
              </p14:nvContentPartPr>
              <p14:xfrm>
                <a:off x="2290026" y="5166517"/>
                <a:ext cx="3804480" cy="1530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286C9C6-71AB-753C-5E75-05C1883C1BF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81386" y="5157517"/>
                  <a:ext cx="38221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8A3471B-1EF0-B767-F85A-97FEF0FED5FC}"/>
                    </a:ext>
                  </a:extLst>
                </p14:cNvPr>
                <p14:cNvContentPartPr/>
                <p14:nvPr/>
              </p14:nvContentPartPr>
              <p14:xfrm>
                <a:off x="5985066" y="5193157"/>
                <a:ext cx="234000" cy="2044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8A3471B-1EF0-B767-F85A-97FEF0FED5F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976426" y="5184517"/>
                  <a:ext cx="2516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80E7A35-9FE5-B5FB-0ADA-0B61C8A8058F}"/>
                    </a:ext>
                  </a:extLst>
                </p14:cNvPr>
                <p14:cNvContentPartPr/>
                <p14:nvPr/>
              </p14:nvContentPartPr>
              <p14:xfrm>
                <a:off x="2147826" y="5117197"/>
                <a:ext cx="195840" cy="496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80E7A35-9FE5-B5FB-0ADA-0B61C8A8058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139186" y="5108197"/>
                  <a:ext cx="21348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B22770DD-1EFB-752E-1DCD-58A1FF9E129D}"/>
                    </a:ext>
                  </a:extLst>
                </p14:cNvPr>
                <p14:cNvContentPartPr/>
                <p14:nvPr/>
              </p14:nvContentPartPr>
              <p14:xfrm>
                <a:off x="2083746" y="5468197"/>
                <a:ext cx="165600" cy="2286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B22770DD-1EFB-752E-1DCD-58A1FF9E129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075106" y="5459557"/>
                  <a:ext cx="1832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70DC996-4B79-5066-A6C5-31F29FCA8488}"/>
                    </a:ext>
                  </a:extLst>
                </p14:cNvPr>
                <p14:cNvContentPartPr/>
                <p14:nvPr/>
              </p14:nvContentPartPr>
              <p14:xfrm>
                <a:off x="5539386" y="5255437"/>
                <a:ext cx="360" cy="457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70DC996-4B79-5066-A6C5-31F29FCA848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530746" y="5246437"/>
                  <a:ext cx="180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905AB3B-E2B4-D1D8-E2A1-4F3B8A13FA02}"/>
                    </a:ext>
                  </a:extLst>
                </p14:cNvPr>
                <p14:cNvContentPartPr/>
                <p14:nvPr/>
              </p14:nvContentPartPr>
              <p14:xfrm>
                <a:off x="5256786" y="5467117"/>
                <a:ext cx="223920" cy="2883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905AB3B-E2B4-D1D8-E2A1-4F3B8A13FA0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248146" y="5458117"/>
                  <a:ext cx="24156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1885B5A-21C7-2133-785F-B5D20AFDDF5E}"/>
                    </a:ext>
                  </a:extLst>
                </p14:cNvPr>
                <p14:cNvContentPartPr/>
                <p14:nvPr/>
              </p14:nvContentPartPr>
              <p14:xfrm>
                <a:off x="5530386" y="5561797"/>
                <a:ext cx="118440" cy="1785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1885B5A-21C7-2133-785F-B5D20AFDDF5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21746" y="5552797"/>
                  <a:ext cx="136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7BF9607-B7CB-B537-46E5-9F6A855F8F48}"/>
                    </a:ext>
                  </a:extLst>
                </p14:cNvPr>
                <p14:cNvContentPartPr/>
                <p14:nvPr/>
              </p14:nvContentPartPr>
              <p14:xfrm>
                <a:off x="5716866" y="5595277"/>
                <a:ext cx="90360" cy="1537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7BF9607-B7CB-B537-46E5-9F6A855F8F4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708226" y="5586637"/>
                  <a:ext cx="1080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457BF1FC-133A-D5F7-1131-CDCB23F58B72}"/>
                    </a:ext>
                  </a:extLst>
                </p14:cNvPr>
                <p14:cNvContentPartPr/>
                <p14:nvPr/>
              </p14:nvContentPartPr>
              <p14:xfrm>
                <a:off x="5627586" y="5521837"/>
                <a:ext cx="240840" cy="3002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457BF1FC-133A-D5F7-1131-CDCB23F58B7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18946" y="5512837"/>
                  <a:ext cx="25848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F9858235-3854-D38F-429F-CC704940E2EE}"/>
                    </a:ext>
                  </a:extLst>
                </p14:cNvPr>
                <p14:cNvContentPartPr/>
                <p14:nvPr/>
              </p14:nvContentPartPr>
              <p14:xfrm>
                <a:off x="2147466" y="2915797"/>
                <a:ext cx="60120" cy="22244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F9858235-3854-D38F-429F-CC704940E2E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138826" y="2906797"/>
                  <a:ext cx="77760" cy="22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EF073389-C2AB-4A28-A955-15F8E8979D64}"/>
                    </a:ext>
                  </a:extLst>
                </p14:cNvPr>
                <p14:cNvContentPartPr/>
                <p14:nvPr/>
              </p14:nvContentPartPr>
              <p14:xfrm>
                <a:off x="2114706" y="2517277"/>
                <a:ext cx="122400" cy="3196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EF073389-C2AB-4A28-A955-15F8E8979D6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05706" y="2508637"/>
                  <a:ext cx="14004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149E3186-5FA6-EB1B-A7DD-0A1FB5067C5B}"/>
                    </a:ext>
                  </a:extLst>
                </p14:cNvPr>
                <p14:cNvContentPartPr/>
                <p14:nvPr/>
              </p14:nvContentPartPr>
              <p14:xfrm>
                <a:off x="2201106" y="2485597"/>
                <a:ext cx="117360" cy="2570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149E3186-5FA6-EB1B-A7DD-0A1FB5067C5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192466" y="2476597"/>
                  <a:ext cx="1350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83704416-0BA0-21CB-4048-384506D118B1}"/>
                    </a:ext>
                  </a:extLst>
                </p14:cNvPr>
                <p14:cNvContentPartPr/>
                <p14:nvPr/>
              </p14:nvContentPartPr>
              <p14:xfrm>
                <a:off x="2228106" y="3577117"/>
                <a:ext cx="47880" cy="3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83704416-0BA0-21CB-4048-384506D118B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19106" y="3568477"/>
                  <a:ext cx="65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4AA452E-CA23-52E3-2B29-CFF2BCCB620D}"/>
                    </a:ext>
                  </a:extLst>
                </p14:cNvPr>
                <p14:cNvContentPartPr/>
                <p14:nvPr/>
              </p14:nvContentPartPr>
              <p14:xfrm>
                <a:off x="2538786" y="3550837"/>
                <a:ext cx="96480" cy="3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4AA452E-CA23-52E3-2B29-CFF2BCCB620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30146" y="3541837"/>
                  <a:ext cx="114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243934C-C7BF-B210-829F-6C05D9C96F46}"/>
                    </a:ext>
                  </a:extLst>
                </p14:cNvPr>
                <p14:cNvContentPartPr/>
                <p14:nvPr/>
              </p14:nvContentPartPr>
              <p14:xfrm>
                <a:off x="2867106" y="3577117"/>
                <a:ext cx="407520" cy="450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243934C-C7BF-B210-829F-6C05D9C96F4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58466" y="3568477"/>
                  <a:ext cx="425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02F92D4-EDBE-ADF2-EAD8-46E95E4A9A87}"/>
                    </a:ext>
                  </a:extLst>
                </p14:cNvPr>
                <p14:cNvContentPartPr/>
                <p14:nvPr/>
              </p14:nvContentPartPr>
              <p14:xfrm>
                <a:off x="3612666" y="3630757"/>
                <a:ext cx="113760" cy="3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02F92D4-EDBE-ADF2-EAD8-46E95E4A9A8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04026" y="3621757"/>
                  <a:ext cx="131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AEB2E7C-DAEA-F80A-6CC4-85F36275DC32}"/>
                    </a:ext>
                  </a:extLst>
                </p14:cNvPr>
                <p14:cNvContentPartPr/>
                <p14:nvPr/>
              </p14:nvContentPartPr>
              <p14:xfrm>
                <a:off x="4349586" y="3630037"/>
                <a:ext cx="138960" cy="1872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AEB2E7C-DAEA-F80A-6CC4-85F36275DC3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340946" y="3621037"/>
                  <a:ext cx="1566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ECA2B7B-3F39-4905-ECFF-9DDB9B0868B4}"/>
                    </a:ext>
                  </a:extLst>
                </p14:cNvPr>
                <p14:cNvContentPartPr/>
                <p14:nvPr/>
              </p14:nvContentPartPr>
              <p14:xfrm>
                <a:off x="4704546" y="3630757"/>
                <a:ext cx="438120" cy="90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ECA2B7B-3F39-4905-ECFF-9DDB9B0868B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695906" y="3621757"/>
                  <a:ext cx="4557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002117A-06DD-3FE7-CC89-657B40639F3E}"/>
                    </a:ext>
                  </a:extLst>
                </p14:cNvPr>
                <p14:cNvContentPartPr/>
                <p14:nvPr/>
              </p14:nvContentPartPr>
              <p14:xfrm>
                <a:off x="5263986" y="3639397"/>
                <a:ext cx="219240" cy="144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002117A-06DD-3FE7-CC89-657B40639F3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55346" y="3630397"/>
                  <a:ext cx="236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585EC499-F674-AD45-0050-809F086BF920}"/>
                    </a:ext>
                  </a:extLst>
                </p14:cNvPr>
                <p14:cNvContentPartPr/>
                <p14:nvPr/>
              </p14:nvContentPartPr>
              <p14:xfrm>
                <a:off x="5557026" y="3675037"/>
                <a:ext cx="360" cy="3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585EC499-F674-AD45-0050-809F086BF92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548026" y="36660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BD59D4C-EE3D-6656-70D1-B218D60A7EE2}"/>
                    </a:ext>
                  </a:extLst>
                </p14:cNvPr>
                <p14:cNvContentPartPr/>
                <p14:nvPr/>
              </p14:nvContentPartPr>
              <p14:xfrm>
                <a:off x="5511666" y="3754597"/>
                <a:ext cx="19080" cy="802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BD59D4C-EE3D-6656-70D1-B218D60A7EE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02666" y="3745957"/>
                  <a:ext cx="367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CA6E693B-8914-292B-F023-992C5799AF5F}"/>
                    </a:ext>
                  </a:extLst>
                </p14:cNvPr>
                <p14:cNvContentPartPr/>
                <p14:nvPr/>
              </p14:nvContentPartPr>
              <p14:xfrm>
                <a:off x="5491146" y="4118917"/>
                <a:ext cx="13320" cy="4816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CA6E693B-8914-292B-F023-992C5799AF5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82146" y="4109917"/>
                  <a:ext cx="3096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C18FC50F-5B18-4DBB-BA1E-EE29218F14AB}"/>
                    </a:ext>
                  </a:extLst>
                </p14:cNvPr>
                <p14:cNvContentPartPr/>
                <p14:nvPr/>
              </p14:nvContentPartPr>
              <p14:xfrm>
                <a:off x="5468466" y="4837837"/>
                <a:ext cx="27000" cy="2530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C18FC50F-5B18-4DBB-BA1E-EE29218F14A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459466" y="4829197"/>
                  <a:ext cx="4464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FFECB70C-421B-5A14-ED33-19D11C516D00}"/>
                    </a:ext>
                  </a:extLst>
                </p14:cNvPr>
                <p14:cNvContentPartPr/>
                <p14:nvPr/>
              </p14:nvContentPartPr>
              <p14:xfrm>
                <a:off x="1351866" y="3459037"/>
                <a:ext cx="151200" cy="21888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FFECB70C-421B-5A14-ED33-19D11C516D0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42866" y="3450397"/>
                  <a:ext cx="168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45701A61-E40C-F846-26FD-F7996B19DC36}"/>
                    </a:ext>
                  </a:extLst>
                </p14:cNvPr>
                <p14:cNvContentPartPr/>
                <p14:nvPr/>
              </p14:nvContentPartPr>
              <p14:xfrm>
                <a:off x="1555266" y="3461917"/>
                <a:ext cx="115920" cy="20304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45701A61-E40C-F846-26FD-F7996B19DC36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546626" y="3452917"/>
                  <a:ext cx="1335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85B25F48-AF97-D97E-76A6-588085D8329E}"/>
                    </a:ext>
                  </a:extLst>
                </p14:cNvPr>
                <p14:cNvContentPartPr/>
                <p14:nvPr/>
              </p14:nvContentPartPr>
              <p14:xfrm>
                <a:off x="1526466" y="3488197"/>
                <a:ext cx="113040" cy="93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85B25F48-AF97-D97E-76A6-588085D8329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517826" y="3479557"/>
                  <a:ext cx="1306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2ABB7EE0-6364-0F0F-2FF4-F0ABF3EDD54B}"/>
                    </a:ext>
                  </a:extLst>
                </p14:cNvPr>
                <p14:cNvContentPartPr/>
                <p14:nvPr/>
              </p14:nvContentPartPr>
              <p14:xfrm>
                <a:off x="1775226" y="3488557"/>
                <a:ext cx="101880" cy="19872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2ABB7EE0-6364-0F0F-2FF4-F0ABF3EDD54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766226" y="3479917"/>
                  <a:ext cx="11952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204A99D8-3D73-1CF4-A652-DCDCA4C1C3ED}"/>
                    </a:ext>
                  </a:extLst>
                </p14:cNvPr>
                <p14:cNvContentPartPr/>
                <p14:nvPr/>
              </p14:nvContentPartPr>
              <p14:xfrm>
                <a:off x="1801866" y="3417277"/>
                <a:ext cx="120960" cy="2700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204A99D8-3D73-1CF4-A652-DCDCA4C1C3E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93226" y="3408637"/>
                  <a:ext cx="1386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5C4ADAE7-B5EC-36E3-A2E0-BB735402DD5D}"/>
                    </a:ext>
                  </a:extLst>
                </p14:cNvPr>
                <p14:cNvContentPartPr/>
                <p14:nvPr/>
              </p14:nvContentPartPr>
              <p14:xfrm>
                <a:off x="2183466" y="5055997"/>
                <a:ext cx="61560" cy="2196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5C4ADAE7-B5EC-36E3-A2E0-BB735402DD5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174466" y="5047357"/>
                  <a:ext cx="79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7256BFD-9878-0502-5B62-2D5C143519D8}"/>
                    </a:ext>
                  </a:extLst>
                </p14:cNvPr>
                <p14:cNvContentPartPr/>
                <p14:nvPr/>
              </p14:nvContentPartPr>
              <p14:xfrm>
                <a:off x="2405586" y="4997317"/>
                <a:ext cx="44640" cy="1872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7256BFD-9878-0502-5B62-2D5C143519D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96586" y="4988677"/>
                  <a:ext cx="62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A5E1047C-19A9-15E1-FFEB-353BEAA9C5FC}"/>
                    </a:ext>
                  </a:extLst>
                </p14:cNvPr>
                <p14:cNvContentPartPr/>
                <p14:nvPr/>
              </p14:nvContentPartPr>
              <p14:xfrm>
                <a:off x="2671986" y="4776277"/>
                <a:ext cx="325080" cy="1155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A5E1047C-19A9-15E1-FFEB-353BEAA9C5F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63346" y="4767277"/>
                  <a:ext cx="3427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2CD15092-A4B0-5C9D-6F4F-3960890549F5}"/>
                    </a:ext>
                  </a:extLst>
                </p14:cNvPr>
                <p14:cNvContentPartPr/>
                <p14:nvPr/>
              </p14:nvContentPartPr>
              <p14:xfrm>
                <a:off x="3124506" y="4621117"/>
                <a:ext cx="298800" cy="12852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2CD15092-A4B0-5C9D-6F4F-3960890549F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115866" y="4612117"/>
                  <a:ext cx="3164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87FEF2A7-DA42-1E7B-EE55-548F71A28017}"/>
                    </a:ext>
                  </a:extLst>
                </p14:cNvPr>
                <p14:cNvContentPartPr/>
                <p14:nvPr/>
              </p14:nvContentPartPr>
              <p14:xfrm>
                <a:off x="3568386" y="4538677"/>
                <a:ext cx="48240" cy="4212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87FEF2A7-DA42-1E7B-EE55-548F71A2801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559746" y="4529677"/>
                  <a:ext cx="65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E29FABAF-348E-09BF-2D1D-90462B12559A}"/>
                    </a:ext>
                  </a:extLst>
                </p14:cNvPr>
                <p14:cNvContentPartPr/>
                <p14:nvPr/>
              </p14:nvContentPartPr>
              <p14:xfrm>
                <a:off x="2201106" y="4139077"/>
                <a:ext cx="2419920" cy="97488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E29FABAF-348E-09BF-2D1D-90462B12559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192466" y="4130077"/>
                  <a:ext cx="2437560" cy="9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1D49D016-0B59-1A95-39F2-282D1A0F539C}"/>
                    </a:ext>
                  </a:extLst>
                </p14:cNvPr>
                <p14:cNvContentPartPr/>
                <p14:nvPr/>
              </p14:nvContentPartPr>
              <p14:xfrm>
                <a:off x="4704546" y="3825157"/>
                <a:ext cx="793800" cy="31176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1D49D016-0B59-1A95-39F2-282D1A0F539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695906" y="3816517"/>
                  <a:ext cx="811440" cy="32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5E15E065-C100-ED76-6DB3-79DEB9D739CD}"/>
                  </a:ext>
                </a:extLst>
              </p14:cNvPr>
              <p14:cNvContentPartPr/>
              <p14:nvPr/>
            </p14:nvContentPartPr>
            <p14:xfrm>
              <a:off x="6248226" y="3081397"/>
              <a:ext cx="28440" cy="123480"/>
            </p14:xfrm>
          </p:contentPart>
        </mc:Choice>
        <mc:Fallback xmlns=""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5E15E065-C100-ED76-6DB3-79DEB9D739CD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239586" y="3072397"/>
                <a:ext cx="4608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EB7F5C63-F9A1-94C6-1550-4149B1E4D9AF}"/>
                  </a:ext>
                </a:extLst>
              </p14:cNvPr>
              <p14:cNvContentPartPr/>
              <p14:nvPr/>
            </p14:nvContentPartPr>
            <p14:xfrm>
              <a:off x="5814786" y="1952437"/>
              <a:ext cx="3960" cy="7560"/>
            </p14:xfrm>
          </p:contentPart>
        </mc:Choice>
        <mc:Fallback xmlns=""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EB7F5C63-F9A1-94C6-1550-4149B1E4D9A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805786" y="1943797"/>
                <a:ext cx="2160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93D2E63F-3880-04DC-B860-416CDED35537}"/>
              </a:ext>
            </a:extLst>
          </p:cNvPr>
          <p:cNvGrpSpPr/>
          <p:nvPr/>
        </p:nvGrpSpPr>
        <p:grpSpPr>
          <a:xfrm>
            <a:off x="6087306" y="834277"/>
            <a:ext cx="2171160" cy="2527920"/>
            <a:chOff x="6087306" y="834277"/>
            <a:chExt cx="2171160" cy="252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5D454E7C-C283-2F91-E0F5-A3373DCEC6BF}"/>
                    </a:ext>
                  </a:extLst>
                </p14:cNvPr>
                <p14:cNvContentPartPr/>
                <p14:nvPr/>
              </p14:nvContentPartPr>
              <p14:xfrm>
                <a:off x="6230586" y="1597477"/>
                <a:ext cx="11160" cy="169128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5D454E7C-C283-2F91-E0F5-A3373DCEC6BF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221586" y="1588837"/>
                  <a:ext cx="28800" cy="170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317C1BBF-86B7-A630-10F8-50C01C09D0FD}"/>
                    </a:ext>
                  </a:extLst>
                </p14:cNvPr>
                <p14:cNvContentPartPr/>
                <p14:nvPr/>
              </p14:nvContentPartPr>
              <p14:xfrm>
                <a:off x="6249306" y="3194077"/>
                <a:ext cx="1636200" cy="5508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317C1BBF-86B7-A630-10F8-50C01C09D0F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240666" y="3185437"/>
                  <a:ext cx="165384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8DCD8B32-09AC-53E8-9E5B-4E9124DD5EBD}"/>
                    </a:ext>
                  </a:extLst>
                </p14:cNvPr>
                <p14:cNvContentPartPr/>
                <p14:nvPr/>
              </p14:nvContentPartPr>
              <p14:xfrm>
                <a:off x="6214026" y="1109317"/>
                <a:ext cx="46080" cy="56376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8DCD8B32-09AC-53E8-9E5B-4E9124DD5EBD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205026" y="1100677"/>
                  <a:ext cx="63720" cy="58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D2BEB88D-BDE3-CEE7-214F-380F6EF49294}"/>
                    </a:ext>
                  </a:extLst>
                </p14:cNvPr>
                <p14:cNvContentPartPr/>
                <p14:nvPr/>
              </p14:nvContentPartPr>
              <p14:xfrm>
                <a:off x="6087306" y="1304797"/>
                <a:ext cx="153720" cy="16992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D2BEB88D-BDE3-CEE7-214F-380F6EF4929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078306" y="1295797"/>
                  <a:ext cx="1713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FE62B12F-4726-27E2-5275-BEA7215DCD8D}"/>
                    </a:ext>
                  </a:extLst>
                </p14:cNvPr>
                <p14:cNvContentPartPr/>
                <p14:nvPr/>
              </p14:nvContentPartPr>
              <p14:xfrm>
                <a:off x="6196026" y="1322437"/>
                <a:ext cx="140760" cy="2484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FE62B12F-4726-27E2-5275-BEA7215DCD8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187386" y="1313797"/>
                  <a:ext cx="158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9ADAE8C-B6FA-568B-5D9A-B1A22F6C8CA9}"/>
                    </a:ext>
                  </a:extLst>
                </p14:cNvPr>
                <p14:cNvContentPartPr/>
                <p14:nvPr/>
              </p14:nvContentPartPr>
              <p14:xfrm>
                <a:off x="6293946" y="1499917"/>
                <a:ext cx="1493640" cy="7200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9ADAE8C-B6FA-568B-5D9A-B1A22F6C8CA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285306" y="1491277"/>
                  <a:ext cx="1511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EAB9D6C4-40D2-656D-E516-E1B3BDB2D58F}"/>
                    </a:ext>
                  </a:extLst>
                </p14:cNvPr>
                <p14:cNvContentPartPr/>
                <p14:nvPr/>
              </p14:nvContentPartPr>
              <p14:xfrm>
                <a:off x="7740426" y="1553197"/>
                <a:ext cx="90000" cy="137088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EAB9D6C4-40D2-656D-E516-E1B3BDB2D58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31786" y="1544557"/>
                  <a:ext cx="107640" cy="13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0BEC3CD7-8191-0A90-CEB1-97958353A96E}"/>
                    </a:ext>
                  </a:extLst>
                </p14:cNvPr>
                <p14:cNvContentPartPr/>
                <p14:nvPr/>
              </p14:nvContentPartPr>
              <p14:xfrm>
                <a:off x="7750146" y="2796277"/>
                <a:ext cx="56160" cy="27180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0BEC3CD7-8191-0A90-CEB1-97958353A96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41146" y="2787277"/>
                  <a:ext cx="7380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D4BF04FE-CF4A-C6F5-FF51-B27FD87FD829}"/>
                    </a:ext>
                  </a:extLst>
                </p14:cNvPr>
                <p14:cNvContentPartPr/>
                <p14:nvPr/>
              </p14:nvContentPartPr>
              <p14:xfrm>
                <a:off x="7803066" y="3160237"/>
                <a:ext cx="429480" cy="4176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D4BF04FE-CF4A-C6F5-FF51-B27FD87FD82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94066" y="3151237"/>
                  <a:ext cx="44712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151DA3B-8081-A074-2259-6F0CD2AB342D}"/>
                    </a:ext>
                  </a:extLst>
                </p14:cNvPr>
                <p14:cNvContentPartPr/>
                <p14:nvPr/>
              </p14:nvContentPartPr>
              <p14:xfrm>
                <a:off x="7979106" y="3115597"/>
                <a:ext cx="279360" cy="24660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151DA3B-8081-A074-2259-6F0CD2AB342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7970466" y="3106597"/>
                  <a:ext cx="2970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34579D9C-EC3F-95C6-A9D3-65E55D0D0D8D}"/>
                    </a:ext>
                  </a:extLst>
                </p14:cNvPr>
                <p14:cNvContentPartPr/>
                <p14:nvPr/>
              </p14:nvContentPartPr>
              <p14:xfrm>
                <a:off x="6256506" y="1597837"/>
                <a:ext cx="1449000" cy="158904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34579D9C-EC3F-95C6-A9D3-65E55D0D0D8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247506" y="1589197"/>
                  <a:ext cx="1466640" cy="160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876B8045-B921-174A-7B94-A82C3B1BE709}"/>
                    </a:ext>
                  </a:extLst>
                </p14:cNvPr>
                <p14:cNvContentPartPr/>
                <p14:nvPr/>
              </p14:nvContentPartPr>
              <p14:xfrm>
                <a:off x="7154706" y="1082677"/>
                <a:ext cx="115920" cy="59256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876B8045-B921-174A-7B94-A82C3B1BE70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146066" y="1073677"/>
                  <a:ext cx="13356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042EE902-471C-0E75-A3FB-926E0BDEBE5C}"/>
                    </a:ext>
                  </a:extLst>
                </p14:cNvPr>
                <p14:cNvContentPartPr/>
                <p14:nvPr/>
              </p14:nvContentPartPr>
              <p14:xfrm>
                <a:off x="7092786" y="1413877"/>
                <a:ext cx="152640" cy="21060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042EE902-471C-0E75-A3FB-926E0BDEBE5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083786" y="1405237"/>
                  <a:ext cx="17028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86E909DB-7BA9-2946-057F-3B475EE2C295}"/>
                    </a:ext>
                  </a:extLst>
                </p14:cNvPr>
                <p14:cNvContentPartPr/>
                <p14:nvPr/>
              </p14:nvContentPartPr>
              <p14:xfrm>
                <a:off x="7368186" y="834277"/>
                <a:ext cx="138240" cy="26388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86E909DB-7BA9-2946-057F-3B475EE2C29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359186" y="825637"/>
                  <a:ext cx="15588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5A2A3422-56E3-741B-14F8-A79AF4526974}"/>
                    </a:ext>
                  </a:extLst>
                </p14:cNvPr>
                <p14:cNvContentPartPr/>
                <p14:nvPr/>
              </p14:nvContentPartPr>
              <p14:xfrm>
                <a:off x="6284946" y="3195877"/>
                <a:ext cx="360" cy="2160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5A2A3422-56E3-741B-14F8-A79AF452697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76306" y="3186877"/>
                  <a:ext cx="18000" cy="392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9524779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5EA968AC-46B0-D26B-A603-EFA1AEE6C84D}"/>
              </a:ext>
            </a:extLst>
          </p:cNvPr>
          <p:cNvGrpSpPr/>
          <p:nvPr/>
        </p:nvGrpSpPr>
        <p:grpSpPr>
          <a:xfrm>
            <a:off x="1134066" y="1056037"/>
            <a:ext cx="162360" cy="473040"/>
            <a:chOff x="1134066" y="1056037"/>
            <a:chExt cx="162360" cy="47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722B48BB-3435-BA50-CAC2-786E8ED6A4C0}"/>
                    </a:ext>
                  </a:extLst>
                </p14:cNvPr>
                <p14:cNvContentPartPr/>
                <p14:nvPr/>
              </p14:nvContentPartPr>
              <p14:xfrm>
                <a:off x="1134066" y="1214077"/>
                <a:ext cx="162360" cy="2016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722B48BB-3435-BA50-CAC2-786E8ED6A4C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25066" y="1205077"/>
                  <a:ext cx="180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BC22C775-0BD5-72BF-149D-334D3A075916}"/>
                    </a:ext>
                  </a:extLst>
                </p14:cNvPr>
                <p14:cNvContentPartPr/>
                <p14:nvPr/>
              </p14:nvContentPartPr>
              <p14:xfrm>
                <a:off x="1189146" y="1056037"/>
                <a:ext cx="97920" cy="4730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BC22C775-0BD5-72BF-149D-334D3A07591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80506" y="1047397"/>
                  <a:ext cx="115560" cy="49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77C419A-348B-2F14-6E88-27B8A8836776}"/>
              </a:ext>
            </a:extLst>
          </p:cNvPr>
          <p:cNvGrpSpPr/>
          <p:nvPr/>
        </p:nvGrpSpPr>
        <p:grpSpPr>
          <a:xfrm>
            <a:off x="1464546" y="1203997"/>
            <a:ext cx="470520" cy="337320"/>
            <a:chOff x="1464546" y="1203997"/>
            <a:chExt cx="47052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5F9C6FE-079B-C57C-840E-B1008CDC0792}"/>
                    </a:ext>
                  </a:extLst>
                </p14:cNvPr>
                <p14:cNvContentPartPr/>
                <p14:nvPr/>
              </p14:nvContentPartPr>
              <p14:xfrm>
                <a:off x="1473546" y="1203997"/>
                <a:ext cx="113760" cy="475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5F9C6FE-079B-C57C-840E-B1008CDC079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64546" y="1195357"/>
                  <a:ext cx="13140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3029CA7-3879-96C1-C70D-94B1DED1CF25}"/>
                    </a:ext>
                  </a:extLst>
                </p14:cNvPr>
                <p14:cNvContentPartPr/>
                <p14:nvPr/>
              </p14:nvContentPartPr>
              <p14:xfrm>
                <a:off x="1464546" y="1260517"/>
                <a:ext cx="117720" cy="2354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3029CA7-3879-96C1-C70D-94B1DED1CF2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55546" y="1251517"/>
                  <a:ext cx="1353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DF30536-BD10-A747-B8E2-DF85141438C6}"/>
                    </a:ext>
                  </a:extLst>
                </p14:cNvPr>
                <p14:cNvContentPartPr/>
                <p14:nvPr/>
              </p14:nvContentPartPr>
              <p14:xfrm>
                <a:off x="1588746" y="1283557"/>
                <a:ext cx="144720" cy="2577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DF30536-BD10-A747-B8E2-DF85141438C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80106" y="1274557"/>
                  <a:ext cx="16236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C58ECF2-6DF1-645A-7A25-AFA2E825D33D}"/>
                    </a:ext>
                  </a:extLst>
                </p14:cNvPr>
                <p14:cNvContentPartPr/>
                <p14:nvPr/>
              </p14:nvContentPartPr>
              <p14:xfrm>
                <a:off x="1792866" y="1204717"/>
                <a:ext cx="142200" cy="2966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C58ECF2-6DF1-645A-7A25-AFA2E825D33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84226" y="1196077"/>
                  <a:ext cx="159840" cy="31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31FA609-4C24-A28E-7650-B3DDC7CE9AFC}"/>
              </a:ext>
            </a:extLst>
          </p:cNvPr>
          <p:cNvGrpSpPr/>
          <p:nvPr/>
        </p:nvGrpSpPr>
        <p:grpSpPr>
          <a:xfrm>
            <a:off x="2758386" y="1153597"/>
            <a:ext cx="316800" cy="273600"/>
            <a:chOff x="2758386" y="1153597"/>
            <a:chExt cx="31680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369CFFC-3435-EA93-07D8-853107D73CCE}"/>
                    </a:ext>
                  </a:extLst>
                </p14:cNvPr>
                <p14:cNvContentPartPr/>
                <p14:nvPr/>
              </p14:nvContentPartPr>
              <p14:xfrm>
                <a:off x="2758386" y="1153597"/>
                <a:ext cx="147960" cy="2736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369CFFC-3435-EA93-07D8-853107D73CC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49386" y="1144597"/>
                  <a:ext cx="1656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9A474EE-F17E-0025-1DA0-D214A6FE5CD0}"/>
                    </a:ext>
                  </a:extLst>
                </p14:cNvPr>
                <p14:cNvContentPartPr/>
                <p14:nvPr/>
              </p14:nvContentPartPr>
              <p14:xfrm>
                <a:off x="2947026" y="1384717"/>
                <a:ext cx="23400" cy="3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9A474EE-F17E-0025-1DA0-D214A6FE5CD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38386" y="1375717"/>
                  <a:ext cx="41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CE12459-37B7-F752-56DC-91FEA556749C}"/>
                    </a:ext>
                  </a:extLst>
                </p14:cNvPr>
                <p14:cNvContentPartPr/>
                <p14:nvPr/>
              </p14:nvContentPartPr>
              <p14:xfrm>
                <a:off x="3071226" y="1382917"/>
                <a:ext cx="3960" cy="18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CE12459-37B7-F752-56DC-91FEA556749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62586" y="1374277"/>
                  <a:ext cx="2160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D3348FC-89A8-1364-EB38-1581A8ACF61E}"/>
              </a:ext>
            </a:extLst>
          </p:cNvPr>
          <p:cNvGrpSpPr/>
          <p:nvPr/>
        </p:nvGrpSpPr>
        <p:grpSpPr>
          <a:xfrm>
            <a:off x="3248346" y="987277"/>
            <a:ext cx="463320" cy="371160"/>
            <a:chOff x="3248346" y="987277"/>
            <a:chExt cx="463320" cy="37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5E1DEB61-7B81-61CC-0669-2F5573705B0D}"/>
                    </a:ext>
                  </a:extLst>
                </p14:cNvPr>
                <p14:cNvContentPartPr/>
                <p14:nvPr/>
              </p14:nvContentPartPr>
              <p14:xfrm>
                <a:off x="3248346" y="1091677"/>
                <a:ext cx="45360" cy="2667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5E1DEB61-7B81-61CC-0669-2F5573705B0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39346" y="1082677"/>
                  <a:ext cx="6300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0631C03-57B1-D40C-0A1A-6FE993DE1BA1}"/>
                    </a:ext>
                  </a:extLst>
                </p14:cNvPr>
                <p14:cNvContentPartPr/>
                <p14:nvPr/>
              </p14:nvContentPartPr>
              <p14:xfrm>
                <a:off x="3275706" y="987277"/>
                <a:ext cx="166680" cy="3394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0631C03-57B1-D40C-0A1A-6FE993DE1BA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66706" y="978637"/>
                  <a:ext cx="184320" cy="35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840A218-866B-BD49-F8B3-7A28AF3E945B}"/>
                    </a:ext>
                  </a:extLst>
                </p14:cNvPr>
                <p14:cNvContentPartPr/>
                <p14:nvPr/>
              </p14:nvContentPartPr>
              <p14:xfrm>
                <a:off x="3451746" y="1171597"/>
                <a:ext cx="133200" cy="144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840A218-866B-BD49-F8B3-7A28AF3E94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42746" y="1162597"/>
                  <a:ext cx="1508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8A90149-E693-D75B-9F34-DE5ED604F972}"/>
                    </a:ext>
                  </a:extLst>
                </p14:cNvPr>
                <p14:cNvContentPartPr/>
                <p14:nvPr/>
              </p14:nvContentPartPr>
              <p14:xfrm>
                <a:off x="3692586" y="1011757"/>
                <a:ext cx="19080" cy="2775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8A90149-E693-D75B-9F34-DE5ED604F97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83946" y="1003117"/>
                  <a:ext cx="36720" cy="29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B056AF8F-6A27-CDDE-8D27-35541673390F}"/>
              </a:ext>
            </a:extLst>
          </p:cNvPr>
          <p:cNvGrpSpPr/>
          <p:nvPr/>
        </p:nvGrpSpPr>
        <p:grpSpPr>
          <a:xfrm>
            <a:off x="1144866" y="2103637"/>
            <a:ext cx="104040" cy="498960"/>
            <a:chOff x="1144866" y="2103637"/>
            <a:chExt cx="104040" cy="49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4227FBA-320A-FAE3-9B90-E52CB8F980E7}"/>
                    </a:ext>
                  </a:extLst>
                </p14:cNvPr>
                <p14:cNvContentPartPr/>
                <p14:nvPr/>
              </p14:nvContentPartPr>
              <p14:xfrm>
                <a:off x="1144866" y="2103637"/>
                <a:ext cx="18720" cy="4989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4227FBA-320A-FAE3-9B90-E52CB8F980E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136226" y="2094637"/>
                  <a:ext cx="36360" cy="51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E7D70AAC-4C4E-0A2D-24B7-D5DE35B9EC33}"/>
                    </a:ext>
                  </a:extLst>
                </p14:cNvPr>
                <p14:cNvContentPartPr/>
                <p14:nvPr/>
              </p14:nvContentPartPr>
              <p14:xfrm>
                <a:off x="1144866" y="2178877"/>
                <a:ext cx="104040" cy="320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E7D70AAC-4C4E-0A2D-24B7-D5DE35B9EC3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136226" y="2169877"/>
                  <a:ext cx="12168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24F31E3-A3E2-FF4F-A76E-D69F4B1F2BC5}"/>
                    </a:ext>
                  </a:extLst>
                </p14:cNvPr>
                <p14:cNvContentPartPr/>
                <p14:nvPr/>
              </p14:nvContentPartPr>
              <p14:xfrm>
                <a:off x="1144866" y="2320717"/>
                <a:ext cx="101160" cy="230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24F31E3-A3E2-FF4F-A76E-D69F4B1F2B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136226" y="2311717"/>
                  <a:ext cx="118800" cy="4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7679738-120B-D68F-1AC3-C21B158182AE}"/>
              </a:ext>
            </a:extLst>
          </p:cNvPr>
          <p:cNvGrpSpPr/>
          <p:nvPr/>
        </p:nvGrpSpPr>
        <p:grpSpPr>
          <a:xfrm>
            <a:off x="1454826" y="2181397"/>
            <a:ext cx="426960" cy="318600"/>
            <a:chOff x="1454826" y="2181397"/>
            <a:chExt cx="42696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B156D40-DA28-561F-A7B8-19655BFEE7F8}"/>
                    </a:ext>
                  </a:extLst>
                </p14:cNvPr>
                <p14:cNvContentPartPr/>
                <p14:nvPr/>
              </p14:nvContentPartPr>
              <p14:xfrm>
                <a:off x="1454826" y="2181397"/>
                <a:ext cx="45360" cy="2772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B156D40-DA28-561F-A7B8-19655BFEE7F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446186" y="2172757"/>
                  <a:ext cx="6300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F95F563-9E4B-7C6B-DA4A-97C629829DA2}"/>
                    </a:ext>
                  </a:extLst>
                </p14:cNvPr>
                <p14:cNvContentPartPr/>
                <p14:nvPr/>
              </p14:nvContentPartPr>
              <p14:xfrm>
                <a:off x="1588386" y="2272477"/>
                <a:ext cx="186480" cy="1944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F95F563-9E4B-7C6B-DA4A-97C629829DA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579386" y="2263477"/>
                  <a:ext cx="2041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52B1EB9-92F5-D377-4A7B-E9FBAF0D6ECB}"/>
                    </a:ext>
                  </a:extLst>
                </p14:cNvPr>
                <p14:cNvContentPartPr/>
                <p14:nvPr/>
              </p14:nvContentPartPr>
              <p14:xfrm>
                <a:off x="1775226" y="2195797"/>
                <a:ext cx="106560" cy="3042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52B1EB9-92F5-D377-4A7B-E9FBAF0D6EC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766226" y="2186797"/>
                  <a:ext cx="124200" cy="321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7" name="墨迹 26">
                <a:extLst>
                  <a:ext uri="{FF2B5EF4-FFF2-40B4-BE49-F238E27FC236}">
                    <a16:creationId xmlns:a16="http://schemas.microsoft.com/office/drawing/2014/main" id="{9B2C721F-0865-0638-D728-5374B391B488}"/>
                  </a:ext>
                </a:extLst>
              </p14:cNvPr>
              <p14:cNvContentPartPr/>
              <p14:nvPr/>
            </p14:nvContentPartPr>
            <p14:xfrm>
              <a:off x="2112546" y="2471197"/>
              <a:ext cx="14400" cy="14760"/>
            </p14:xfrm>
          </p:contentPart>
        </mc:Choice>
        <mc:Fallback xmlns="">
          <p:pic>
            <p:nvPicPr>
              <p:cNvPr id="27" name="墨迹 26">
                <a:extLst>
                  <a:ext uri="{FF2B5EF4-FFF2-40B4-BE49-F238E27FC236}">
                    <a16:creationId xmlns:a16="http://schemas.microsoft.com/office/drawing/2014/main" id="{9B2C721F-0865-0638-D728-5374B391B48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103906" y="2462197"/>
                <a:ext cx="32040" cy="3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C7E9E23F-E3EF-0C84-7C34-0C0C707363C5}"/>
                  </a:ext>
                </a:extLst>
              </p14:cNvPr>
              <p14:cNvContentPartPr/>
              <p14:nvPr/>
            </p14:nvContentPartPr>
            <p14:xfrm>
              <a:off x="2547066" y="2219917"/>
              <a:ext cx="214920" cy="24048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C7E9E23F-E3EF-0C84-7C34-0C0C707363C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38426" y="2210917"/>
                <a:ext cx="232560" cy="25812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C63E8034-85F0-D3C5-4A11-54F52BF2B222}"/>
              </a:ext>
            </a:extLst>
          </p:cNvPr>
          <p:cNvGrpSpPr/>
          <p:nvPr/>
        </p:nvGrpSpPr>
        <p:grpSpPr>
          <a:xfrm>
            <a:off x="2965026" y="2370037"/>
            <a:ext cx="9000" cy="43200"/>
            <a:chOff x="2965026" y="2370037"/>
            <a:chExt cx="9000" cy="43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71A2243-D897-A43E-9C08-8C176B658E03}"/>
                    </a:ext>
                  </a:extLst>
                </p14:cNvPr>
                <p14:cNvContentPartPr/>
                <p14:nvPr/>
              </p14:nvContentPartPr>
              <p14:xfrm>
                <a:off x="2965026" y="2370037"/>
                <a:ext cx="1800" cy="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71A2243-D897-A43E-9C08-8C176B658E0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956026" y="236103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C07F3E5-07BB-BD85-CBC5-9BB229624E35}"/>
                    </a:ext>
                  </a:extLst>
                </p14:cNvPr>
                <p14:cNvContentPartPr/>
                <p14:nvPr/>
              </p14:nvContentPartPr>
              <p14:xfrm>
                <a:off x="2973666" y="2405677"/>
                <a:ext cx="360" cy="75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C07F3E5-07BB-BD85-CBC5-9BB229624E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964666" y="2396677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71876026-A9E6-C9FC-E0DD-274298E6C55C}"/>
              </a:ext>
            </a:extLst>
          </p:cNvPr>
          <p:cNvGrpSpPr/>
          <p:nvPr/>
        </p:nvGrpSpPr>
        <p:grpSpPr>
          <a:xfrm>
            <a:off x="3167706" y="2085997"/>
            <a:ext cx="951480" cy="373320"/>
            <a:chOff x="3167706" y="2085997"/>
            <a:chExt cx="95148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C45F6DC-6360-968B-3C63-A62A85C4EA47}"/>
                    </a:ext>
                  </a:extLst>
                </p14:cNvPr>
                <p14:cNvContentPartPr/>
                <p14:nvPr/>
              </p14:nvContentPartPr>
              <p14:xfrm>
                <a:off x="3167706" y="2136757"/>
                <a:ext cx="100800" cy="2235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C45F6DC-6360-968B-3C63-A62A85C4EA4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58706" y="2128117"/>
                  <a:ext cx="11844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D360EF9A-D90B-28C6-557E-3D945D0314A1}"/>
                    </a:ext>
                  </a:extLst>
                </p14:cNvPr>
                <p14:cNvContentPartPr/>
                <p14:nvPr/>
              </p14:nvContentPartPr>
              <p14:xfrm>
                <a:off x="3373266" y="2334397"/>
                <a:ext cx="14760" cy="3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D360EF9A-D90B-28C6-557E-3D945D0314A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64266" y="2325757"/>
                  <a:ext cx="32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F414503-B907-0EA0-F377-725F31692215}"/>
                    </a:ext>
                  </a:extLst>
                </p14:cNvPr>
                <p14:cNvContentPartPr/>
                <p14:nvPr/>
              </p14:nvContentPartPr>
              <p14:xfrm>
                <a:off x="3479466" y="2325757"/>
                <a:ext cx="14400" cy="57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F414503-B907-0EA0-F377-725F3169221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70826" y="2316757"/>
                  <a:ext cx="320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708688A-47AD-C22A-2556-F15C9FF95777}"/>
                    </a:ext>
                  </a:extLst>
                </p14:cNvPr>
                <p14:cNvContentPartPr/>
                <p14:nvPr/>
              </p14:nvContentPartPr>
              <p14:xfrm>
                <a:off x="3594666" y="2139277"/>
                <a:ext cx="36360" cy="2469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708688A-47AD-C22A-2556-F15C9FF9577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85666" y="2130277"/>
                  <a:ext cx="5400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D7F84445-2A5E-F9CE-E54E-CEDC0087F51B}"/>
                    </a:ext>
                  </a:extLst>
                </p14:cNvPr>
                <p14:cNvContentPartPr/>
                <p14:nvPr/>
              </p14:nvContentPartPr>
              <p14:xfrm>
                <a:off x="3612666" y="2145037"/>
                <a:ext cx="198360" cy="1872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D7F84445-2A5E-F9CE-E54E-CEDC0087F51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04026" y="2136397"/>
                  <a:ext cx="2160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0CD9353-609D-BF70-FDDB-E12B412F2D7A}"/>
                    </a:ext>
                  </a:extLst>
                </p14:cNvPr>
                <p14:cNvContentPartPr/>
                <p14:nvPr/>
              </p14:nvContentPartPr>
              <p14:xfrm>
                <a:off x="3879426" y="2228917"/>
                <a:ext cx="63000" cy="82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0CD9353-609D-BF70-FDDB-E12B412F2D7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870426" y="2219917"/>
                  <a:ext cx="806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5E03B3F-BBFD-B05B-C935-31312CA1120D}"/>
                    </a:ext>
                  </a:extLst>
                </p14:cNvPr>
                <p14:cNvContentPartPr/>
                <p14:nvPr/>
              </p14:nvContentPartPr>
              <p14:xfrm>
                <a:off x="4038906" y="2085997"/>
                <a:ext cx="32760" cy="3258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5E03B3F-BBFD-B05B-C935-31312CA1120D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29906" y="2076997"/>
                  <a:ext cx="5040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1AAD89DE-35D2-C937-08A6-140E79A17867}"/>
                    </a:ext>
                  </a:extLst>
                </p14:cNvPr>
                <p14:cNvContentPartPr/>
                <p14:nvPr/>
              </p14:nvContentPartPr>
              <p14:xfrm>
                <a:off x="4104426" y="2458957"/>
                <a:ext cx="14760" cy="3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1AAD89DE-35D2-C937-08A6-140E79A1786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095786" y="2449957"/>
                  <a:ext cx="324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365BB85-97B0-4B4D-4EDE-E46CF56A31D8}"/>
              </a:ext>
            </a:extLst>
          </p:cNvPr>
          <p:cNvGrpSpPr/>
          <p:nvPr/>
        </p:nvGrpSpPr>
        <p:grpSpPr>
          <a:xfrm>
            <a:off x="1215786" y="3336637"/>
            <a:ext cx="149760" cy="443520"/>
            <a:chOff x="1215786" y="3336637"/>
            <a:chExt cx="149760" cy="4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1BE3768-B717-B6A1-1147-255F17C39707}"/>
                    </a:ext>
                  </a:extLst>
                </p14:cNvPr>
                <p14:cNvContentPartPr/>
                <p14:nvPr/>
              </p14:nvContentPartPr>
              <p14:xfrm>
                <a:off x="1215786" y="3373357"/>
                <a:ext cx="28800" cy="40680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1BE3768-B717-B6A1-1147-255F17C3970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206786" y="3364357"/>
                  <a:ext cx="464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E84ADDAA-78D0-A95F-8776-B81B41E34D96}"/>
                    </a:ext>
                  </a:extLst>
                </p14:cNvPr>
                <p14:cNvContentPartPr/>
                <p14:nvPr/>
              </p14:nvContentPartPr>
              <p14:xfrm>
                <a:off x="1251426" y="3336637"/>
                <a:ext cx="91080" cy="277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E84ADDAA-78D0-A95F-8776-B81B41E34D9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242426" y="3327997"/>
                  <a:ext cx="1087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3FDA1502-215E-ACFD-0D67-57E34F32C694}"/>
                    </a:ext>
                  </a:extLst>
                </p14:cNvPr>
                <p14:cNvContentPartPr/>
                <p14:nvPr/>
              </p14:nvContentPartPr>
              <p14:xfrm>
                <a:off x="1242786" y="3472717"/>
                <a:ext cx="122760" cy="338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3FDA1502-215E-ACFD-0D67-57E34F32C69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233786" y="3464077"/>
                  <a:ext cx="140400" cy="5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B2F7A001-6186-58B1-45A0-0EB004670747}"/>
              </a:ext>
            </a:extLst>
          </p:cNvPr>
          <p:cNvGrpSpPr/>
          <p:nvPr/>
        </p:nvGrpSpPr>
        <p:grpSpPr>
          <a:xfrm>
            <a:off x="1501986" y="3346357"/>
            <a:ext cx="265320" cy="273600"/>
            <a:chOff x="1501986" y="3346357"/>
            <a:chExt cx="26532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DD2479A-CDA3-5F98-2AF0-CA1A08E951FE}"/>
                    </a:ext>
                  </a:extLst>
                </p14:cNvPr>
                <p14:cNvContentPartPr/>
                <p14:nvPr/>
              </p14:nvContentPartPr>
              <p14:xfrm>
                <a:off x="1501986" y="3346357"/>
                <a:ext cx="42480" cy="2736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DD2479A-CDA3-5F98-2AF0-CA1A08E951F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493346" y="3337717"/>
                  <a:ext cx="6012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71E84A73-3726-5A2B-70EC-B2E2F8712344}"/>
                    </a:ext>
                  </a:extLst>
                </p14:cNvPr>
                <p14:cNvContentPartPr/>
                <p14:nvPr/>
              </p14:nvContentPartPr>
              <p14:xfrm>
                <a:off x="1668306" y="3384877"/>
                <a:ext cx="99000" cy="1666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71E84A73-3726-5A2B-70EC-B2E2F8712344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659306" y="3376237"/>
                  <a:ext cx="11664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B46C8B6-EF87-B6F0-D5C3-D897E15343AC}"/>
              </a:ext>
            </a:extLst>
          </p:cNvPr>
          <p:cNvGrpSpPr/>
          <p:nvPr/>
        </p:nvGrpSpPr>
        <p:grpSpPr>
          <a:xfrm>
            <a:off x="1899426" y="3321157"/>
            <a:ext cx="142560" cy="291960"/>
            <a:chOff x="1899426" y="3321157"/>
            <a:chExt cx="14256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0BA7B5D-6AE4-89E2-683A-051123700830}"/>
                    </a:ext>
                  </a:extLst>
                </p14:cNvPr>
                <p14:cNvContentPartPr/>
                <p14:nvPr/>
              </p14:nvContentPartPr>
              <p14:xfrm>
                <a:off x="1899426" y="3321157"/>
                <a:ext cx="96480" cy="2527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0BA7B5D-6AE4-89E2-683A-051123700830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1890786" y="3312517"/>
                  <a:ext cx="114120" cy="27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FECBD5E-C547-DFBC-808E-FF40CF674070}"/>
                    </a:ext>
                  </a:extLst>
                </p14:cNvPr>
                <p14:cNvContentPartPr/>
                <p14:nvPr/>
              </p14:nvContentPartPr>
              <p14:xfrm>
                <a:off x="2041626" y="3611317"/>
                <a:ext cx="360" cy="18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FECBD5E-C547-DFBC-808E-FF40CF67407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032626" y="3602677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3B6B16AE-FE91-786D-D356-711C8AECEF39}"/>
              </a:ext>
            </a:extLst>
          </p:cNvPr>
          <p:cNvGrpSpPr/>
          <p:nvPr/>
        </p:nvGrpSpPr>
        <p:grpSpPr>
          <a:xfrm>
            <a:off x="2254746" y="3212797"/>
            <a:ext cx="124560" cy="381600"/>
            <a:chOff x="2254746" y="3212797"/>
            <a:chExt cx="12456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C2633199-E8A2-4EEA-E5AB-AFC69E24BDA9}"/>
                    </a:ext>
                  </a:extLst>
                </p14:cNvPr>
                <p14:cNvContentPartPr/>
                <p14:nvPr/>
              </p14:nvContentPartPr>
              <p14:xfrm>
                <a:off x="2254746" y="3212797"/>
                <a:ext cx="37080" cy="3816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C2633199-E8A2-4EEA-E5AB-AFC69E24BDA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245746" y="3204157"/>
                  <a:ext cx="5472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5702409-E530-1E11-B70B-89895AD9476F}"/>
                    </a:ext>
                  </a:extLst>
                </p14:cNvPr>
                <p14:cNvContentPartPr/>
                <p14:nvPr/>
              </p14:nvContentPartPr>
              <p14:xfrm>
                <a:off x="2281026" y="3237997"/>
                <a:ext cx="98280" cy="7344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5702409-E530-1E11-B70B-89895AD9476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72386" y="3229357"/>
                  <a:ext cx="1159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A4E46088-7E43-517D-573F-36544A27C7B4}"/>
                    </a:ext>
                  </a:extLst>
                </p14:cNvPr>
                <p14:cNvContentPartPr/>
                <p14:nvPr/>
              </p14:nvContentPartPr>
              <p14:xfrm>
                <a:off x="2281026" y="3368317"/>
                <a:ext cx="83520" cy="320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A4E46088-7E43-517D-573F-36544A27C7B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272386" y="3359317"/>
                  <a:ext cx="101160" cy="4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5857E7F-C393-9A3C-7686-D097C09AAF00}"/>
              </a:ext>
            </a:extLst>
          </p:cNvPr>
          <p:cNvGrpSpPr/>
          <p:nvPr/>
        </p:nvGrpSpPr>
        <p:grpSpPr>
          <a:xfrm>
            <a:off x="2572626" y="3167437"/>
            <a:ext cx="341280" cy="305280"/>
            <a:chOff x="2572626" y="3167437"/>
            <a:chExt cx="34128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B512EB3-8A0C-6D77-B752-6289D36B01C0}"/>
                    </a:ext>
                  </a:extLst>
                </p14:cNvPr>
                <p14:cNvContentPartPr/>
                <p14:nvPr/>
              </p14:nvContentPartPr>
              <p14:xfrm>
                <a:off x="2572626" y="3216037"/>
                <a:ext cx="50040" cy="2548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B512EB3-8A0C-6D77-B752-6289D36B01C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63986" y="3207037"/>
                  <a:ext cx="6768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B3C213C-5BE5-0EAF-B31E-CCD8CB4F7241}"/>
                    </a:ext>
                  </a:extLst>
                </p14:cNvPr>
                <p14:cNvContentPartPr/>
                <p14:nvPr/>
              </p14:nvContentPartPr>
              <p14:xfrm>
                <a:off x="2733906" y="3222157"/>
                <a:ext cx="360" cy="2224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B3C213C-5BE5-0EAF-B31E-CCD8CB4F724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25266" y="3213517"/>
                  <a:ext cx="1800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9F5B8D9-3053-B3DF-F57E-F4C0B8C0B124}"/>
                    </a:ext>
                  </a:extLst>
                </p14:cNvPr>
                <p14:cNvContentPartPr/>
                <p14:nvPr/>
              </p14:nvContentPartPr>
              <p14:xfrm>
                <a:off x="2849466" y="3167437"/>
                <a:ext cx="64440" cy="3052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9F5B8D9-3053-B3DF-F57E-F4C0B8C0B12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40826" y="3158797"/>
                  <a:ext cx="8208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DD70A4E9-26E3-88D5-4C34-44912A088DC3}"/>
              </a:ext>
            </a:extLst>
          </p:cNvPr>
          <p:cNvGrpSpPr/>
          <p:nvPr/>
        </p:nvGrpSpPr>
        <p:grpSpPr>
          <a:xfrm>
            <a:off x="3106866" y="3328717"/>
            <a:ext cx="399960" cy="36000"/>
            <a:chOff x="3106866" y="3328717"/>
            <a:chExt cx="399960" cy="3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5D8A759-392E-20EA-0B68-A14E6483E897}"/>
                    </a:ext>
                  </a:extLst>
                </p14:cNvPr>
                <p14:cNvContentPartPr/>
                <p14:nvPr/>
              </p14:nvContentPartPr>
              <p14:xfrm>
                <a:off x="3106866" y="3364357"/>
                <a:ext cx="19800" cy="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5D8A759-392E-20EA-0B68-A14E6483E89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97866" y="3355357"/>
                  <a:ext cx="37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B42AE07-9DB9-5880-3584-C583A1610396}"/>
                    </a:ext>
                  </a:extLst>
                </p14:cNvPr>
                <p14:cNvContentPartPr/>
                <p14:nvPr/>
              </p14:nvContentPartPr>
              <p14:xfrm>
                <a:off x="3213066" y="3346357"/>
                <a:ext cx="360" cy="75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B42AE07-9DB9-5880-3584-C583A161039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04426" y="3337717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E17E3424-1966-0528-7A3A-786E10A6FEBF}"/>
                    </a:ext>
                  </a:extLst>
                </p14:cNvPr>
                <p14:cNvContentPartPr/>
                <p14:nvPr/>
              </p14:nvContentPartPr>
              <p14:xfrm>
                <a:off x="3301986" y="3328717"/>
                <a:ext cx="106920" cy="1800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E17E3424-1966-0528-7A3A-786E10A6FEBF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293346" y="3319717"/>
                  <a:ext cx="124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D30E10B-FFB7-3F46-FA92-B82F76257D56}"/>
                    </a:ext>
                  </a:extLst>
                </p14:cNvPr>
                <p14:cNvContentPartPr/>
                <p14:nvPr/>
              </p14:nvContentPartPr>
              <p14:xfrm>
                <a:off x="3493866" y="3328717"/>
                <a:ext cx="12960" cy="39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D30E10B-FFB7-3F46-FA92-B82F76257D5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85226" y="3319717"/>
                  <a:ext cx="306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0718FF6-EBE8-986E-FCE5-B937F3871AF4}"/>
              </a:ext>
            </a:extLst>
          </p:cNvPr>
          <p:cNvGrpSpPr/>
          <p:nvPr/>
        </p:nvGrpSpPr>
        <p:grpSpPr>
          <a:xfrm>
            <a:off x="4003266" y="2991397"/>
            <a:ext cx="389520" cy="381960"/>
            <a:chOff x="4003266" y="2991397"/>
            <a:chExt cx="389520" cy="38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9A2247E0-0FE9-EE90-2781-F6955C51154F}"/>
                    </a:ext>
                  </a:extLst>
                </p14:cNvPr>
                <p14:cNvContentPartPr/>
                <p14:nvPr/>
              </p14:nvContentPartPr>
              <p14:xfrm>
                <a:off x="4003266" y="3088957"/>
                <a:ext cx="123120" cy="28440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9A2247E0-0FE9-EE90-2781-F6955C51154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994626" y="3080317"/>
                  <a:ext cx="1407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4C6A2ED4-2373-D5B1-3339-7DF02FF22C2E}"/>
                    </a:ext>
                  </a:extLst>
                </p14:cNvPr>
                <p14:cNvContentPartPr/>
                <p14:nvPr/>
              </p14:nvContentPartPr>
              <p14:xfrm>
                <a:off x="4180746" y="3062677"/>
                <a:ext cx="27720" cy="22644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4C6A2ED4-2373-D5B1-3339-7DF02FF22C2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72106" y="3053677"/>
                  <a:ext cx="453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1100D51-0FF0-24BB-AF95-CF903E739C7D}"/>
                    </a:ext>
                  </a:extLst>
                </p14:cNvPr>
                <p14:cNvContentPartPr/>
                <p14:nvPr/>
              </p14:nvContentPartPr>
              <p14:xfrm>
                <a:off x="4198746" y="2991397"/>
                <a:ext cx="85680" cy="396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1100D51-0FF0-24BB-AF95-CF903E739C7D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189746" y="2982757"/>
                  <a:ext cx="103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4B0CD00C-30E1-044C-6C88-D92A58A8EAC7}"/>
                    </a:ext>
                  </a:extLst>
                </p14:cNvPr>
                <p14:cNvContentPartPr/>
                <p14:nvPr/>
              </p14:nvContentPartPr>
              <p14:xfrm>
                <a:off x="4180746" y="3151237"/>
                <a:ext cx="99000" cy="36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4B0CD00C-30E1-044C-6C88-D92A58A8EAC7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72106" y="3142237"/>
                  <a:ext cx="116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9F52ACCA-06D6-9FE0-CADD-94C261498610}"/>
                    </a:ext>
                  </a:extLst>
                </p14:cNvPr>
                <p14:cNvContentPartPr/>
                <p14:nvPr/>
              </p14:nvContentPartPr>
              <p14:xfrm>
                <a:off x="4385226" y="3284437"/>
                <a:ext cx="7560" cy="3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9F52ACCA-06D6-9FE0-CADD-94C26149861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76586" y="3275437"/>
                  <a:ext cx="252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17A32806-C03F-199C-3F15-3BCF33E47B93}"/>
              </a:ext>
            </a:extLst>
          </p:cNvPr>
          <p:cNvGrpSpPr/>
          <p:nvPr/>
        </p:nvGrpSpPr>
        <p:grpSpPr>
          <a:xfrm>
            <a:off x="1659666" y="4117477"/>
            <a:ext cx="161280" cy="417960"/>
            <a:chOff x="1659666" y="4117477"/>
            <a:chExt cx="16128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8AB4DDDF-6A39-8E9F-F5CF-3EBAD33832FF}"/>
                    </a:ext>
                  </a:extLst>
                </p14:cNvPr>
                <p14:cNvContentPartPr/>
                <p14:nvPr/>
              </p14:nvContentPartPr>
              <p14:xfrm>
                <a:off x="1686666" y="4117477"/>
                <a:ext cx="9360" cy="41796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8AB4DDDF-6A39-8E9F-F5CF-3EBAD33832F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77666" y="4108477"/>
                  <a:ext cx="270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463A16C0-94C1-0182-FE0B-9C7C2D83D493}"/>
                    </a:ext>
                  </a:extLst>
                </p14:cNvPr>
                <p14:cNvContentPartPr/>
                <p14:nvPr/>
              </p14:nvContentPartPr>
              <p14:xfrm>
                <a:off x="1659666" y="4171477"/>
                <a:ext cx="99720" cy="1872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463A16C0-94C1-0182-FE0B-9C7C2D83D493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651026" y="4162837"/>
                  <a:ext cx="117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7567DD04-0460-6740-E246-D8B83EEAEB7A}"/>
                    </a:ext>
                  </a:extLst>
                </p14:cNvPr>
                <p14:cNvContentPartPr/>
                <p14:nvPr/>
              </p14:nvContentPartPr>
              <p14:xfrm>
                <a:off x="1677306" y="4261117"/>
                <a:ext cx="143640" cy="36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7567DD04-0460-6740-E246-D8B83EEAEB7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668666" y="4252117"/>
                  <a:ext cx="1612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815B6639-0F2E-4CCA-3D39-9757B90453BC}"/>
                  </a:ext>
                </a:extLst>
              </p14:cNvPr>
              <p14:cNvContentPartPr/>
              <p14:nvPr/>
            </p14:nvContentPartPr>
            <p14:xfrm>
              <a:off x="1986546" y="4083277"/>
              <a:ext cx="55440" cy="476640"/>
            </p14:xfrm>
          </p:contentPart>
        </mc:Choice>
        <mc:Fallback xmlns=""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815B6639-0F2E-4CCA-3D39-9757B90453B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977546" y="4074277"/>
                <a:ext cx="73080" cy="49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82" name="组合 81">
            <a:extLst>
              <a:ext uri="{FF2B5EF4-FFF2-40B4-BE49-F238E27FC236}">
                <a16:creationId xmlns:a16="http://schemas.microsoft.com/office/drawing/2014/main" id="{C80EADEC-67E2-DB0D-03BF-FF442C42A486}"/>
              </a:ext>
            </a:extLst>
          </p:cNvPr>
          <p:cNvGrpSpPr/>
          <p:nvPr/>
        </p:nvGrpSpPr>
        <p:grpSpPr>
          <a:xfrm>
            <a:off x="2192106" y="4083277"/>
            <a:ext cx="578160" cy="429120"/>
            <a:chOff x="2192106" y="4083277"/>
            <a:chExt cx="578160" cy="42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EDD7CD0A-E789-01E6-5DC1-17A7F78B0ECE}"/>
                    </a:ext>
                  </a:extLst>
                </p14:cNvPr>
                <p14:cNvContentPartPr/>
                <p14:nvPr/>
              </p14:nvContentPartPr>
              <p14:xfrm>
                <a:off x="2192106" y="4216477"/>
                <a:ext cx="45000" cy="29592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EDD7CD0A-E789-01E6-5DC1-17A7F78B0EC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83106" y="4207477"/>
                  <a:ext cx="6264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11E71036-DB12-8043-C560-AA51CBE03D16}"/>
                    </a:ext>
                  </a:extLst>
                </p14:cNvPr>
                <p14:cNvContentPartPr/>
                <p14:nvPr/>
              </p14:nvContentPartPr>
              <p14:xfrm>
                <a:off x="2236746" y="4175077"/>
                <a:ext cx="111240" cy="27360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11E71036-DB12-8043-C560-AA51CBE03D1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228106" y="4166077"/>
                  <a:ext cx="12888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0EACEEE8-FD7D-2039-180A-556E5D6E6D34}"/>
                    </a:ext>
                  </a:extLst>
                </p14:cNvPr>
                <p14:cNvContentPartPr/>
                <p14:nvPr/>
              </p14:nvContentPartPr>
              <p14:xfrm>
                <a:off x="2423226" y="4296397"/>
                <a:ext cx="110880" cy="36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0EACEEE8-FD7D-2039-180A-556E5D6E6D3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414586" y="4287397"/>
                  <a:ext cx="128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9E72BDB2-C75E-A95D-D902-4AB779AC3ECC}"/>
                    </a:ext>
                  </a:extLst>
                </p14:cNvPr>
                <p14:cNvContentPartPr/>
                <p14:nvPr/>
              </p14:nvContentPartPr>
              <p14:xfrm>
                <a:off x="2583066" y="4172197"/>
                <a:ext cx="19080" cy="22464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9E72BDB2-C75E-A95D-D902-4AB779AC3EC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574426" y="4163197"/>
                  <a:ext cx="3672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CFAD8E43-EC21-01E2-9E81-201306DF2FBD}"/>
                    </a:ext>
                  </a:extLst>
                </p14:cNvPr>
                <p14:cNvContentPartPr/>
                <p14:nvPr/>
              </p14:nvContentPartPr>
              <p14:xfrm>
                <a:off x="2671986" y="4083277"/>
                <a:ext cx="98280" cy="35136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CFAD8E43-EC21-01E2-9E81-201306DF2FB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663346" y="4074277"/>
                  <a:ext cx="115920" cy="36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3F7D178A-4918-831C-EF27-B36F39813B4E}"/>
              </a:ext>
            </a:extLst>
          </p:cNvPr>
          <p:cNvGrpSpPr/>
          <p:nvPr/>
        </p:nvGrpSpPr>
        <p:grpSpPr>
          <a:xfrm>
            <a:off x="3195786" y="4074637"/>
            <a:ext cx="162000" cy="233280"/>
            <a:chOff x="3195786" y="4074637"/>
            <a:chExt cx="162000" cy="23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C6B34082-BE20-6631-5433-B5CE73ECF466}"/>
                    </a:ext>
                  </a:extLst>
                </p14:cNvPr>
                <p14:cNvContentPartPr/>
                <p14:nvPr/>
              </p14:nvContentPartPr>
              <p14:xfrm>
                <a:off x="3213066" y="4172197"/>
                <a:ext cx="360" cy="13032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C6B34082-BE20-6631-5433-B5CE73ECF46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04426" y="4163197"/>
                  <a:ext cx="180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6EA1EFE8-B389-C8BC-820A-5ED71A698734}"/>
                    </a:ext>
                  </a:extLst>
                </p14:cNvPr>
                <p14:cNvContentPartPr/>
                <p14:nvPr/>
              </p14:nvContentPartPr>
              <p14:xfrm>
                <a:off x="3195786" y="4074637"/>
                <a:ext cx="14760" cy="2016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6EA1EFE8-B389-C8BC-820A-5ED71A69873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186786" y="4065637"/>
                  <a:ext cx="324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EDAF5DD7-C309-F83A-2A8A-7669D5958EE5}"/>
                    </a:ext>
                  </a:extLst>
                </p14:cNvPr>
                <p14:cNvContentPartPr/>
                <p14:nvPr/>
              </p14:nvContentPartPr>
              <p14:xfrm>
                <a:off x="3325026" y="4127917"/>
                <a:ext cx="32760" cy="18000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EDAF5DD7-C309-F83A-2A8A-7669D5958EE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316026" y="4118917"/>
                  <a:ext cx="50400" cy="197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68FA449F-BF5F-6CBD-4E99-7D65A3AEBD14}"/>
              </a:ext>
            </a:extLst>
          </p:cNvPr>
          <p:cNvGrpSpPr/>
          <p:nvPr/>
        </p:nvGrpSpPr>
        <p:grpSpPr>
          <a:xfrm>
            <a:off x="3568386" y="3932437"/>
            <a:ext cx="376920" cy="489960"/>
            <a:chOff x="3568386" y="3932437"/>
            <a:chExt cx="376920" cy="48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70F9549F-B05C-0E79-9F43-13608E71F690}"/>
                    </a:ext>
                  </a:extLst>
                </p14:cNvPr>
                <p14:cNvContentPartPr/>
                <p14:nvPr/>
              </p14:nvContentPartPr>
              <p14:xfrm>
                <a:off x="3568386" y="3932437"/>
                <a:ext cx="27720" cy="44928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70F9549F-B05C-0E79-9F43-13608E71F69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59746" y="3923797"/>
                  <a:ext cx="4536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CF7FB816-7BAB-84BB-BD9B-8A53854AD897}"/>
                    </a:ext>
                  </a:extLst>
                </p14:cNvPr>
                <p14:cNvContentPartPr/>
                <p14:nvPr/>
              </p14:nvContentPartPr>
              <p14:xfrm>
                <a:off x="3630666" y="4165357"/>
                <a:ext cx="84960" cy="720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CF7FB816-7BAB-84BB-BD9B-8A53854AD89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21666" y="4156357"/>
                  <a:ext cx="102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75C3E015-8299-B729-A3CB-24A53196097F}"/>
                    </a:ext>
                  </a:extLst>
                </p14:cNvPr>
                <p14:cNvContentPartPr/>
                <p14:nvPr/>
              </p14:nvContentPartPr>
              <p14:xfrm>
                <a:off x="3682146" y="3994717"/>
                <a:ext cx="65880" cy="42768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75C3E015-8299-B729-A3CB-24A53196097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673506" y="3985717"/>
                  <a:ext cx="83520" cy="44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43737D9-2117-D25B-4D73-B3882F1B6176}"/>
                    </a:ext>
                  </a:extLst>
                </p14:cNvPr>
                <p14:cNvContentPartPr/>
                <p14:nvPr/>
              </p14:nvContentPartPr>
              <p14:xfrm>
                <a:off x="3808146" y="4021357"/>
                <a:ext cx="46440" cy="39492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43737D9-2117-D25B-4D73-B3882F1B617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799146" y="4012357"/>
                  <a:ext cx="64080" cy="41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73A98242-5F3A-ADE8-30E5-7011F2FC181A}"/>
                    </a:ext>
                  </a:extLst>
                </p14:cNvPr>
                <p14:cNvContentPartPr/>
                <p14:nvPr/>
              </p14:nvContentPartPr>
              <p14:xfrm>
                <a:off x="3808146" y="4013077"/>
                <a:ext cx="86760" cy="828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73A98242-5F3A-ADE8-30E5-7011F2FC181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799146" y="4004437"/>
                  <a:ext cx="10440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A73F564E-D7DB-BC3C-636B-0595A125175B}"/>
                    </a:ext>
                  </a:extLst>
                </p14:cNvPr>
                <p14:cNvContentPartPr/>
                <p14:nvPr/>
              </p14:nvContentPartPr>
              <p14:xfrm>
                <a:off x="3834786" y="4128637"/>
                <a:ext cx="110520" cy="828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A73F564E-D7DB-BC3C-636B-0595A125175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826146" y="4119997"/>
                  <a:ext cx="128160" cy="2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6B86DC2F-D83F-B5D4-2DA0-A871FAFF6F87}"/>
                  </a:ext>
                </a:extLst>
              </p14:cNvPr>
              <p14:cNvContentPartPr/>
              <p14:nvPr/>
            </p14:nvContentPartPr>
            <p14:xfrm>
              <a:off x="4145826" y="3930997"/>
              <a:ext cx="127080" cy="283320"/>
            </p14:xfrm>
          </p:contentPart>
        </mc:Choice>
        <mc:Fallback xmlns=""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6B86DC2F-D83F-B5D4-2DA0-A871FAFF6F8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136826" y="3922357"/>
                <a:ext cx="144720" cy="30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28F5BCBE-59C5-20B0-0CFC-5C2B2CBB7A56}"/>
                  </a:ext>
                </a:extLst>
              </p14:cNvPr>
              <p14:cNvContentPartPr/>
              <p14:nvPr/>
            </p14:nvContentPartPr>
            <p14:xfrm>
              <a:off x="4252026" y="4367317"/>
              <a:ext cx="360" cy="360"/>
            </p14:xfrm>
          </p:contentPart>
        </mc:Choice>
        <mc:Fallback xmlns=""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28F5BCBE-59C5-20B0-0CFC-5C2B2CBB7A5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243386" y="435867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0" name="组合 99">
            <a:extLst>
              <a:ext uri="{FF2B5EF4-FFF2-40B4-BE49-F238E27FC236}">
                <a16:creationId xmlns:a16="http://schemas.microsoft.com/office/drawing/2014/main" id="{17701FB6-8392-7E7A-F89B-8CC28559F09D}"/>
              </a:ext>
            </a:extLst>
          </p:cNvPr>
          <p:cNvGrpSpPr/>
          <p:nvPr/>
        </p:nvGrpSpPr>
        <p:grpSpPr>
          <a:xfrm>
            <a:off x="4779786" y="3834877"/>
            <a:ext cx="253440" cy="399240"/>
            <a:chOff x="4779786" y="3834877"/>
            <a:chExt cx="253440" cy="39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CA849169-62DB-7335-59CE-A09435D93473}"/>
                    </a:ext>
                  </a:extLst>
                </p14:cNvPr>
                <p14:cNvContentPartPr/>
                <p14:nvPr/>
              </p14:nvContentPartPr>
              <p14:xfrm>
                <a:off x="4779786" y="3861517"/>
                <a:ext cx="93960" cy="37260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CA849169-62DB-7335-59CE-A09435D93473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771146" y="3852517"/>
                  <a:ext cx="111600" cy="39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DA81A7F9-9CA2-5250-46FA-194EB12A82E3}"/>
                    </a:ext>
                  </a:extLst>
                </p14:cNvPr>
                <p14:cNvContentPartPr/>
                <p14:nvPr/>
              </p14:nvContentPartPr>
              <p14:xfrm>
                <a:off x="4820106" y="3834877"/>
                <a:ext cx="213120" cy="33948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DA81A7F9-9CA2-5250-46FA-194EB12A82E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811106" y="3826237"/>
                  <a:ext cx="230760" cy="35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1FF6CD5E-73BD-6BE6-9D37-0C7201F5430C}"/>
                  </a:ext>
                </a:extLst>
              </p14:cNvPr>
              <p14:cNvContentPartPr/>
              <p14:nvPr/>
            </p14:nvContentPartPr>
            <p14:xfrm>
              <a:off x="5244186" y="3825877"/>
              <a:ext cx="144720" cy="249480"/>
            </p14:xfrm>
          </p:contentPart>
        </mc:Choice>
        <mc:Fallback xmlns=""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1FF6CD5E-73BD-6BE6-9D37-0C7201F5430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235186" y="3817237"/>
                <a:ext cx="16236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16DEBE05-AF84-6F0C-7F13-9C6DEA571DB0}"/>
                  </a:ext>
                </a:extLst>
              </p14:cNvPr>
              <p14:cNvContentPartPr/>
              <p14:nvPr/>
            </p14:nvContentPartPr>
            <p14:xfrm>
              <a:off x="5599866" y="3914797"/>
              <a:ext cx="1800" cy="360"/>
            </p14:xfrm>
          </p:contentPart>
        </mc:Choice>
        <mc:Fallback xmlns=""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16DEBE05-AF84-6F0C-7F13-9C6DEA571DB0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591226" y="3906157"/>
                <a:ext cx="19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31A66588-E695-71E6-A245-757862D03B2F}"/>
              </a:ext>
            </a:extLst>
          </p:cNvPr>
          <p:cNvGrpSpPr/>
          <p:nvPr/>
        </p:nvGrpSpPr>
        <p:grpSpPr>
          <a:xfrm>
            <a:off x="1988346" y="4820197"/>
            <a:ext cx="928800" cy="455760"/>
            <a:chOff x="1988346" y="4820197"/>
            <a:chExt cx="928800" cy="45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CCF09CA6-142A-436A-FC56-BF1AC5BBEAAC}"/>
                    </a:ext>
                  </a:extLst>
                </p14:cNvPr>
                <p14:cNvContentPartPr/>
                <p14:nvPr/>
              </p14:nvContentPartPr>
              <p14:xfrm>
                <a:off x="2022906" y="4854037"/>
                <a:ext cx="27720" cy="42192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CCF09CA6-142A-436A-FC56-BF1AC5BBEAAC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014266" y="4845397"/>
                  <a:ext cx="4536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7F9FD28C-214C-F435-7019-A952E2F8F2B6}"/>
                    </a:ext>
                  </a:extLst>
                </p14:cNvPr>
                <p14:cNvContentPartPr/>
                <p14:nvPr/>
              </p14:nvContentPartPr>
              <p14:xfrm>
                <a:off x="1988346" y="4906957"/>
                <a:ext cx="167040" cy="7344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7F9FD28C-214C-F435-7019-A952E2F8F2B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979346" y="4898317"/>
                  <a:ext cx="1846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B0F93262-7CA6-5A87-1D4C-0BF365A83FC6}"/>
                    </a:ext>
                  </a:extLst>
                </p14:cNvPr>
                <p14:cNvContentPartPr/>
                <p14:nvPr/>
              </p14:nvContentPartPr>
              <p14:xfrm>
                <a:off x="2059266" y="5024317"/>
                <a:ext cx="89640" cy="1908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B0F93262-7CA6-5A87-1D4C-0BF365A83FC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050626" y="5015677"/>
                  <a:ext cx="1072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310BE4D8-3BAF-5AEC-19EF-85222F3440B7}"/>
                    </a:ext>
                  </a:extLst>
                </p14:cNvPr>
                <p14:cNvContentPartPr/>
                <p14:nvPr/>
              </p14:nvContentPartPr>
              <p14:xfrm>
                <a:off x="2279946" y="4882477"/>
                <a:ext cx="46080" cy="39204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310BE4D8-3BAF-5AEC-19EF-85222F3440B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270946" y="4873837"/>
                  <a:ext cx="63720" cy="40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B977A3E0-20CA-0D21-914E-5D4532B6379F}"/>
                    </a:ext>
                  </a:extLst>
                </p14:cNvPr>
                <p14:cNvContentPartPr/>
                <p14:nvPr/>
              </p14:nvContentPartPr>
              <p14:xfrm>
                <a:off x="2364546" y="4953397"/>
                <a:ext cx="41400" cy="28836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B977A3E0-20CA-0D21-914E-5D4532B6379F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355906" y="4944397"/>
                  <a:ext cx="5904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9AC69B55-BDCD-EC5D-DDE9-A773D7112983}"/>
                    </a:ext>
                  </a:extLst>
                </p14:cNvPr>
                <p14:cNvContentPartPr/>
                <p14:nvPr/>
              </p14:nvContentPartPr>
              <p14:xfrm>
                <a:off x="2414226" y="4916317"/>
                <a:ext cx="147600" cy="23580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9AC69B55-BDCD-EC5D-DDE9-A773D711298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2405586" y="4907317"/>
                  <a:ext cx="16524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D1652DBF-7910-8133-DD71-3C9B5DB1E6C2}"/>
                    </a:ext>
                  </a:extLst>
                </p14:cNvPr>
                <p14:cNvContentPartPr/>
                <p14:nvPr/>
              </p14:nvContentPartPr>
              <p14:xfrm>
                <a:off x="2618706" y="5038717"/>
                <a:ext cx="69480" cy="396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D1652DBF-7910-8133-DD71-3C9B5DB1E6C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609706" y="5029717"/>
                  <a:ext cx="87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C6C84A13-4BCE-5C7D-413B-E04F07D60DE6}"/>
                    </a:ext>
                  </a:extLst>
                </p14:cNvPr>
                <p14:cNvContentPartPr/>
                <p14:nvPr/>
              </p14:nvContentPartPr>
              <p14:xfrm>
                <a:off x="2751906" y="4900117"/>
                <a:ext cx="9360" cy="22572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C6C84A13-4BCE-5C7D-413B-E04F07D60DE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743266" y="4891477"/>
                  <a:ext cx="270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A7AE5757-8ED4-D123-1998-720376E912FB}"/>
                    </a:ext>
                  </a:extLst>
                </p14:cNvPr>
                <p14:cNvContentPartPr/>
                <p14:nvPr/>
              </p14:nvContentPartPr>
              <p14:xfrm>
                <a:off x="2840466" y="4820197"/>
                <a:ext cx="76680" cy="36144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A7AE5757-8ED4-D123-1998-720376E912F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831466" y="4811197"/>
                  <a:ext cx="94320" cy="37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3732FEA2-7346-0D4A-7D3E-DE66040ED092}"/>
              </a:ext>
            </a:extLst>
          </p:cNvPr>
          <p:cNvGrpSpPr/>
          <p:nvPr/>
        </p:nvGrpSpPr>
        <p:grpSpPr>
          <a:xfrm>
            <a:off x="3115506" y="4966717"/>
            <a:ext cx="138600" cy="93600"/>
            <a:chOff x="3115506" y="4966717"/>
            <a:chExt cx="138600" cy="9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0BC53147-A7C0-74F5-BC6A-2C6FE9D5604C}"/>
                    </a:ext>
                  </a:extLst>
                </p14:cNvPr>
                <p14:cNvContentPartPr/>
                <p14:nvPr/>
              </p14:nvContentPartPr>
              <p14:xfrm>
                <a:off x="3115506" y="4966717"/>
                <a:ext cx="118800" cy="3132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0BC53147-A7C0-74F5-BC6A-2C6FE9D5604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106866" y="4958077"/>
                  <a:ext cx="1364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3B6A74EA-E8CD-00A5-1207-5C458EAE6140}"/>
                    </a:ext>
                  </a:extLst>
                </p14:cNvPr>
                <p14:cNvContentPartPr/>
                <p14:nvPr/>
              </p14:nvContentPartPr>
              <p14:xfrm>
                <a:off x="3115506" y="5059957"/>
                <a:ext cx="138600" cy="36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3B6A74EA-E8CD-00A5-1207-5C458EAE6140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3106866" y="5051317"/>
                  <a:ext cx="1562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A05F9C77-9ACE-5EBD-A479-9E3DFC41B71C}"/>
              </a:ext>
            </a:extLst>
          </p:cNvPr>
          <p:cNvGrpSpPr/>
          <p:nvPr/>
        </p:nvGrpSpPr>
        <p:grpSpPr>
          <a:xfrm>
            <a:off x="3482706" y="4722277"/>
            <a:ext cx="790920" cy="471960"/>
            <a:chOff x="3482706" y="4722277"/>
            <a:chExt cx="790920" cy="47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6486F836-B8B3-7B52-677D-2C45E550B3AC}"/>
                    </a:ext>
                  </a:extLst>
                </p14:cNvPr>
                <p14:cNvContentPartPr/>
                <p14:nvPr/>
              </p14:nvContentPartPr>
              <p14:xfrm>
                <a:off x="3482706" y="4873477"/>
                <a:ext cx="41760" cy="32076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6486F836-B8B3-7B52-677D-2C45E550B3AC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474066" y="4864477"/>
                  <a:ext cx="5940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F5B8D9DE-377D-45B2-D519-39A2AFC65F24}"/>
                    </a:ext>
                  </a:extLst>
                </p14:cNvPr>
                <p14:cNvContentPartPr/>
                <p14:nvPr/>
              </p14:nvContentPartPr>
              <p14:xfrm>
                <a:off x="3513306" y="4805077"/>
                <a:ext cx="173160" cy="3312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F5B8D9DE-377D-45B2-D519-39A2AFC65F2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3504306" y="4796437"/>
                  <a:ext cx="1908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24AC3F01-F5EE-7E77-719B-E7210CFD6E21}"/>
                    </a:ext>
                  </a:extLst>
                </p14:cNvPr>
                <p14:cNvContentPartPr/>
                <p14:nvPr/>
              </p14:nvContentPartPr>
              <p14:xfrm>
                <a:off x="3506466" y="4965277"/>
                <a:ext cx="160920" cy="3312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24AC3F01-F5EE-7E77-719B-E7210CFD6E2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3497826" y="4956277"/>
                  <a:ext cx="17856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6C3CD4E4-FAE4-319F-C568-0A7112B2B8CC}"/>
                    </a:ext>
                  </a:extLst>
                </p14:cNvPr>
                <p14:cNvContentPartPr/>
                <p14:nvPr/>
              </p14:nvContentPartPr>
              <p14:xfrm>
                <a:off x="3789426" y="4820197"/>
                <a:ext cx="81360" cy="26820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6C3CD4E4-FAE4-319F-C568-0A7112B2B8C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3780426" y="4811197"/>
                  <a:ext cx="99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9CD226D8-FE1B-31E5-39E8-414A5F5507AD}"/>
                    </a:ext>
                  </a:extLst>
                </p14:cNvPr>
                <p14:cNvContentPartPr/>
                <p14:nvPr/>
              </p14:nvContentPartPr>
              <p14:xfrm>
                <a:off x="3905706" y="4926037"/>
                <a:ext cx="108000" cy="1908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9CD226D8-FE1B-31E5-39E8-414A5F5507A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897066" y="4917037"/>
                  <a:ext cx="125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936A391A-CB5A-9F2D-AB2E-41D5555512FE}"/>
                    </a:ext>
                  </a:extLst>
                </p14:cNvPr>
                <p14:cNvContentPartPr/>
                <p14:nvPr/>
              </p14:nvContentPartPr>
              <p14:xfrm>
                <a:off x="4092186" y="4829197"/>
                <a:ext cx="360" cy="21564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936A391A-CB5A-9F2D-AB2E-41D5555512FE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083546" y="4820197"/>
                  <a:ext cx="180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2BE82D1B-8D15-084B-EB63-89EDCBB41AC4}"/>
                    </a:ext>
                  </a:extLst>
                </p14:cNvPr>
                <p14:cNvContentPartPr/>
                <p14:nvPr/>
              </p14:nvContentPartPr>
              <p14:xfrm>
                <a:off x="4158066" y="4722277"/>
                <a:ext cx="115560" cy="46188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2BE82D1B-8D15-084B-EB63-89EDCBB41AC4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149426" y="4713637"/>
                  <a:ext cx="133200" cy="479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19D55FB4-50EB-ACFA-D6DD-D81AE3A87A00}"/>
                  </a:ext>
                </a:extLst>
              </p14:cNvPr>
              <p14:cNvContentPartPr/>
              <p14:nvPr/>
            </p14:nvContentPartPr>
            <p14:xfrm>
              <a:off x="4747746" y="4749277"/>
              <a:ext cx="5760" cy="14760"/>
            </p14:xfrm>
          </p:contentPart>
        </mc:Choice>
        <mc:Fallback xmlns=""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19D55FB4-50EB-ACFA-D6DD-D81AE3A87A00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739106" y="4740637"/>
                <a:ext cx="2340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C712D4A1-1DD0-70AC-91DC-FB21F4B10EB9}"/>
              </a:ext>
            </a:extLst>
          </p:cNvPr>
          <p:cNvGrpSpPr/>
          <p:nvPr/>
        </p:nvGrpSpPr>
        <p:grpSpPr>
          <a:xfrm>
            <a:off x="4770786" y="4864837"/>
            <a:ext cx="165600" cy="220680"/>
            <a:chOff x="4770786" y="4864837"/>
            <a:chExt cx="16560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E649DD36-4F59-37A8-7338-0D703C01AA17}"/>
                    </a:ext>
                  </a:extLst>
                </p14:cNvPr>
                <p14:cNvContentPartPr/>
                <p14:nvPr/>
              </p14:nvContentPartPr>
              <p14:xfrm>
                <a:off x="4770786" y="4864837"/>
                <a:ext cx="32400" cy="22068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E649DD36-4F59-37A8-7338-0D703C01AA17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761786" y="4855837"/>
                  <a:ext cx="500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D6A540C9-0127-3CBF-A68B-2CF1F1CC7637}"/>
                    </a:ext>
                  </a:extLst>
                </p14:cNvPr>
                <p14:cNvContentPartPr/>
                <p14:nvPr/>
              </p14:nvContentPartPr>
              <p14:xfrm>
                <a:off x="4879506" y="4890397"/>
                <a:ext cx="56880" cy="17640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D6A540C9-0127-3CBF-A68B-2CF1F1CC7637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870506" y="4881397"/>
                  <a:ext cx="74520" cy="19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AE36932E-DC99-1E51-FFDF-A3AA052A39D0}"/>
              </a:ext>
            </a:extLst>
          </p:cNvPr>
          <p:cNvGrpSpPr/>
          <p:nvPr/>
        </p:nvGrpSpPr>
        <p:grpSpPr>
          <a:xfrm>
            <a:off x="5113506" y="4731637"/>
            <a:ext cx="111240" cy="357840"/>
            <a:chOff x="5113506" y="4731637"/>
            <a:chExt cx="111240" cy="35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F931DDC4-459B-86EB-230F-D960B4B892E2}"/>
                    </a:ext>
                  </a:extLst>
                </p14:cNvPr>
                <p14:cNvContentPartPr/>
                <p14:nvPr/>
              </p14:nvContentPartPr>
              <p14:xfrm>
                <a:off x="5113506" y="4731637"/>
                <a:ext cx="39240" cy="35784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F931DDC4-459B-86EB-230F-D960B4B892E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04506" y="4722637"/>
                  <a:ext cx="56880" cy="3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F986831A-C2C2-CCFF-CC33-76BD2E3ADD29}"/>
                    </a:ext>
                  </a:extLst>
                </p14:cNvPr>
                <p14:cNvContentPartPr/>
                <p14:nvPr/>
              </p14:nvContentPartPr>
              <p14:xfrm>
                <a:off x="5130786" y="5033677"/>
                <a:ext cx="93960" cy="2700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F986831A-C2C2-CCFF-CC33-76BD2E3ADD2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122146" y="5024677"/>
                  <a:ext cx="11160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E84BE234-DA1F-10AF-00A9-E7EB31A5BD64}"/>
              </a:ext>
            </a:extLst>
          </p:cNvPr>
          <p:cNvGrpSpPr/>
          <p:nvPr/>
        </p:nvGrpSpPr>
        <p:grpSpPr>
          <a:xfrm>
            <a:off x="5379546" y="4706797"/>
            <a:ext cx="142560" cy="315720"/>
            <a:chOff x="5379546" y="4706797"/>
            <a:chExt cx="14256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B645FAF2-F808-06BE-84AA-2459F6697409}"/>
                    </a:ext>
                  </a:extLst>
                </p14:cNvPr>
                <p14:cNvContentPartPr/>
                <p14:nvPr/>
              </p14:nvContentPartPr>
              <p14:xfrm>
                <a:off x="5379546" y="4757917"/>
                <a:ext cx="14760" cy="26460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B645FAF2-F808-06BE-84AA-2459F669740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70546" y="4749277"/>
                  <a:ext cx="3240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926EFDF9-9D4D-F5C6-5187-1C3A325841A4}"/>
                    </a:ext>
                  </a:extLst>
                </p14:cNvPr>
                <p14:cNvContentPartPr/>
                <p14:nvPr/>
              </p14:nvContentPartPr>
              <p14:xfrm>
                <a:off x="5388546" y="4706797"/>
                <a:ext cx="110160" cy="3384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926EFDF9-9D4D-F5C6-5187-1C3A325841A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379546" y="4698157"/>
                  <a:ext cx="1278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51A9D807-14DA-EB88-B679-A382F270B690}"/>
                    </a:ext>
                  </a:extLst>
                </p14:cNvPr>
                <p14:cNvContentPartPr/>
                <p14:nvPr/>
              </p14:nvContentPartPr>
              <p14:xfrm>
                <a:off x="5397186" y="4822717"/>
                <a:ext cx="124920" cy="6012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51A9D807-14DA-EB88-B679-A382F270B690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388546" y="4813717"/>
                  <a:ext cx="142560" cy="77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05873DCC-2796-82AF-5110-2D8DB0CAEEA7}"/>
                  </a:ext>
                </a:extLst>
              </p14:cNvPr>
              <p14:cNvContentPartPr/>
              <p14:nvPr/>
            </p14:nvContentPartPr>
            <p14:xfrm>
              <a:off x="5692026" y="5024317"/>
              <a:ext cx="25560" cy="3960"/>
            </p14:xfrm>
          </p:contentPart>
        </mc:Choice>
        <mc:Fallback xmlns=""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05873DCC-2796-82AF-5110-2D8DB0CAEEA7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683026" y="5015677"/>
                <a:ext cx="4320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5B2019FB-39AD-0CF8-BDC5-212425FA0A56}"/>
              </a:ext>
            </a:extLst>
          </p:cNvPr>
          <p:cNvGrpSpPr/>
          <p:nvPr/>
        </p:nvGrpSpPr>
        <p:grpSpPr>
          <a:xfrm>
            <a:off x="3701586" y="5841157"/>
            <a:ext cx="400320" cy="508680"/>
            <a:chOff x="3701586" y="5841157"/>
            <a:chExt cx="400320" cy="50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2278FB7A-7EFD-2E59-BC3C-9A7C18C69F0F}"/>
                    </a:ext>
                  </a:extLst>
                </p14:cNvPr>
                <p14:cNvContentPartPr/>
                <p14:nvPr/>
              </p14:nvContentPartPr>
              <p14:xfrm>
                <a:off x="3799506" y="5841157"/>
                <a:ext cx="25560" cy="50868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2278FB7A-7EFD-2E59-BC3C-9A7C18C69F0F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790506" y="5832157"/>
                  <a:ext cx="4320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3FE96B9B-4BE1-434C-CD76-280E231AF27A}"/>
                    </a:ext>
                  </a:extLst>
                </p14:cNvPr>
                <p14:cNvContentPartPr/>
                <p14:nvPr/>
              </p14:nvContentPartPr>
              <p14:xfrm>
                <a:off x="3701586" y="5848357"/>
                <a:ext cx="277560" cy="7308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3FE96B9B-4BE1-434C-CD76-280E231AF27A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692946" y="5839717"/>
                  <a:ext cx="29520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EAC9177D-96E6-E28D-6B04-FFF1F838EAFC}"/>
                    </a:ext>
                  </a:extLst>
                </p14:cNvPr>
                <p14:cNvContentPartPr/>
                <p14:nvPr/>
              </p14:nvContentPartPr>
              <p14:xfrm>
                <a:off x="3799506" y="6087397"/>
                <a:ext cx="140760" cy="2916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EAC9177D-96E6-E28D-6B04-FFF1F838EAFC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790506" y="6078757"/>
                  <a:ext cx="158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65DED8F1-C9FD-DBE5-9FF2-1AB9B5CF5AEE}"/>
                    </a:ext>
                  </a:extLst>
                </p14:cNvPr>
                <p14:cNvContentPartPr/>
                <p14:nvPr/>
              </p14:nvContentPartPr>
              <p14:xfrm>
                <a:off x="4049346" y="5866357"/>
                <a:ext cx="52560" cy="39060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65DED8F1-C9FD-DBE5-9FF2-1AB9B5CF5AEE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040706" y="5857717"/>
                  <a:ext cx="70200" cy="408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FEB88E12-8B97-4EA4-0053-3C38FD8448B5}"/>
              </a:ext>
            </a:extLst>
          </p:cNvPr>
          <p:cNvGrpSpPr/>
          <p:nvPr/>
        </p:nvGrpSpPr>
        <p:grpSpPr>
          <a:xfrm>
            <a:off x="4287666" y="5681317"/>
            <a:ext cx="604080" cy="675720"/>
            <a:chOff x="4287666" y="5681317"/>
            <a:chExt cx="604080" cy="67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49060187-7815-4B50-D224-6D73A89BB5FF}"/>
                    </a:ext>
                  </a:extLst>
                </p14:cNvPr>
                <p14:cNvContentPartPr/>
                <p14:nvPr/>
              </p14:nvContentPartPr>
              <p14:xfrm>
                <a:off x="4287666" y="6070837"/>
                <a:ext cx="263880" cy="2772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49060187-7815-4B50-D224-6D73A89BB5F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278666" y="6062197"/>
                  <a:ext cx="2815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88F314A7-31F3-3FBB-9B42-871928A1A960}"/>
                    </a:ext>
                  </a:extLst>
                </p14:cNvPr>
                <p14:cNvContentPartPr/>
                <p14:nvPr/>
              </p14:nvContentPartPr>
              <p14:xfrm>
                <a:off x="4384866" y="6189997"/>
                <a:ext cx="146880" cy="16704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88F314A7-31F3-3FBB-9B42-871928A1A96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375866" y="6180997"/>
                  <a:ext cx="1645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F8441C14-10EC-5E64-8DD1-F08C3D8051CD}"/>
                    </a:ext>
                  </a:extLst>
                </p14:cNvPr>
                <p14:cNvContentPartPr/>
                <p14:nvPr/>
              </p14:nvContentPartPr>
              <p14:xfrm>
                <a:off x="4313946" y="5829277"/>
                <a:ext cx="71640" cy="21456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F8441C14-10EC-5E64-8DD1-F08C3D8051C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305306" y="5820637"/>
                  <a:ext cx="892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8DFA5BF3-3C1B-2BC0-AAD2-4517893FF564}"/>
                    </a:ext>
                  </a:extLst>
                </p14:cNvPr>
                <p14:cNvContentPartPr/>
                <p14:nvPr/>
              </p14:nvContentPartPr>
              <p14:xfrm>
                <a:off x="4376586" y="5713717"/>
                <a:ext cx="136440" cy="22356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8DFA5BF3-3C1B-2BC0-AAD2-4517893FF56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367586" y="5704717"/>
                  <a:ext cx="154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4F40CD0A-B84B-6119-1486-47B4B58B7D7A}"/>
                    </a:ext>
                  </a:extLst>
                </p14:cNvPr>
                <p14:cNvContentPartPr/>
                <p14:nvPr/>
              </p14:nvContentPartPr>
              <p14:xfrm>
                <a:off x="4562706" y="5681317"/>
                <a:ext cx="162000" cy="54072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4F40CD0A-B84B-6119-1486-47B4B58B7D7A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554066" y="5672677"/>
                  <a:ext cx="17964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0BB6A773-B515-27F1-4F84-006F0970B4D5}"/>
                    </a:ext>
                  </a:extLst>
                </p14:cNvPr>
                <p14:cNvContentPartPr/>
                <p14:nvPr/>
              </p14:nvContentPartPr>
              <p14:xfrm>
                <a:off x="4873386" y="6187477"/>
                <a:ext cx="7560" cy="1260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0BB6A773-B515-27F1-4F84-006F0970B4D5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4864746" y="6178477"/>
                  <a:ext cx="252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07A7A5A0-8C56-2234-9BC2-E5542D57E42E}"/>
                    </a:ext>
                  </a:extLst>
                </p14:cNvPr>
                <p14:cNvContentPartPr/>
                <p14:nvPr/>
              </p14:nvContentPartPr>
              <p14:xfrm>
                <a:off x="4891386" y="6276397"/>
                <a:ext cx="360" cy="36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07A7A5A0-8C56-2234-9BC2-E5542D57E42E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882386" y="62673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5" name="组合 154">
            <a:extLst>
              <a:ext uri="{FF2B5EF4-FFF2-40B4-BE49-F238E27FC236}">
                <a16:creationId xmlns:a16="http://schemas.microsoft.com/office/drawing/2014/main" id="{F4F8FAAB-98CD-94CB-234D-C3C16A31012E}"/>
              </a:ext>
            </a:extLst>
          </p:cNvPr>
          <p:cNvGrpSpPr/>
          <p:nvPr/>
        </p:nvGrpSpPr>
        <p:grpSpPr>
          <a:xfrm>
            <a:off x="5183706" y="5841157"/>
            <a:ext cx="488880" cy="488880"/>
            <a:chOff x="5183706" y="5841157"/>
            <a:chExt cx="48888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CDBB0465-C02A-A9F6-A1D0-A5DC339CD474}"/>
                    </a:ext>
                  </a:extLst>
                </p14:cNvPr>
                <p14:cNvContentPartPr/>
                <p14:nvPr/>
              </p14:nvContentPartPr>
              <p14:xfrm>
                <a:off x="5183706" y="5841157"/>
                <a:ext cx="9720" cy="38700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CDBB0465-C02A-A9F6-A1D0-A5DC339CD47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175066" y="5832157"/>
                  <a:ext cx="273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0DF2E919-4433-3689-6D1A-2ACFAEA20669}"/>
                    </a:ext>
                  </a:extLst>
                </p14:cNvPr>
                <p14:cNvContentPartPr/>
                <p14:nvPr/>
              </p14:nvContentPartPr>
              <p14:xfrm>
                <a:off x="5219706" y="5984437"/>
                <a:ext cx="67680" cy="2592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0DF2E919-4433-3689-6D1A-2ACFAEA20669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211066" y="5975437"/>
                  <a:ext cx="853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FE106AEE-15D1-9C2E-08DD-1A87191DC145}"/>
                    </a:ext>
                  </a:extLst>
                </p14:cNvPr>
                <p14:cNvContentPartPr/>
                <p14:nvPr/>
              </p14:nvContentPartPr>
              <p14:xfrm>
                <a:off x="5308626" y="5841157"/>
                <a:ext cx="360" cy="45036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FE106AEE-15D1-9C2E-08DD-1A87191DC145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299626" y="5832157"/>
                  <a:ext cx="18000" cy="46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53469A20-08B3-F35E-EE0F-7ABE00A7C84D}"/>
                    </a:ext>
                  </a:extLst>
                </p14:cNvPr>
                <p14:cNvContentPartPr/>
                <p14:nvPr/>
              </p14:nvContentPartPr>
              <p14:xfrm>
                <a:off x="5432826" y="5921077"/>
                <a:ext cx="7560" cy="34380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53469A20-08B3-F35E-EE0F-7ABE00A7C84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423826" y="5912077"/>
                  <a:ext cx="2520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C9A8A47B-45CE-890C-23AA-69DDFD5EDAA5}"/>
                    </a:ext>
                  </a:extLst>
                </p14:cNvPr>
                <p14:cNvContentPartPr/>
                <p14:nvPr/>
              </p14:nvContentPartPr>
              <p14:xfrm>
                <a:off x="5459106" y="5901637"/>
                <a:ext cx="84960" cy="3744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C9A8A47B-45CE-890C-23AA-69DDFD5EDAA5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450466" y="5892997"/>
                  <a:ext cx="102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A7667762-9579-CCB0-76F3-77054F8FB980}"/>
                    </a:ext>
                  </a:extLst>
                </p14:cNvPr>
                <p14:cNvContentPartPr/>
                <p14:nvPr/>
              </p14:nvContentPartPr>
              <p14:xfrm>
                <a:off x="5450466" y="6045637"/>
                <a:ext cx="222120" cy="28440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A7667762-9579-CCB0-76F3-77054F8FB98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441826" y="6036637"/>
                  <a:ext cx="239760" cy="30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70" name="墨迹 169">
                <a:extLst>
                  <a:ext uri="{FF2B5EF4-FFF2-40B4-BE49-F238E27FC236}">
                    <a16:creationId xmlns:a16="http://schemas.microsoft.com/office/drawing/2014/main" id="{5F9E9FE0-E592-81CC-2261-58F3811C4337}"/>
                  </a:ext>
                </a:extLst>
              </p14:cNvPr>
              <p14:cNvContentPartPr/>
              <p14:nvPr/>
            </p14:nvContentPartPr>
            <p14:xfrm>
              <a:off x="6062826" y="853357"/>
              <a:ext cx="713160" cy="969480"/>
            </p14:xfrm>
          </p:contentPart>
        </mc:Choice>
        <mc:Fallback xmlns="">
          <p:pic>
            <p:nvPicPr>
              <p:cNvPr id="170" name="墨迹 169">
                <a:extLst>
                  <a:ext uri="{FF2B5EF4-FFF2-40B4-BE49-F238E27FC236}">
                    <a16:creationId xmlns:a16="http://schemas.microsoft.com/office/drawing/2014/main" id="{5F9E9FE0-E592-81CC-2261-58F3811C4337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6054186" y="844717"/>
                <a:ext cx="730800" cy="98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95AABF14-73EC-B7B0-9A08-45008D1FD2E4}"/>
              </a:ext>
            </a:extLst>
          </p:cNvPr>
          <p:cNvGrpSpPr/>
          <p:nvPr/>
        </p:nvGrpSpPr>
        <p:grpSpPr>
          <a:xfrm>
            <a:off x="5929986" y="443317"/>
            <a:ext cx="2617560" cy="2047680"/>
            <a:chOff x="5929986" y="443317"/>
            <a:chExt cx="2617560" cy="20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509054C2-D63B-4B78-86EB-802DD3644B35}"/>
                    </a:ext>
                  </a:extLst>
                </p14:cNvPr>
                <p14:cNvContentPartPr/>
                <p14:nvPr/>
              </p14:nvContentPartPr>
              <p14:xfrm>
                <a:off x="5929986" y="1863517"/>
                <a:ext cx="2041560" cy="3636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509054C2-D63B-4B78-86EB-802DD3644B3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921346" y="1854877"/>
                  <a:ext cx="20592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2C8A29EE-ED65-3AB5-1BC4-CB75452139C5}"/>
                    </a:ext>
                  </a:extLst>
                </p14:cNvPr>
                <p14:cNvContentPartPr/>
                <p14:nvPr/>
              </p14:nvContentPartPr>
              <p14:xfrm>
                <a:off x="6036546" y="514597"/>
                <a:ext cx="80640" cy="126396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2C8A29EE-ED65-3AB5-1BC4-CB75452139C5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6027546" y="505597"/>
                  <a:ext cx="98280" cy="12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9441BA16-56FB-24F2-148E-2AE70FB9420B}"/>
                    </a:ext>
                  </a:extLst>
                </p14:cNvPr>
                <p14:cNvContentPartPr/>
                <p14:nvPr/>
              </p14:nvContentPartPr>
              <p14:xfrm>
                <a:off x="5957706" y="496597"/>
                <a:ext cx="87840" cy="14544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9441BA16-56FB-24F2-148E-2AE70FB9420B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949066" y="487957"/>
                  <a:ext cx="105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953978A1-5161-F95C-1239-EE7A203275F9}"/>
                    </a:ext>
                  </a:extLst>
                </p14:cNvPr>
                <p14:cNvContentPartPr/>
                <p14:nvPr/>
              </p14:nvContentPartPr>
              <p14:xfrm>
                <a:off x="6027546" y="443317"/>
                <a:ext cx="84240" cy="13860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953978A1-5161-F95C-1239-EE7A203275F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018906" y="434677"/>
                  <a:ext cx="1018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D84DA79C-2D26-F9D1-4D20-CA50B4AE3BA5}"/>
                    </a:ext>
                  </a:extLst>
                </p14:cNvPr>
                <p14:cNvContentPartPr/>
                <p14:nvPr/>
              </p14:nvContentPartPr>
              <p14:xfrm>
                <a:off x="6095586" y="2147917"/>
                <a:ext cx="121320" cy="25056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D84DA79C-2D26-F9D1-4D20-CA50B4AE3BA5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086946" y="2138917"/>
                  <a:ext cx="1389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E1781031-981F-1396-10FC-2031E8B088B7}"/>
                    </a:ext>
                  </a:extLst>
                </p14:cNvPr>
                <p14:cNvContentPartPr/>
                <p14:nvPr/>
              </p14:nvContentPartPr>
              <p14:xfrm>
                <a:off x="7252626" y="1792957"/>
                <a:ext cx="360" cy="14868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E1781031-981F-1396-10FC-2031E8B088B7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7243986" y="1783957"/>
                  <a:ext cx="1800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6851ABC6-9A6F-668C-471F-8E1681BD3BB6}"/>
                    </a:ext>
                  </a:extLst>
                </p14:cNvPr>
                <p14:cNvContentPartPr/>
                <p14:nvPr/>
              </p14:nvContentPartPr>
              <p14:xfrm>
                <a:off x="7075146" y="2277517"/>
                <a:ext cx="198720" cy="1296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6851ABC6-9A6F-668C-471F-8E1681BD3BB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7066506" y="2268517"/>
                  <a:ext cx="216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7DE332F2-7CB1-2844-B565-23B1BBAC03FC}"/>
                    </a:ext>
                  </a:extLst>
                </p14:cNvPr>
                <p14:cNvContentPartPr/>
                <p14:nvPr/>
              </p14:nvContentPartPr>
              <p14:xfrm>
                <a:off x="7119426" y="2351317"/>
                <a:ext cx="191520" cy="13968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7DE332F2-7CB1-2844-B565-23B1BBAC03FC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7110786" y="2342677"/>
                  <a:ext cx="20916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22190D18-9861-E290-4D8F-06F5F79658C4}"/>
                    </a:ext>
                  </a:extLst>
                </p14:cNvPr>
                <p14:cNvContentPartPr/>
                <p14:nvPr/>
              </p14:nvContentPartPr>
              <p14:xfrm>
                <a:off x="7136346" y="2032717"/>
                <a:ext cx="63360" cy="18756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22190D18-9861-E290-4D8F-06F5F79658C4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7127346" y="2024077"/>
                  <a:ext cx="81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74DBC4D1-7C2D-7159-6184-00D23FFC9873}"/>
                    </a:ext>
                  </a:extLst>
                </p14:cNvPr>
                <p14:cNvContentPartPr/>
                <p14:nvPr/>
              </p14:nvContentPartPr>
              <p14:xfrm>
                <a:off x="7163706" y="1917517"/>
                <a:ext cx="158040" cy="27828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74DBC4D1-7C2D-7159-6184-00D23FFC9873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7155066" y="1908517"/>
                  <a:ext cx="1756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1F442FFE-E8E5-959F-FA39-D8DE506FEC9B}"/>
                    </a:ext>
                  </a:extLst>
                </p14:cNvPr>
                <p14:cNvContentPartPr/>
                <p14:nvPr/>
              </p14:nvContentPartPr>
              <p14:xfrm>
                <a:off x="7901346" y="696397"/>
                <a:ext cx="313920" cy="110772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1F442FFE-E8E5-959F-FA39-D8DE506FEC9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7892346" y="687757"/>
                  <a:ext cx="331560" cy="11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DD0BB1BF-52FC-B50F-701D-C4AC4068F6F3}"/>
                    </a:ext>
                  </a:extLst>
                </p14:cNvPr>
                <p14:cNvContentPartPr/>
                <p14:nvPr/>
              </p14:nvContentPartPr>
              <p14:xfrm>
                <a:off x="8238306" y="692077"/>
                <a:ext cx="14760" cy="36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DD0BB1BF-52FC-B50F-701D-C4AC4068F6F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229306" y="683077"/>
                  <a:ext cx="32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E12F323D-34F0-EC52-1D98-37DA954599E0}"/>
                    </a:ext>
                  </a:extLst>
                </p14:cNvPr>
                <p14:cNvContentPartPr/>
                <p14:nvPr/>
              </p14:nvContentPartPr>
              <p14:xfrm>
                <a:off x="8317866" y="727717"/>
                <a:ext cx="360" cy="6480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E12F323D-34F0-EC52-1D98-37DA954599E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309226" y="718717"/>
                  <a:ext cx="180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A6785A57-FC33-3984-65DC-3DEAAD515A36}"/>
                    </a:ext>
                  </a:extLst>
                </p14:cNvPr>
                <p14:cNvContentPartPr/>
                <p14:nvPr/>
              </p14:nvContentPartPr>
              <p14:xfrm>
                <a:off x="8371506" y="931837"/>
                <a:ext cx="360" cy="17244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A6785A57-FC33-3984-65DC-3DEAAD515A3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362506" y="923197"/>
                  <a:ext cx="18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3B55D341-DE3F-A06F-F481-81134439AA13}"/>
                    </a:ext>
                  </a:extLst>
                </p14:cNvPr>
                <p14:cNvContentPartPr/>
                <p14:nvPr/>
              </p14:nvContentPartPr>
              <p14:xfrm>
                <a:off x="8397786" y="1233517"/>
                <a:ext cx="9360" cy="18828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3B55D341-DE3F-A06F-F481-81134439AA1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389146" y="1224877"/>
                  <a:ext cx="270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FA5E84CD-82FA-7FA6-94E2-AE5BE1DD0BAF}"/>
                    </a:ext>
                  </a:extLst>
                </p14:cNvPr>
                <p14:cNvContentPartPr/>
                <p14:nvPr/>
              </p14:nvContentPartPr>
              <p14:xfrm>
                <a:off x="7990986" y="1823917"/>
                <a:ext cx="506880" cy="4968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FA5E84CD-82FA-7FA6-94E2-AE5BE1DD0BA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982346" y="1814917"/>
                  <a:ext cx="5245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12A0AA60-F1D8-4D59-4ACF-C0AF3CD0F7B5}"/>
                    </a:ext>
                  </a:extLst>
                </p14:cNvPr>
                <p14:cNvContentPartPr/>
                <p14:nvPr/>
              </p14:nvContentPartPr>
              <p14:xfrm>
                <a:off x="8334426" y="1704397"/>
                <a:ext cx="28080" cy="11952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12A0AA60-F1D8-4D59-4ACF-C0AF3CD0F7B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8325786" y="1695397"/>
                  <a:ext cx="457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AD22845C-FAF3-C07C-5A64-C5181031B3F4}"/>
                    </a:ext>
                  </a:extLst>
                </p14:cNvPr>
                <p14:cNvContentPartPr/>
                <p14:nvPr/>
              </p14:nvContentPartPr>
              <p14:xfrm>
                <a:off x="8179626" y="1979437"/>
                <a:ext cx="103320" cy="26676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AD22845C-FAF3-C07C-5A64-C5181031B3F4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8170626" y="1970797"/>
                  <a:ext cx="1209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6731A295-AC12-9E7C-5C31-80AE0DEF916A}"/>
                    </a:ext>
                  </a:extLst>
                </p14:cNvPr>
                <p14:cNvContentPartPr/>
                <p14:nvPr/>
              </p14:nvContentPartPr>
              <p14:xfrm>
                <a:off x="8264586" y="1961797"/>
                <a:ext cx="82080" cy="29808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6731A295-AC12-9E7C-5C31-80AE0DEF916A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8255946" y="1952797"/>
                  <a:ext cx="9972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22F52931-4F38-63B2-BEAE-614235365537}"/>
                    </a:ext>
                  </a:extLst>
                </p14:cNvPr>
                <p14:cNvContentPartPr/>
                <p14:nvPr/>
              </p14:nvContentPartPr>
              <p14:xfrm>
                <a:off x="8433426" y="2106517"/>
                <a:ext cx="65160" cy="1548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22F52931-4F38-63B2-BEAE-614235365537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8424786" y="2097517"/>
                  <a:ext cx="828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01C278E7-11BD-DE81-9ED9-EAD80F6E918F}"/>
                    </a:ext>
                  </a:extLst>
                </p14:cNvPr>
                <p14:cNvContentPartPr/>
                <p14:nvPr/>
              </p14:nvContentPartPr>
              <p14:xfrm>
                <a:off x="8539986" y="2023717"/>
                <a:ext cx="7560" cy="23256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01C278E7-11BD-DE81-9ED9-EAD80F6E918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8530986" y="2015077"/>
                  <a:ext cx="252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0F99FF51-28E2-7A19-107E-956583B4E764}"/>
                    </a:ext>
                  </a:extLst>
                </p14:cNvPr>
                <p14:cNvContentPartPr/>
                <p14:nvPr/>
              </p14:nvContentPartPr>
              <p14:xfrm>
                <a:off x="8380146" y="1597477"/>
                <a:ext cx="360" cy="14760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0F99FF51-28E2-7A19-107E-956583B4E764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8371146" y="1588837"/>
                  <a:ext cx="180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B2E3B66F-473E-CA67-B989-219932FDF2C8}"/>
                    </a:ext>
                  </a:extLst>
                </p14:cNvPr>
                <p14:cNvContentPartPr/>
                <p14:nvPr/>
              </p14:nvContentPartPr>
              <p14:xfrm>
                <a:off x="6125466" y="1792957"/>
                <a:ext cx="360" cy="6948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B2E3B66F-473E-CA67-B989-219932FDF2C8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6116466" y="1783957"/>
                  <a:ext cx="18000" cy="87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8" name="组合 227">
            <a:extLst>
              <a:ext uri="{FF2B5EF4-FFF2-40B4-BE49-F238E27FC236}">
                <a16:creationId xmlns:a16="http://schemas.microsoft.com/office/drawing/2014/main" id="{A5B565FC-41B3-8F63-BA15-1220FBFAF606}"/>
              </a:ext>
            </a:extLst>
          </p:cNvPr>
          <p:cNvGrpSpPr/>
          <p:nvPr/>
        </p:nvGrpSpPr>
        <p:grpSpPr>
          <a:xfrm>
            <a:off x="5707866" y="2565157"/>
            <a:ext cx="2913840" cy="2002320"/>
            <a:chOff x="5707866" y="2565157"/>
            <a:chExt cx="2913840" cy="200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A7AF5133-3F3E-88EA-BCCA-DF3374D3183C}"/>
                    </a:ext>
                  </a:extLst>
                </p14:cNvPr>
                <p14:cNvContentPartPr/>
                <p14:nvPr/>
              </p14:nvContentPartPr>
              <p14:xfrm>
                <a:off x="5974266" y="3914077"/>
                <a:ext cx="2142360" cy="7200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A7AF5133-3F3E-88EA-BCCA-DF3374D3183C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965626" y="3905077"/>
                  <a:ext cx="21600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1D3F9E25-8331-A734-702B-A826DD2E100D}"/>
                    </a:ext>
                  </a:extLst>
                </p14:cNvPr>
                <p14:cNvContentPartPr/>
                <p14:nvPr/>
              </p14:nvContentPartPr>
              <p14:xfrm>
                <a:off x="8140386" y="3940717"/>
                <a:ext cx="383040" cy="1908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1D3F9E25-8331-A734-702B-A826DD2E100D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8131746" y="3931717"/>
                  <a:ext cx="400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064A749A-EAD4-1B6F-49E7-F879D3E6B430}"/>
                    </a:ext>
                  </a:extLst>
                </p14:cNvPr>
                <p14:cNvContentPartPr/>
                <p14:nvPr/>
              </p14:nvContentPartPr>
              <p14:xfrm>
                <a:off x="8467986" y="3897157"/>
                <a:ext cx="153720" cy="11052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064A749A-EAD4-1B6F-49E7-F879D3E6B430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459346" y="3888157"/>
                  <a:ext cx="17136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09A1BF83-F1AF-0F9A-3D72-11CA0D5BEB50}"/>
                    </a:ext>
                  </a:extLst>
                </p14:cNvPr>
                <p14:cNvContentPartPr/>
                <p14:nvPr/>
              </p14:nvContentPartPr>
              <p14:xfrm>
                <a:off x="7090986" y="4263637"/>
                <a:ext cx="91440" cy="21636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09A1BF83-F1AF-0F9A-3D72-11CA0D5BEB50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081986" y="4254637"/>
                  <a:ext cx="10908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E40DD575-42A2-03B5-9583-146471A5298F}"/>
                    </a:ext>
                  </a:extLst>
                </p14:cNvPr>
                <p14:cNvContentPartPr/>
                <p14:nvPr/>
              </p14:nvContentPartPr>
              <p14:xfrm>
                <a:off x="5707866" y="4003357"/>
                <a:ext cx="256320" cy="36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E40DD575-42A2-03B5-9583-146471A5298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5699226" y="3994717"/>
                  <a:ext cx="273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9D54BB77-47C3-AAAE-44E6-D67FA38EF9A4}"/>
                    </a:ext>
                  </a:extLst>
                </p14:cNvPr>
                <p14:cNvContentPartPr/>
                <p14:nvPr/>
              </p14:nvContentPartPr>
              <p14:xfrm>
                <a:off x="5768346" y="4269757"/>
                <a:ext cx="122400" cy="36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9D54BB77-47C3-AAAE-44E6-D67FA38EF9A4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5759706" y="4261117"/>
                  <a:ext cx="140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973B4E38-8D02-E719-99D5-7F46D7757D43}"/>
                    </a:ext>
                  </a:extLst>
                </p14:cNvPr>
                <p14:cNvContentPartPr/>
                <p14:nvPr/>
              </p14:nvContentPartPr>
              <p14:xfrm>
                <a:off x="5950506" y="4189837"/>
                <a:ext cx="59760" cy="15876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973B4E38-8D02-E719-99D5-7F46D7757D43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5941506" y="4181197"/>
                  <a:ext cx="774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B577DEDF-E396-5811-3380-3E460596EF02}"/>
                    </a:ext>
                  </a:extLst>
                </p14:cNvPr>
                <p14:cNvContentPartPr/>
                <p14:nvPr/>
              </p14:nvContentPartPr>
              <p14:xfrm>
                <a:off x="5965626" y="4201717"/>
                <a:ext cx="106200" cy="16668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B577DEDF-E396-5811-3380-3E460596EF02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5956626" y="4193077"/>
                  <a:ext cx="12384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B097100F-7D66-A122-3323-6A513C181CAC}"/>
                    </a:ext>
                  </a:extLst>
                </p14:cNvPr>
                <p14:cNvContentPartPr/>
                <p14:nvPr/>
              </p14:nvContentPartPr>
              <p14:xfrm>
                <a:off x="5956626" y="4350757"/>
                <a:ext cx="99000" cy="6120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B097100F-7D66-A122-3323-6A513C181CAC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5947626" y="4342117"/>
                  <a:ext cx="11664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9B534E0B-6472-FD93-97C6-39DFBAE38DD5}"/>
                    </a:ext>
                  </a:extLst>
                </p14:cNvPr>
                <p14:cNvContentPartPr/>
                <p14:nvPr/>
              </p14:nvContentPartPr>
              <p14:xfrm>
                <a:off x="6018546" y="4452277"/>
                <a:ext cx="109800" cy="11520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9B534E0B-6472-FD93-97C6-39DFBAE38DD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6009906" y="4443277"/>
                  <a:ext cx="1274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CA297616-869F-AB09-A134-FB61A8C0351A}"/>
                    </a:ext>
                  </a:extLst>
                </p14:cNvPr>
                <p14:cNvContentPartPr/>
                <p14:nvPr/>
              </p14:nvContentPartPr>
              <p14:xfrm>
                <a:off x="8211666" y="3861517"/>
                <a:ext cx="360" cy="11880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CA297616-869F-AB09-A134-FB61A8C0351A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8202666" y="3852517"/>
                  <a:ext cx="18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6E5E5A90-1EED-A40F-4874-170DDF83763B}"/>
                    </a:ext>
                  </a:extLst>
                </p14:cNvPr>
                <p14:cNvContentPartPr/>
                <p14:nvPr/>
              </p14:nvContentPartPr>
              <p14:xfrm>
                <a:off x="8158386" y="4263997"/>
                <a:ext cx="171000" cy="3276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6E5E5A90-1EED-A40F-4874-170DDF83763B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149386" y="4254997"/>
                  <a:ext cx="188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2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0A17E84C-2406-91C5-2DB9-CD965EE85DAD}"/>
                    </a:ext>
                  </a:extLst>
                </p14:cNvPr>
                <p14:cNvContentPartPr/>
                <p14:nvPr/>
              </p14:nvContentPartPr>
              <p14:xfrm>
                <a:off x="8158386" y="4405477"/>
                <a:ext cx="84960" cy="11268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0A17E84C-2406-91C5-2DB9-CD965EE85DAD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8149386" y="4396477"/>
                  <a:ext cx="1026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4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5E328B54-F5AA-C11F-8F6A-3603FB251B3A}"/>
                    </a:ext>
                  </a:extLst>
                </p14:cNvPr>
                <p14:cNvContentPartPr/>
                <p14:nvPr/>
              </p14:nvContentPartPr>
              <p14:xfrm>
                <a:off x="8177106" y="4074637"/>
                <a:ext cx="34920" cy="9612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5E328B54-F5AA-C11F-8F6A-3603FB251B3A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8168106" y="4065637"/>
                  <a:ext cx="52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930F640A-A8A7-3743-6C7C-CC2026DB66B7}"/>
                    </a:ext>
                  </a:extLst>
                </p14:cNvPr>
                <p14:cNvContentPartPr/>
                <p14:nvPr/>
              </p14:nvContentPartPr>
              <p14:xfrm>
                <a:off x="8211666" y="4033597"/>
                <a:ext cx="110880" cy="15768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930F640A-A8A7-3743-6C7C-CC2026DB66B7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8202666" y="4024597"/>
                  <a:ext cx="1285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8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FFF9D98D-7C08-6EA5-C816-9348D178B8B7}"/>
                    </a:ext>
                  </a:extLst>
                </p14:cNvPr>
                <p14:cNvContentPartPr/>
                <p14:nvPr/>
              </p14:nvContentPartPr>
              <p14:xfrm>
                <a:off x="7065786" y="2663077"/>
                <a:ext cx="9720" cy="143640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FFF9D98D-7C08-6EA5-C816-9348D178B8B7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7056786" y="2654077"/>
                  <a:ext cx="27360" cy="145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0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72D5CC50-73DA-306A-B371-347CCC620288}"/>
                    </a:ext>
                  </a:extLst>
                </p14:cNvPr>
                <p14:cNvContentPartPr/>
                <p14:nvPr/>
              </p14:nvContentPartPr>
              <p14:xfrm>
                <a:off x="6951666" y="2698357"/>
                <a:ext cx="70560" cy="18036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72D5CC50-73DA-306A-B371-347CCC620288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6942666" y="2689717"/>
                  <a:ext cx="882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CC2FCEC6-87CB-2AAD-780D-D7504CB0C66F}"/>
                    </a:ext>
                  </a:extLst>
                </p14:cNvPr>
                <p14:cNvContentPartPr/>
                <p14:nvPr/>
              </p14:nvContentPartPr>
              <p14:xfrm>
                <a:off x="7057506" y="2574157"/>
                <a:ext cx="87840" cy="11844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CC2FCEC6-87CB-2AAD-780D-D7504CB0C66F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7048506" y="2565157"/>
                  <a:ext cx="10548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0D35976E-C30A-54B0-C041-B80D6A3647C4}"/>
                    </a:ext>
                  </a:extLst>
                </p14:cNvPr>
                <p14:cNvContentPartPr/>
                <p14:nvPr/>
              </p14:nvContentPartPr>
              <p14:xfrm>
                <a:off x="6631266" y="2894557"/>
                <a:ext cx="969480" cy="100296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0D35976E-C30A-54B0-C041-B80D6A3647C4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6622626" y="2885917"/>
                  <a:ext cx="987120" cy="10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15" name="墨迹 214">
                  <a:extLst>
                    <a:ext uri="{FF2B5EF4-FFF2-40B4-BE49-F238E27FC236}">
                      <a16:creationId xmlns:a16="http://schemas.microsoft.com/office/drawing/2014/main" id="{475158FD-6689-9F6E-65C7-F6CF2D64E738}"/>
                    </a:ext>
                  </a:extLst>
                </p14:cNvPr>
                <p14:cNvContentPartPr/>
                <p14:nvPr/>
              </p14:nvContentPartPr>
              <p14:xfrm>
                <a:off x="6556026" y="3799237"/>
                <a:ext cx="208800" cy="131760"/>
              </p14:xfrm>
            </p:contentPart>
          </mc:Choice>
          <mc:Fallback xmlns="">
            <p:pic>
              <p:nvPicPr>
                <p:cNvPr id="215" name="墨迹 214">
                  <a:extLst>
                    <a:ext uri="{FF2B5EF4-FFF2-40B4-BE49-F238E27FC236}">
                      <a16:creationId xmlns:a16="http://schemas.microsoft.com/office/drawing/2014/main" id="{475158FD-6689-9F6E-65C7-F6CF2D64E738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6547386" y="3790597"/>
                  <a:ext cx="226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D2430259-3C37-58D5-A085-0A206015527F}"/>
                    </a:ext>
                  </a:extLst>
                </p14:cNvPr>
                <p14:cNvContentPartPr/>
                <p14:nvPr/>
              </p14:nvContentPartPr>
              <p14:xfrm>
                <a:off x="6054186" y="2590357"/>
                <a:ext cx="360" cy="180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D2430259-3C37-58D5-A085-0A206015527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45186" y="2581357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E8CA4003-7F8D-F275-57E4-84FCAEF66D1A}"/>
                    </a:ext>
                  </a:extLst>
                </p14:cNvPr>
                <p14:cNvContentPartPr/>
                <p14:nvPr/>
              </p14:nvContentPartPr>
              <p14:xfrm>
                <a:off x="6027546" y="2680717"/>
                <a:ext cx="27000" cy="17064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E8CA4003-7F8D-F275-57E4-84FCAEF66D1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018906" y="2672077"/>
                  <a:ext cx="44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10CF4AFE-057E-457B-5D09-D4098B65F808}"/>
                    </a:ext>
                  </a:extLst>
                </p14:cNvPr>
                <p14:cNvContentPartPr/>
                <p14:nvPr/>
              </p14:nvContentPartPr>
              <p14:xfrm>
                <a:off x="6027546" y="2991397"/>
                <a:ext cx="360" cy="10656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10CF4AFE-057E-457B-5D09-D4098B65F808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018906" y="2982757"/>
                  <a:ext cx="18000" cy="12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4AD98876-B828-ED15-F29A-D532E1010BC7}"/>
                    </a:ext>
                  </a:extLst>
                </p14:cNvPr>
                <p14:cNvContentPartPr/>
                <p14:nvPr/>
              </p14:nvContentPartPr>
              <p14:xfrm>
                <a:off x="6011706" y="3213157"/>
                <a:ext cx="7200" cy="28764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4AD98876-B828-ED15-F29A-D532E1010BC7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003066" y="3204517"/>
                  <a:ext cx="248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BA6A3D80-1723-874C-6A6D-55AEB0500460}"/>
                    </a:ext>
                  </a:extLst>
                </p14:cNvPr>
                <p14:cNvContentPartPr/>
                <p14:nvPr/>
              </p14:nvContentPartPr>
              <p14:xfrm>
                <a:off x="6027546" y="3648397"/>
                <a:ext cx="27000" cy="23976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BA6A3D80-1723-874C-6A6D-55AEB0500460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6018906" y="3639757"/>
                  <a:ext cx="446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BA3DDE29-38D5-B447-352D-A36FA5F28586}"/>
                    </a:ext>
                  </a:extLst>
                </p14:cNvPr>
                <p14:cNvContentPartPr/>
                <p14:nvPr/>
              </p14:nvContentPartPr>
              <p14:xfrm>
                <a:off x="8317866" y="2565157"/>
                <a:ext cx="360" cy="180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BA3DDE29-38D5-B447-352D-A36FA5F28586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8309226" y="2556517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51DA2F19-CBB9-F798-3D3A-1BF58C700222}"/>
                    </a:ext>
                  </a:extLst>
                </p14:cNvPr>
                <p14:cNvContentPartPr/>
                <p14:nvPr/>
              </p14:nvContentPartPr>
              <p14:xfrm>
                <a:off x="8317866" y="2689357"/>
                <a:ext cx="360" cy="6372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51DA2F19-CBB9-F798-3D3A-1BF58C700222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8309226" y="2680717"/>
                  <a:ext cx="180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AC8AC35F-A1F6-9FDF-1DC9-CFD9B6AC6BD7}"/>
                    </a:ext>
                  </a:extLst>
                </p14:cNvPr>
                <p14:cNvContentPartPr/>
                <p14:nvPr/>
              </p14:nvContentPartPr>
              <p14:xfrm>
                <a:off x="8309226" y="2893837"/>
                <a:ext cx="9000" cy="49212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AC8AC35F-A1F6-9FDF-1DC9-CFD9B6AC6BD7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8300586" y="2884837"/>
                  <a:ext cx="26640" cy="50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80AF7B0C-0F4A-0F3A-7F05-12261AD3ABD8}"/>
                    </a:ext>
                  </a:extLst>
                </p14:cNvPr>
                <p14:cNvContentPartPr/>
                <p14:nvPr/>
              </p14:nvContentPartPr>
              <p14:xfrm>
                <a:off x="8273586" y="3524197"/>
                <a:ext cx="18000" cy="24300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80AF7B0C-0F4A-0F3A-7F05-12261AD3ABD8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8264946" y="3515557"/>
                  <a:ext cx="356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551EEDD3-88B0-58CD-7CFB-DBE76A737EB7}"/>
                    </a:ext>
                  </a:extLst>
                </p14:cNvPr>
                <p14:cNvContentPartPr/>
                <p14:nvPr/>
              </p14:nvContentPartPr>
              <p14:xfrm>
                <a:off x="8246946" y="3817237"/>
                <a:ext cx="360" cy="8424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551EEDD3-88B0-58CD-7CFB-DBE76A737EB7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8237946" y="3808237"/>
                  <a:ext cx="1800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5E3D5A1E-C435-655B-31FF-4EC235F906BB}"/>
              </a:ext>
            </a:extLst>
          </p:cNvPr>
          <p:cNvGrpSpPr/>
          <p:nvPr/>
        </p:nvGrpSpPr>
        <p:grpSpPr>
          <a:xfrm>
            <a:off x="5477106" y="1172677"/>
            <a:ext cx="479520" cy="521640"/>
            <a:chOff x="5477106" y="1172677"/>
            <a:chExt cx="479520" cy="5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2E195FA0-C132-B607-3CA7-A6E0B8E708EC}"/>
                    </a:ext>
                  </a:extLst>
                </p14:cNvPr>
                <p14:cNvContentPartPr/>
                <p14:nvPr/>
              </p14:nvContentPartPr>
              <p14:xfrm>
                <a:off x="5503746" y="1172677"/>
                <a:ext cx="121320" cy="3492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2E195FA0-C132-B607-3CA7-A6E0B8E708EC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495106" y="1163677"/>
                  <a:ext cx="1389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E7354032-BE44-527E-555E-D34DED941A93}"/>
                    </a:ext>
                  </a:extLst>
                </p14:cNvPr>
                <p14:cNvContentPartPr/>
                <p14:nvPr/>
              </p14:nvContentPartPr>
              <p14:xfrm>
                <a:off x="5479626" y="1189237"/>
                <a:ext cx="51120" cy="24912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E7354032-BE44-527E-555E-D34DED941A9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470986" y="1180597"/>
                  <a:ext cx="68760" cy="26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6B113B64-7EF9-04CC-5D3F-41677E491640}"/>
                    </a:ext>
                  </a:extLst>
                </p14:cNvPr>
                <p14:cNvContentPartPr/>
                <p14:nvPr/>
              </p14:nvContentPartPr>
              <p14:xfrm>
                <a:off x="5477106" y="1322797"/>
                <a:ext cx="87480" cy="1800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6B113B64-7EF9-04CC-5D3F-41677E491640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468106" y="1313797"/>
                  <a:ext cx="1051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649E8BEF-6220-27DC-74FA-ED0FE01F6192}"/>
                    </a:ext>
                  </a:extLst>
                </p14:cNvPr>
                <p14:cNvContentPartPr/>
                <p14:nvPr/>
              </p14:nvContentPartPr>
              <p14:xfrm>
                <a:off x="5601666" y="1224877"/>
                <a:ext cx="11160" cy="23868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649E8BEF-6220-27DC-74FA-ED0FE01F619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592666" y="1215877"/>
                  <a:ext cx="288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1738ABB1-88AB-722E-63F6-243C549AD7E7}"/>
                    </a:ext>
                  </a:extLst>
                </p14:cNvPr>
                <p14:cNvContentPartPr/>
                <p14:nvPr/>
              </p14:nvContentPartPr>
              <p14:xfrm>
                <a:off x="5654586" y="1333957"/>
                <a:ext cx="91800" cy="36036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1738ABB1-88AB-722E-63F6-243C549AD7E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645946" y="1324957"/>
                  <a:ext cx="109440" cy="37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22F55CA2-6186-7741-CDD1-33BAEEE708A4}"/>
                    </a:ext>
                  </a:extLst>
                </p14:cNvPr>
                <p14:cNvContentPartPr/>
                <p14:nvPr/>
              </p14:nvContentPartPr>
              <p14:xfrm>
                <a:off x="5859066" y="1224877"/>
                <a:ext cx="360" cy="23796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22F55CA2-6186-7741-CDD1-33BAEEE708A4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850066" y="1215877"/>
                  <a:ext cx="180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D4E0A50A-E46C-5E24-72C6-A665E3DE9E6A}"/>
                    </a:ext>
                  </a:extLst>
                </p14:cNvPr>
                <p14:cNvContentPartPr/>
                <p14:nvPr/>
              </p14:nvContentPartPr>
              <p14:xfrm>
                <a:off x="5944026" y="1624117"/>
                <a:ext cx="12600" cy="396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D4E0A50A-E46C-5E24-72C6-A665E3DE9E6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35386" y="1615477"/>
                  <a:ext cx="3024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3" name="组合 242">
            <a:extLst>
              <a:ext uri="{FF2B5EF4-FFF2-40B4-BE49-F238E27FC236}">
                <a16:creationId xmlns:a16="http://schemas.microsoft.com/office/drawing/2014/main" id="{4EA23EB0-5152-0400-3A1F-2136F855AB64}"/>
              </a:ext>
            </a:extLst>
          </p:cNvPr>
          <p:cNvGrpSpPr/>
          <p:nvPr/>
        </p:nvGrpSpPr>
        <p:grpSpPr>
          <a:xfrm>
            <a:off x="5405826" y="2799517"/>
            <a:ext cx="452520" cy="639360"/>
            <a:chOff x="5405826" y="2799517"/>
            <a:chExt cx="452520" cy="63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B76EBEDF-5A39-D2BB-CAB0-6A3053BB1FF7}"/>
                    </a:ext>
                  </a:extLst>
                </p14:cNvPr>
                <p14:cNvContentPartPr/>
                <p14:nvPr/>
              </p14:nvContentPartPr>
              <p14:xfrm>
                <a:off x="5405826" y="2867197"/>
                <a:ext cx="9360" cy="40140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B76EBEDF-5A39-D2BB-CAB0-6A3053BB1FF7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5397186" y="2858557"/>
                  <a:ext cx="27000" cy="41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FD44BF89-04F4-6D85-1B3F-08E32C6435A4}"/>
                    </a:ext>
                  </a:extLst>
                </p14:cNvPr>
                <p14:cNvContentPartPr/>
                <p14:nvPr/>
              </p14:nvContentPartPr>
              <p14:xfrm>
                <a:off x="5406186" y="2897437"/>
                <a:ext cx="46440" cy="50040"/>
              </p14:xfrm>
            </p:contentPart>
          </mc:Choice>
          <mc:Fallback xmlns=""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FD44BF89-04F4-6D85-1B3F-08E32C6435A4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5397546" y="2888797"/>
                  <a:ext cx="6408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28B0669B-C418-EE16-8D91-2E43EB4E22DD}"/>
                    </a:ext>
                  </a:extLst>
                </p14:cNvPr>
                <p14:cNvContentPartPr/>
                <p14:nvPr/>
              </p14:nvContentPartPr>
              <p14:xfrm>
                <a:off x="5424186" y="3019837"/>
                <a:ext cx="124560" cy="19332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28B0669B-C418-EE16-8D91-2E43EB4E22DD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5415186" y="3011197"/>
                  <a:ext cx="14220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A237F611-DD1A-C700-5186-6B10C6E7DE61}"/>
                    </a:ext>
                  </a:extLst>
                </p14:cNvPr>
                <p14:cNvContentPartPr/>
                <p14:nvPr/>
              </p14:nvContentPartPr>
              <p14:xfrm>
                <a:off x="5530386" y="2902477"/>
                <a:ext cx="360" cy="2196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A237F611-DD1A-C700-5186-6B10C6E7DE6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521746" y="2893837"/>
                  <a:ext cx="18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8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1E5BFA02-6997-49D5-2838-EC7BC9DE8587}"/>
                    </a:ext>
                  </a:extLst>
                </p14:cNvPr>
                <p14:cNvContentPartPr/>
                <p14:nvPr/>
              </p14:nvContentPartPr>
              <p14:xfrm>
                <a:off x="5596626" y="3044677"/>
                <a:ext cx="85320" cy="39420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1E5BFA02-6997-49D5-2838-EC7BC9DE8587}"/>
                    </a:ext>
                  </a:extLst>
                </p:cNvPr>
                <p:cNvPicPr/>
                <p:nvPr/>
              </p:nvPicPr>
              <p:blipFill>
                <a:blip r:embed="rId369"/>
                <a:stretch>
                  <a:fillRect/>
                </a:stretch>
              </p:blipFill>
              <p:spPr>
                <a:xfrm>
                  <a:off x="5587626" y="3036037"/>
                  <a:ext cx="102960" cy="41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A8B9BFD3-E005-AAAA-8CAD-3B438F98F57C}"/>
                    </a:ext>
                  </a:extLst>
                </p14:cNvPr>
                <p14:cNvContentPartPr/>
                <p14:nvPr/>
              </p14:nvContentPartPr>
              <p14:xfrm>
                <a:off x="5761146" y="2799517"/>
                <a:ext cx="97200" cy="22356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A8B9BFD3-E005-AAAA-8CAD-3B438F98F57C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5752506" y="2790877"/>
                  <a:ext cx="114840" cy="2412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79990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BEE0C9A8-4381-6268-3AED-1F4DC603AB7F}"/>
                  </a:ext>
                </a:extLst>
              </p14:cNvPr>
              <p14:cNvContentPartPr/>
              <p14:nvPr/>
            </p14:nvContentPartPr>
            <p14:xfrm>
              <a:off x="4217106" y="3655237"/>
              <a:ext cx="8640" cy="232200"/>
            </p14:xfrm>
          </p:contentPart>
        </mc:Choice>
        <mc:Fallback xmlns=""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BEE0C9A8-4381-6268-3AED-1F4DC603AB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08466" y="3646237"/>
                <a:ext cx="262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A2EC17CA-4832-C4DD-D083-A35F93F869D3}"/>
                  </a:ext>
                </a:extLst>
              </p14:cNvPr>
              <p14:cNvContentPartPr/>
              <p14:nvPr/>
            </p14:nvContentPartPr>
            <p14:xfrm>
              <a:off x="1908426" y="44077"/>
              <a:ext cx="1800" cy="360"/>
            </p14:xfrm>
          </p:contentPart>
        </mc:Choice>
        <mc:Fallback xmlns=""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A2EC17CA-4832-C4DD-D083-A35F93F869D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99426" y="35437"/>
                <a:ext cx="19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7BFB2764-B393-E770-2B20-FF7A3425985C}"/>
              </a:ext>
            </a:extLst>
          </p:cNvPr>
          <p:cNvGrpSpPr/>
          <p:nvPr/>
        </p:nvGrpSpPr>
        <p:grpSpPr>
          <a:xfrm>
            <a:off x="70626" y="185917"/>
            <a:ext cx="4998600" cy="4543560"/>
            <a:chOff x="70626" y="185917"/>
            <a:chExt cx="4998600" cy="454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5C41EDF-D04D-27CB-A1B5-4A149C84B3AD}"/>
                    </a:ext>
                  </a:extLst>
                </p14:cNvPr>
                <p14:cNvContentPartPr/>
                <p14:nvPr/>
              </p14:nvContentPartPr>
              <p14:xfrm>
                <a:off x="1899786" y="185917"/>
                <a:ext cx="18000" cy="35208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5C41EDF-D04D-27CB-A1B5-4A149C84B3A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91146" y="177277"/>
                  <a:ext cx="3564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38B97E98-D7E6-F74A-F8F0-0B07CE915771}"/>
                    </a:ext>
                  </a:extLst>
                </p14:cNvPr>
                <p14:cNvContentPartPr/>
                <p14:nvPr/>
              </p14:nvContentPartPr>
              <p14:xfrm>
                <a:off x="3985626" y="328117"/>
                <a:ext cx="360" cy="3780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38B97E98-D7E6-F74A-F8F0-0B07CE91577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76626" y="319477"/>
                  <a:ext cx="18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D9A542E9-646C-C599-5B16-C976A47AAF04}"/>
                    </a:ext>
                  </a:extLst>
                </p14:cNvPr>
                <p14:cNvContentPartPr/>
                <p14:nvPr/>
              </p14:nvContentPartPr>
              <p14:xfrm>
                <a:off x="4006866" y="550237"/>
                <a:ext cx="23760" cy="17244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D9A542E9-646C-C599-5B16-C976A47AAF0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98226" y="541237"/>
                  <a:ext cx="414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637CCA2D-37C1-B4F6-7DC0-4250921D573A}"/>
                    </a:ext>
                  </a:extLst>
                </p14:cNvPr>
                <p14:cNvContentPartPr/>
                <p14:nvPr/>
              </p14:nvContentPartPr>
              <p14:xfrm>
                <a:off x="267546" y="4016317"/>
                <a:ext cx="25560" cy="1440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637CCA2D-37C1-B4F6-7DC0-4250921D57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8906" y="4007317"/>
                  <a:ext cx="432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11EA04D-D100-8FD9-8CA7-BC78CE7D3AB0}"/>
                    </a:ext>
                  </a:extLst>
                </p14:cNvPr>
                <p14:cNvContentPartPr/>
                <p14:nvPr/>
              </p14:nvContentPartPr>
              <p14:xfrm>
                <a:off x="70626" y="3971317"/>
                <a:ext cx="39600" cy="1440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11EA04D-D100-8FD9-8CA7-BC78CE7D3AB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1626" y="3962677"/>
                  <a:ext cx="572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0818666D-81A9-7890-8769-9AD29353AA3D}"/>
                    </a:ext>
                  </a:extLst>
                </p14:cNvPr>
                <p14:cNvContentPartPr/>
                <p14:nvPr/>
              </p14:nvContentPartPr>
              <p14:xfrm>
                <a:off x="345666" y="3941437"/>
                <a:ext cx="372240" cy="2700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0818666D-81A9-7890-8769-9AD29353AA3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37026" y="3932437"/>
                  <a:ext cx="3898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19C772B3-A9BD-2519-3F01-340D59FB258A}"/>
                    </a:ext>
                  </a:extLst>
                </p14:cNvPr>
                <p14:cNvContentPartPr/>
                <p14:nvPr/>
              </p14:nvContentPartPr>
              <p14:xfrm>
                <a:off x="878466" y="3967717"/>
                <a:ext cx="384480" cy="2736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19C772B3-A9BD-2519-3F01-340D59FB258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69826" y="3959077"/>
                  <a:ext cx="40212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6CEA64D-5491-3CC2-70DF-EE9C14B3850E}"/>
                    </a:ext>
                  </a:extLst>
                </p14:cNvPr>
                <p14:cNvContentPartPr/>
                <p14:nvPr/>
              </p14:nvContentPartPr>
              <p14:xfrm>
                <a:off x="70626" y="1879717"/>
                <a:ext cx="72720" cy="1116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6CEA64D-5491-3CC2-70DF-EE9C14B3850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1626" y="1870717"/>
                  <a:ext cx="90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58322925-45BA-3612-6B5A-A1DFAE3819A4}"/>
                    </a:ext>
                  </a:extLst>
                </p14:cNvPr>
                <p14:cNvContentPartPr/>
                <p14:nvPr/>
              </p14:nvContentPartPr>
              <p14:xfrm>
                <a:off x="408306" y="1890517"/>
                <a:ext cx="450000" cy="3672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58322925-45BA-3612-6B5A-A1DFAE3819A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99306" y="1881877"/>
                  <a:ext cx="4676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DACD6D4A-2DE2-5511-AA79-D5E8DF962AB9}"/>
                    </a:ext>
                  </a:extLst>
                </p14:cNvPr>
                <p14:cNvContentPartPr/>
                <p14:nvPr/>
              </p14:nvContentPartPr>
              <p14:xfrm>
                <a:off x="1153866" y="1934797"/>
                <a:ext cx="65880" cy="36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DACD6D4A-2DE2-5511-AA79-D5E8DF962AB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44866" y="1926157"/>
                  <a:ext cx="83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C72C3979-85DC-B74A-F738-67B7A7D40CE5}"/>
                    </a:ext>
                  </a:extLst>
                </p14:cNvPr>
                <p14:cNvContentPartPr/>
                <p14:nvPr/>
              </p14:nvContentPartPr>
              <p14:xfrm>
                <a:off x="1961706" y="834277"/>
                <a:ext cx="360" cy="6048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C72C3979-85DC-B74A-F738-67B7A7D40CE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52706" y="825637"/>
                  <a:ext cx="180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F9FFD45E-9951-1484-A2C1-4A72F53551B9}"/>
                    </a:ext>
                  </a:extLst>
                </p14:cNvPr>
                <p14:cNvContentPartPr/>
                <p14:nvPr/>
              </p14:nvContentPartPr>
              <p14:xfrm>
                <a:off x="2050266" y="1892317"/>
                <a:ext cx="2075760" cy="8784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F9FFD45E-9951-1484-A2C1-4A72F53551B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041266" y="1883677"/>
                  <a:ext cx="20934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42FA3380-DD5F-C64C-242F-4E149D9B9832}"/>
                    </a:ext>
                  </a:extLst>
                </p14:cNvPr>
                <p14:cNvContentPartPr/>
                <p14:nvPr/>
              </p14:nvContentPartPr>
              <p14:xfrm>
                <a:off x="4145826" y="1819597"/>
                <a:ext cx="114480" cy="684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42FA3380-DD5F-C64C-242F-4E149D9B983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36826" y="1810957"/>
                  <a:ext cx="132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0F1C156-7904-3157-ACBB-FC48A828B371}"/>
                    </a:ext>
                  </a:extLst>
                </p14:cNvPr>
                <p14:cNvContentPartPr/>
                <p14:nvPr/>
              </p14:nvContentPartPr>
              <p14:xfrm>
                <a:off x="4185426" y="1826437"/>
                <a:ext cx="352080" cy="1087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0F1C156-7904-3157-ACBB-FC48A828B37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76426" y="1817797"/>
                  <a:ext cx="36972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0B4E792-3A08-73FC-1B09-27EDB52D04EB}"/>
                    </a:ext>
                  </a:extLst>
                </p14:cNvPr>
                <p14:cNvContentPartPr/>
                <p14:nvPr/>
              </p14:nvContentPartPr>
              <p14:xfrm>
                <a:off x="4474146" y="1766317"/>
                <a:ext cx="126720" cy="1386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0B4E792-3A08-73FC-1B09-27EDB52D04E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65506" y="1757677"/>
                  <a:ext cx="14436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0D5336A-4071-E6B1-CE9D-4797576D68B0}"/>
                    </a:ext>
                  </a:extLst>
                </p14:cNvPr>
                <p14:cNvContentPartPr/>
                <p14:nvPr/>
              </p14:nvContentPartPr>
              <p14:xfrm>
                <a:off x="4100106" y="1810597"/>
                <a:ext cx="19080" cy="1836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0D5336A-4071-E6B1-CE9D-4797576D68B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91466" y="1801957"/>
                  <a:ext cx="367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4BF4B20-009A-1390-8A55-CD030E6035B8}"/>
                    </a:ext>
                  </a:extLst>
                </p14:cNvPr>
                <p14:cNvContentPartPr/>
                <p14:nvPr/>
              </p14:nvContentPartPr>
              <p14:xfrm>
                <a:off x="4020186" y="1442677"/>
                <a:ext cx="158760" cy="2750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4BF4B20-009A-1390-8A55-CD030E6035B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11186" y="1433677"/>
                  <a:ext cx="17640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868E230-E363-045F-F254-D34852CE2783}"/>
                    </a:ext>
                  </a:extLst>
                </p14:cNvPr>
                <p14:cNvContentPartPr/>
                <p14:nvPr/>
              </p14:nvContentPartPr>
              <p14:xfrm>
                <a:off x="4207746" y="1535557"/>
                <a:ext cx="71640" cy="270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868E230-E363-045F-F254-D34852CE278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198746" y="1526557"/>
                  <a:ext cx="89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A200BBD-548C-84CE-2BC7-D62A550B4F8C}"/>
                    </a:ext>
                  </a:extLst>
                </p14:cNvPr>
                <p14:cNvContentPartPr/>
                <p14:nvPr/>
              </p14:nvContentPartPr>
              <p14:xfrm>
                <a:off x="4313946" y="1437997"/>
                <a:ext cx="28080" cy="2595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A200BBD-548C-84CE-2BC7-D62A550B4F8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305306" y="1428997"/>
                  <a:ext cx="457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A903604-FAB9-550E-061F-58BEE0DFAA4C}"/>
                    </a:ext>
                  </a:extLst>
                </p14:cNvPr>
                <p14:cNvContentPartPr/>
                <p14:nvPr/>
              </p14:nvContentPartPr>
              <p14:xfrm>
                <a:off x="4047186" y="1942357"/>
                <a:ext cx="18720" cy="975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A903604-FAB9-550E-061F-58BEE0DFAA4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038546" y="1933357"/>
                  <a:ext cx="3636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F67AFE4-D091-99FA-5470-D66934A40EE9}"/>
                    </a:ext>
                  </a:extLst>
                </p14:cNvPr>
                <p14:cNvContentPartPr/>
                <p14:nvPr/>
              </p14:nvContentPartPr>
              <p14:xfrm>
                <a:off x="4083186" y="2272477"/>
                <a:ext cx="3960" cy="1267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F67AFE4-D091-99FA-5470-D66934A40EE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074546" y="2263477"/>
                  <a:ext cx="216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83A83105-0364-C136-4112-B7C724F2308C}"/>
                    </a:ext>
                  </a:extLst>
                </p14:cNvPr>
                <p14:cNvContentPartPr/>
                <p14:nvPr/>
              </p14:nvContentPartPr>
              <p14:xfrm>
                <a:off x="4110186" y="2458957"/>
                <a:ext cx="52920" cy="50220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83A83105-0364-C136-4112-B7C724F2308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01186" y="2449957"/>
                  <a:ext cx="70560" cy="51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27CD7A9-A7DD-66B1-1AD0-D731C51B97FF}"/>
                    </a:ext>
                  </a:extLst>
                </p14:cNvPr>
                <p14:cNvContentPartPr/>
                <p14:nvPr/>
              </p14:nvContentPartPr>
              <p14:xfrm>
                <a:off x="3809586" y="1908157"/>
                <a:ext cx="16560" cy="720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27CD7A9-A7DD-66B1-1AD0-D731C51B97F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00946" y="1899517"/>
                  <a:ext cx="3420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7134B36-5DBC-6ED1-19EE-0C62BB83BD5E}"/>
                    </a:ext>
                  </a:extLst>
                </p14:cNvPr>
                <p14:cNvContentPartPr/>
                <p14:nvPr/>
              </p14:nvContentPartPr>
              <p14:xfrm>
                <a:off x="3825786" y="2076997"/>
                <a:ext cx="1800" cy="3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7134B36-5DBC-6ED1-19EE-0C62BB83BD5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817146" y="206835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88EB685-9CBA-376D-94BE-CA3B83B29586}"/>
                    </a:ext>
                  </a:extLst>
                </p14:cNvPr>
                <p14:cNvContentPartPr/>
                <p14:nvPr/>
              </p14:nvContentPartPr>
              <p14:xfrm>
                <a:off x="3905706" y="2165557"/>
                <a:ext cx="37440" cy="255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88EB685-9CBA-376D-94BE-CA3B83B2958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897066" y="2156917"/>
                  <a:ext cx="55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30BC70F-CEF4-1ABC-4139-4EC5C43B81A9}"/>
                    </a:ext>
                  </a:extLst>
                </p14:cNvPr>
                <p14:cNvContentPartPr/>
                <p14:nvPr/>
              </p14:nvContentPartPr>
              <p14:xfrm>
                <a:off x="3993186" y="2094997"/>
                <a:ext cx="309240" cy="255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30BC70F-CEF4-1ABC-4139-4EC5C43B81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84186" y="2085997"/>
                  <a:ext cx="326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5FCC79A-8746-BDB1-D103-BEAD2C5A435A}"/>
                    </a:ext>
                  </a:extLst>
                </p14:cNvPr>
                <p14:cNvContentPartPr/>
                <p14:nvPr/>
              </p14:nvContentPartPr>
              <p14:xfrm>
                <a:off x="4429146" y="1997077"/>
                <a:ext cx="115920" cy="2336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5FCC79A-8746-BDB1-D103-BEAD2C5A435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20146" y="1988437"/>
                  <a:ext cx="13356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F2FE777C-ED24-1E0A-0E9B-04F977D6CEEE}"/>
                    </a:ext>
                  </a:extLst>
                </p14:cNvPr>
                <p14:cNvContentPartPr/>
                <p14:nvPr/>
              </p14:nvContentPartPr>
              <p14:xfrm>
                <a:off x="4198746" y="3168877"/>
                <a:ext cx="36720" cy="3704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F2FE777C-ED24-1E0A-0E9B-04F977D6CEE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189746" y="3160237"/>
                  <a:ext cx="54360" cy="38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FA96696-E965-17E6-3671-ED1050101938}"/>
                    </a:ext>
                  </a:extLst>
                </p14:cNvPr>
                <p14:cNvContentPartPr/>
                <p14:nvPr/>
              </p14:nvContentPartPr>
              <p14:xfrm>
                <a:off x="3435186" y="3923797"/>
                <a:ext cx="361080" cy="180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FA96696-E965-17E6-3671-ED105010193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426546" y="3914797"/>
                  <a:ext cx="3787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5EF6DE7-D3E6-34F1-118D-6BA062931123}"/>
                    </a:ext>
                  </a:extLst>
                </p14:cNvPr>
                <p14:cNvContentPartPr/>
                <p14:nvPr/>
              </p14:nvContentPartPr>
              <p14:xfrm>
                <a:off x="3923706" y="3934237"/>
                <a:ext cx="198720" cy="75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5EF6DE7-D3E6-34F1-118D-6BA06293112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14706" y="3925597"/>
                  <a:ext cx="216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8511C8A3-F655-983C-8AF3-356CC2696B91}"/>
                    </a:ext>
                  </a:extLst>
                </p14:cNvPr>
                <p14:cNvContentPartPr/>
                <p14:nvPr/>
              </p14:nvContentPartPr>
              <p14:xfrm>
                <a:off x="4234386" y="3675037"/>
                <a:ext cx="36720" cy="1281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8511C8A3-F655-983C-8AF3-356CC2696B9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225386" y="3666037"/>
                  <a:ext cx="54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2DFF0884-2FAF-496E-05E4-12EA2766F0A1}"/>
                    </a:ext>
                  </a:extLst>
                </p14:cNvPr>
                <p14:cNvContentPartPr/>
                <p14:nvPr/>
              </p14:nvContentPartPr>
              <p14:xfrm>
                <a:off x="4198746" y="3905797"/>
                <a:ext cx="360" cy="18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2DFF0884-2FAF-496E-05E4-12EA2766F0A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189746" y="3896797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92389C4-4036-3D9D-C4D9-1DDE324A9AB5}"/>
                    </a:ext>
                  </a:extLst>
                </p14:cNvPr>
                <p14:cNvContentPartPr/>
                <p14:nvPr/>
              </p14:nvContentPartPr>
              <p14:xfrm>
                <a:off x="4065546" y="3595117"/>
                <a:ext cx="360" cy="3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92389C4-4036-3D9D-C4D9-1DDE324A9AB5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56546" y="35861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D70E6AAF-52D8-6526-EFFE-C5C8BE23B4A5}"/>
                    </a:ext>
                  </a:extLst>
                </p14:cNvPr>
                <p14:cNvContentPartPr/>
                <p14:nvPr/>
              </p14:nvContentPartPr>
              <p14:xfrm>
                <a:off x="3950346" y="3612757"/>
                <a:ext cx="88920" cy="2282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D70E6AAF-52D8-6526-EFFE-C5C8BE23B4A5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941706" y="3604117"/>
                  <a:ext cx="106560" cy="24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228F0F3-EC12-A67A-967A-D95E5DCBD8AD}"/>
                    </a:ext>
                  </a:extLst>
                </p14:cNvPr>
                <p14:cNvContentPartPr/>
                <p14:nvPr/>
              </p14:nvContentPartPr>
              <p14:xfrm>
                <a:off x="4118826" y="3737317"/>
                <a:ext cx="51120" cy="4532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228F0F3-EC12-A67A-967A-D95E5DCBD8AD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109826" y="3728677"/>
                  <a:ext cx="68760" cy="47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14CC18A1-234E-D1F3-5A32-95E16043E8C2}"/>
                    </a:ext>
                  </a:extLst>
                </p14:cNvPr>
                <p14:cNvContentPartPr/>
                <p14:nvPr/>
              </p14:nvContentPartPr>
              <p14:xfrm>
                <a:off x="4163466" y="4278397"/>
                <a:ext cx="217800" cy="3225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14CC18A1-234E-D1F3-5A32-95E16043E8C2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4154466" y="4269757"/>
                  <a:ext cx="23544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570E658-B4AC-8A38-908F-6787034340E1}"/>
                    </a:ext>
                  </a:extLst>
                </p14:cNvPr>
                <p14:cNvContentPartPr/>
                <p14:nvPr/>
              </p14:nvContentPartPr>
              <p14:xfrm>
                <a:off x="2077266" y="1979437"/>
                <a:ext cx="162000" cy="24015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570E658-B4AC-8A38-908F-6787034340E1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068266" y="1970797"/>
                  <a:ext cx="179640" cy="241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20EB1AE-A2D7-8D13-EED5-600AFAFE17D2}"/>
                    </a:ext>
                  </a:extLst>
                </p14:cNvPr>
                <p14:cNvContentPartPr/>
                <p14:nvPr/>
              </p14:nvContentPartPr>
              <p14:xfrm>
                <a:off x="2130546" y="4108117"/>
                <a:ext cx="172440" cy="2894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20EB1AE-A2D7-8D13-EED5-600AFAFE17D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121546" y="4099117"/>
                  <a:ext cx="1900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946526D-9335-9B4B-8E84-53B54BEACDEE}"/>
                    </a:ext>
                  </a:extLst>
                </p14:cNvPr>
                <p14:cNvContentPartPr/>
                <p14:nvPr/>
              </p14:nvContentPartPr>
              <p14:xfrm>
                <a:off x="1898346" y="1633117"/>
                <a:ext cx="50760" cy="2559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946526D-9335-9B4B-8E84-53B54BEACDEE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889706" y="1624477"/>
                  <a:ext cx="6840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515A1D7-28FF-626B-B901-D2D82F77BE07}"/>
                    </a:ext>
                  </a:extLst>
                </p14:cNvPr>
                <p14:cNvContentPartPr/>
                <p14:nvPr/>
              </p14:nvContentPartPr>
              <p14:xfrm>
                <a:off x="2013186" y="1678477"/>
                <a:ext cx="70560" cy="1807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515A1D7-28FF-626B-B901-D2D82F77BE0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004186" y="1669837"/>
                  <a:ext cx="882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596A670-6C69-0980-AFDA-6A9B5F1B70FF}"/>
                    </a:ext>
                  </a:extLst>
                </p14:cNvPr>
                <p14:cNvContentPartPr/>
                <p14:nvPr/>
              </p14:nvContentPartPr>
              <p14:xfrm>
                <a:off x="2132706" y="1704397"/>
                <a:ext cx="33480" cy="1227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596A670-6C69-0980-AFDA-6A9B5F1B70FF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123706" y="1695397"/>
                  <a:ext cx="511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7F371C99-97E6-2369-AD95-7E931A213FAB}"/>
                    </a:ext>
                  </a:extLst>
                </p14:cNvPr>
                <p14:cNvContentPartPr/>
                <p14:nvPr/>
              </p14:nvContentPartPr>
              <p14:xfrm>
                <a:off x="2192466" y="1571197"/>
                <a:ext cx="103680" cy="3369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7F371C99-97E6-2369-AD95-7E931A213FAB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2183826" y="1562197"/>
                  <a:ext cx="12132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AFD9248F-BC06-9736-9CE1-E8019E8907E0}"/>
                    </a:ext>
                  </a:extLst>
                </p14:cNvPr>
                <p14:cNvContentPartPr/>
                <p14:nvPr/>
              </p14:nvContentPartPr>
              <p14:xfrm>
                <a:off x="2219106" y="4038637"/>
                <a:ext cx="62640" cy="1872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AFD9248F-BC06-9736-9CE1-E8019E8907E0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210106" y="4029637"/>
                  <a:ext cx="802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3A5DEC35-455C-99C5-06ED-4B27FF84D067}"/>
                    </a:ext>
                  </a:extLst>
                </p14:cNvPr>
                <p14:cNvContentPartPr/>
                <p14:nvPr/>
              </p14:nvContentPartPr>
              <p14:xfrm>
                <a:off x="2387226" y="3897157"/>
                <a:ext cx="36360" cy="2203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3A5DEC35-455C-99C5-06ED-4B27FF84D067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378586" y="3888157"/>
                  <a:ext cx="540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B6FE360-EF94-2DFF-BF12-C6F2A1ED0468}"/>
                    </a:ext>
                  </a:extLst>
                </p14:cNvPr>
                <p14:cNvContentPartPr/>
                <p14:nvPr/>
              </p14:nvContentPartPr>
              <p14:xfrm>
                <a:off x="2387946" y="3852157"/>
                <a:ext cx="126000" cy="190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B6FE360-EF94-2DFF-BF12-C6F2A1ED0468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378946" y="3843157"/>
                  <a:ext cx="143640" cy="20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6C67B2E-C77E-82BB-1DE5-91A2A400AAD5}"/>
                    </a:ext>
                  </a:extLst>
                </p14:cNvPr>
                <p14:cNvContentPartPr/>
                <p14:nvPr/>
              </p14:nvContentPartPr>
              <p14:xfrm>
                <a:off x="2583066" y="3950437"/>
                <a:ext cx="81720" cy="3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6C67B2E-C77E-82BB-1DE5-91A2A400AAD5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574426" y="3941437"/>
                  <a:ext cx="99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6B7A28A-382C-B23E-CB3D-18CDF3CD588A}"/>
                    </a:ext>
                  </a:extLst>
                </p14:cNvPr>
                <p14:cNvContentPartPr/>
                <p14:nvPr/>
              </p14:nvContentPartPr>
              <p14:xfrm>
                <a:off x="2724906" y="3870157"/>
                <a:ext cx="360" cy="2228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6B7A28A-382C-B23E-CB3D-18CDF3CD588A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716266" y="3861517"/>
                  <a:ext cx="18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6E53630-4A8F-8A94-A635-3E0B776EF354}"/>
                    </a:ext>
                  </a:extLst>
                </p14:cNvPr>
                <p14:cNvContentPartPr/>
                <p14:nvPr/>
              </p14:nvContentPartPr>
              <p14:xfrm>
                <a:off x="2308026" y="4024597"/>
                <a:ext cx="129240" cy="57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6E53630-4A8F-8A94-A635-3E0B776EF35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299026" y="4015957"/>
                  <a:ext cx="146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684834B-C7F4-3837-04D3-676A78929750}"/>
                    </a:ext>
                  </a:extLst>
                </p14:cNvPr>
                <p14:cNvContentPartPr/>
                <p14:nvPr/>
              </p14:nvContentPartPr>
              <p14:xfrm>
                <a:off x="2609706" y="3977077"/>
                <a:ext cx="92160" cy="180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684834B-C7F4-3837-04D3-676A78929750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600706" y="3968437"/>
                  <a:ext cx="1098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6C85563-C7F2-40C5-A6C9-70766742E21F}"/>
                    </a:ext>
                  </a:extLst>
                </p14:cNvPr>
                <p14:cNvContentPartPr/>
                <p14:nvPr/>
              </p14:nvContentPartPr>
              <p14:xfrm>
                <a:off x="2831826" y="3941437"/>
                <a:ext cx="384120" cy="266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6C85563-C7F2-40C5-A6C9-70766742E21F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822826" y="3932797"/>
                  <a:ext cx="401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92FEC4A-FBE6-76E8-254A-1D7CA4CC7283}"/>
                    </a:ext>
                  </a:extLst>
                </p14:cNvPr>
                <p14:cNvContentPartPr/>
                <p14:nvPr/>
              </p14:nvContentPartPr>
              <p14:xfrm>
                <a:off x="2121546" y="2197957"/>
                <a:ext cx="19800" cy="39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92FEC4A-FBE6-76E8-254A-1D7CA4CC7283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112546" y="2188957"/>
                  <a:ext cx="37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87F3083-1FD9-2A9F-78CD-58588F49C656}"/>
                    </a:ext>
                  </a:extLst>
                </p14:cNvPr>
                <p14:cNvContentPartPr/>
                <p14:nvPr/>
              </p14:nvContentPartPr>
              <p14:xfrm>
                <a:off x="2201106" y="2051077"/>
                <a:ext cx="81720" cy="972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87F3083-1FD9-2A9F-78CD-58588F49C656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192466" y="2042437"/>
                  <a:ext cx="99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3A1365C-B9DB-4D0B-1F00-30D494FEDC3F}"/>
                    </a:ext>
                  </a:extLst>
                </p14:cNvPr>
                <p14:cNvContentPartPr/>
                <p14:nvPr/>
              </p14:nvContentPartPr>
              <p14:xfrm>
                <a:off x="2236746" y="3721477"/>
                <a:ext cx="16200" cy="72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3A1365C-B9DB-4D0B-1F00-30D494FEDC3F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228106" y="3712477"/>
                  <a:ext cx="3384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7A9D1E1-4D07-F4F6-B99B-9A66EA965E8C}"/>
                    </a:ext>
                  </a:extLst>
                </p14:cNvPr>
                <p14:cNvContentPartPr/>
                <p14:nvPr/>
              </p14:nvContentPartPr>
              <p14:xfrm>
                <a:off x="2316666" y="3728317"/>
                <a:ext cx="96120" cy="1339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7A9D1E1-4D07-F4F6-B99B-9A66EA965E8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308026" y="3719317"/>
                  <a:ext cx="11376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ADB3626-2373-D399-A543-C6EAE677E8C0}"/>
                    </a:ext>
                  </a:extLst>
                </p14:cNvPr>
                <p14:cNvContentPartPr/>
                <p14:nvPr/>
              </p14:nvContentPartPr>
              <p14:xfrm>
                <a:off x="2147826" y="1815277"/>
                <a:ext cx="254520" cy="2797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ADB3626-2373-D399-A543-C6EAE677E8C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139186" y="1806637"/>
                  <a:ext cx="27216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840F1CF-1476-90F1-BC88-0B9EAD8424CD}"/>
                    </a:ext>
                  </a:extLst>
                </p14:cNvPr>
                <p14:cNvContentPartPr/>
                <p14:nvPr/>
              </p14:nvContentPartPr>
              <p14:xfrm>
                <a:off x="2540586" y="1677397"/>
                <a:ext cx="85320" cy="1900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840F1CF-1476-90F1-BC88-0B9EAD8424CD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531946" y="1668757"/>
                  <a:ext cx="1029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1BF6D0C8-4F89-9CEA-7C37-4B150D00EE6B}"/>
                    </a:ext>
                  </a:extLst>
                </p14:cNvPr>
                <p14:cNvContentPartPr/>
                <p14:nvPr/>
              </p14:nvContentPartPr>
              <p14:xfrm>
                <a:off x="2272386" y="3887797"/>
                <a:ext cx="523800" cy="6559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1BF6D0C8-4F89-9CEA-7C37-4B150D00EE6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263386" y="3879157"/>
                  <a:ext cx="54144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3A606DBB-E31B-4D45-72A3-5ACD825DB9B4}"/>
                    </a:ext>
                  </a:extLst>
                </p14:cNvPr>
                <p14:cNvContentPartPr/>
                <p14:nvPr/>
              </p14:nvContentPartPr>
              <p14:xfrm>
                <a:off x="3029466" y="4429597"/>
                <a:ext cx="149400" cy="29988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3A606DBB-E31B-4D45-72A3-5ACD825DB9B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020466" y="4420597"/>
                  <a:ext cx="1670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D096521-E812-1529-6104-755B4899807C}"/>
                    </a:ext>
                  </a:extLst>
                </p14:cNvPr>
                <p14:cNvContentPartPr/>
                <p14:nvPr/>
              </p14:nvContentPartPr>
              <p14:xfrm>
                <a:off x="3115506" y="2982757"/>
                <a:ext cx="360" cy="180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D096521-E812-1529-6104-755B489980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106866" y="2973757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86C1035D-9682-0C37-045A-D81C171C84E3}"/>
                    </a:ext>
                  </a:extLst>
                </p14:cNvPr>
                <p14:cNvContentPartPr/>
                <p14:nvPr/>
              </p14:nvContentPartPr>
              <p14:xfrm>
                <a:off x="3204426" y="3022357"/>
                <a:ext cx="241920" cy="4932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86C1035D-9682-0C37-045A-D81C171C84E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195786" y="3013717"/>
                  <a:ext cx="25956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F64A6269-D5C0-DE25-55CA-72F5827B9CD0}"/>
                    </a:ext>
                  </a:extLst>
                </p14:cNvPr>
                <p14:cNvContentPartPr/>
                <p14:nvPr/>
              </p14:nvContentPartPr>
              <p14:xfrm>
                <a:off x="3311346" y="3128557"/>
                <a:ext cx="109080" cy="1213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F64A6269-D5C0-DE25-55CA-72F5827B9CD0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302346" y="3119557"/>
                  <a:ext cx="1267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F5D43C7E-DB1B-9AB4-AB2D-96415251F574}"/>
                    </a:ext>
                  </a:extLst>
                </p14:cNvPr>
                <p14:cNvContentPartPr/>
                <p14:nvPr/>
              </p14:nvContentPartPr>
              <p14:xfrm>
                <a:off x="3283266" y="2797357"/>
                <a:ext cx="117720" cy="19116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F5D43C7E-DB1B-9AB4-AB2D-96415251F574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274266" y="2788357"/>
                  <a:ext cx="13536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32DBB950-5889-8976-E42D-9C14E93BB1A1}"/>
                    </a:ext>
                  </a:extLst>
                </p14:cNvPr>
                <p14:cNvContentPartPr/>
                <p14:nvPr/>
              </p14:nvContentPartPr>
              <p14:xfrm>
                <a:off x="3501066" y="3168877"/>
                <a:ext cx="32400" cy="8388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32DBB950-5889-8976-E42D-9C14E93BB1A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492426" y="3160237"/>
                  <a:ext cx="500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2C3AA692-DF4D-BCBA-B5FD-7E99BADD0F1A}"/>
                    </a:ext>
                  </a:extLst>
                </p14:cNvPr>
                <p14:cNvContentPartPr/>
                <p14:nvPr/>
              </p14:nvContentPartPr>
              <p14:xfrm>
                <a:off x="3559386" y="2924077"/>
                <a:ext cx="151560" cy="4140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2C3AA692-DF4D-BCBA-B5FD-7E99BADD0F1A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550746" y="2915077"/>
                  <a:ext cx="169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863F9663-88A3-998C-5DCD-EC25659FAE81}"/>
                    </a:ext>
                  </a:extLst>
                </p14:cNvPr>
                <p14:cNvContentPartPr/>
                <p14:nvPr/>
              </p14:nvContentPartPr>
              <p14:xfrm>
                <a:off x="3630666" y="3044677"/>
                <a:ext cx="63000" cy="14544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863F9663-88A3-998C-5DCD-EC25659FAE8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21666" y="3036037"/>
                  <a:ext cx="806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1771937-21A7-43AE-8BA6-CD5DACF1782D}"/>
                    </a:ext>
                  </a:extLst>
                </p14:cNvPr>
                <p14:cNvContentPartPr/>
                <p14:nvPr/>
              </p14:nvContentPartPr>
              <p14:xfrm>
                <a:off x="3586386" y="2716357"/>
                <a:ext cx="7560" cy="10548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1771937-21A7-43AE-8BA6-CD5DACF1782D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577386" y="2707357"/>
                  <a:ext cx="252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8F81EDA-2EBE-1A31-8284-4947C3B0EE70}"/>
                    </a:ext>
                  </a:extLst>
                </p14:cNvPr>
                <p14:cNvContentPartPr/>
                <p14:nvPr/>
              </p14:nvContentPartPr>
              <p14:xfrm>
                <a:off x="3604026" y="2636797"/>
                <a:ext cx="99000" cy="17280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8F81EDA-2EBE-1A31-8284-4947C3B0EE70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595386" y="2627797"/>
                  <a:ext cx="1166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98D468DC-9FAE-119B-3147-6224FCEB37DA}"/>
                    </a:ext>
                  </a:extLst>
                </p14:cNvPr>
                <p14:cNvContentPartPr/>
                <p14:nvPr/>
              </p14:nvContentPartPr>
              <p14:xfrm>
                <a:off x="3193986" y="2840557"/>
                <a:ext cx="69840" cy="52308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98D468DC-9FAE-119B-3147-6224FCEB37D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184986" y="2831557"/>
                  <a:ext cx="87480" cy="54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815F86EA-7D29-D490-8C0E-A6E0772D5EA6}"/>
                    </a:ext>
                  </a:extLst>
                </p14:cNvPr>
                <p14:cNvContentPartPr/>
                <p14:nvPr/>
              </p14:nvContentPartPr>
              <p14:xfrm>
                <a:off x="3780426" y="2760637"/>
                <a:ext cx="81000" cy="41400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815F86EA-7D29-D490-8C0E-A6E0772D5EA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71786" y="2751637"/>
                  <a:ext cx="9864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0CD585C8-B106-BBB4-84BC-7B5C1F86FB44}"/>
                    </a:ext>
                  </a:extLst>
                </p14:cNvPr>
                <p14:cNvContentPartPr/>
                <p14:nvPr/>
              </p14:nvContentPartPr>
              <p14:xfrm>
                <a:off x="3967986" y="2836957"/>
                <a:ext cx="658800" cy="23472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0CD585C8-B106-BBB4-84BC-7B5C1F86FB4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58986" y="2827957"/>
                  <a:ext cx="67644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17ADB5D6-D716-5F33-C5D3-17DAB2CE583D}"/>
                    </a:ext>
                  </a:extLst>
                </p14:cNvPr>
                <p14:cNvContentPartPr/>
                <p14:nvPr/>
              </p14:nvContentPartPr>
              <p14:xfrm>
                <a:off x="4509426" y="2744437"/>
                <a:ext cx="119520" cy="30024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17ADB5D6-D716-5F33-C5D3-17DAB2CE583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500426" y="2735437"/>
                  <a:ext cx="1371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4A392E03-4042-78BB-B8C7-60F4A999FDB1}"/>
                    </a:ext>
                  </a:extLst>
                </p14:cNvPr>
                <p14:cNvContentPartPr/>
                <p14:nvPr/>
              </p14:nvContentPartPr>
              <p14:xfrm>
                <a:off x="4527066" y="2885197"/>
                <a:ext cx="37080" cy="5148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4A392E03-4042-78BB-B8C7-60F4A999FDB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18426" y="2876197"/>
                  <a:ext cx="5472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0092E75D-D2E0-E40E-D543-C19A2750E761}"/>
                    </a:ext>
                  </a:extLst>
                </p14:cNvPr>
                <p14:cNvContentPartPr/>
                <p14:nvPr/>
              </p14:nvContentPartPr>
              <p14:xfrm>
                <a:off x="4704546" y="2668477"/>
                <a:ext cx="19080" cy="35640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0092E75D-D2E0-E40E-D543-C19A2750E76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695906" y="2659477"/>
                  <a:ext cx="36720" cy="37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43E87A4E-330C-BC05-D8A4-CDBF046A0595}"/>
                    </a:ext>
                  </a:extLst>
                </p14:cNvPr>
                <p14:cNvContentPartPr/>
                <p14:nvPr/>
              </p14:nvContentPartPr>
              <p14:xfrm>
                <a:off x="4713546" y="2861437"/>
                <a:ext cx="97920" cy="6804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43E87A4E-330C-BC05-D8A4-CDBF046A059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704906" y="2852797"/>
                  <a:ext cx="11556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72624A73-FB8E-D50D-AB79-4D47B9A1D748}"/>
                    </a:ext>
                  </a:extLst>
                </p14:cNvPr>
                <p14:cNvContentPartPr/>
                <p14:nvPr/>
              </p14:nvContentPartPr>
              <p14:xfrm>
                <a:off x="4811466" y="2751997"/>
                <a:ext cx="360" cy="32328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72624A73-FB8E-D50D-AB79-4D47B9A1D748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802466" y="2742997"/>
                  <a:ext cx="1800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0E6AEB9E-6A2B-662A-3F45-9ACAB786F4F0}"/>
                    </a:ext>
                  </a:extLst>
                </p14:cNvPr>
                <p14:cNvContentPartPr/>
                <p14:nvPr/>
              </p14:nvContentPartPr>
              <p14:xfrm>
                <a:off x="4917666" y="2786917"/>
                <a:ext cx="360" cy="34416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0E6AEB9E-6A2B-662A-3F45-9ACAB786F4F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909026" y="2778277"/>
                  <a:ext cx="1800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FA940720-4AE7-3827-DC55-34B968D76A61}"/>
                    </a:ext>
                  </a:extLst>
                </p14:cNvPr>
                <p14:cNvContentPartPr/>
                <p14:nvPr/>
              </p14:nvContentPartPr>
              <p14:xfrm>
                <a:off x="4917666" y="2783677"/>
                <a:ext cx="119880" cy="6624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FA940720-4AE7-3827-DC55-34B968D76A6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909026" y="2774677"/>
                  <a:ext cx="137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2329A9B0-D672-D101-332B-C72EEEB0D013}"/>
                    </a:ext>
                  </a:extLst>
                </p14:cNvPr>
                <p14:cNvContentPartPr/>
                <p14:nvPr/>
              </p14:nvContentPartPr>
              <p14:xfrm>
                <a:off x="4935666" y="2933077"/>
                <a:ext cx="133560" cy="16524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2329A9B0-D672-D101-332B-C72EEEB0D01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926666" y="2924437"/>
                  <a:ext cx="151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300ECFA0-029E-3E99-E0D8-4C824472DAE7}"/>
                    </a:ext>
                  </a:extLst>
                </p14:cNvPr>
                <p14:cNvContentPartPr/>
                <p14:nvPr/>
              </p14:nvContentPartPr>
              <p14:xfrm>
                <a:off x="1846146" y="4046917"/>
                <a:ext cx="200520" cy="2772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300ECFA0-029E-3E99-E0D8-4C824472DAE7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837506" y="4038277"/>
                  <a:ext cx="2181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AD271BFF-8D5D-8DE1-82FD-A071578C3732}"/>
                    </a:ext>
                  </a:extLst>
                </p14:cNvPr>
                <p14:cNvContentPartPr/>
                <p14:nvPr/>
              </p14:nvContentPartPr>
              <p14:xfrm>
                <a:off x="2245746" y="4110277"/>
                <a:ext cx="7200" cy="36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AD271BFF-8D5D-8DE1-82FD-A071578C3732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2237106" y="4101277"/>
                  <a:ext cx="24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2B00E0D4-622E-6B5F-0C6F-0C8111880A0E}"/>
                    </a:ext>
                  </a:extLst>
                </p14:cNvPr>
                <p14:cNvContentPartPr/>
                <p14:nvPr/>
              </p14:nvContentPartPr>
              <p14:xfrm>
                <a:off x="1588746" y="1952437"/>
                <a:ext cx="481320" cy="8064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2B00E0D4-622E-6B5F-0C6F-0C8111880A0E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580106" y="1943797"/>
                  <a:ext cx="49896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442B0D57-C1C4-044C-1ADD-DD665366AA6C}"/>
                    </a:ext>
                  </a:extLst>
                </p14:cNvPr>
                <p14:cNvContentPartPr/>
                <p14:nvPr/>
              </p14:nvContentPartPr>
              <p14:xfrm>
                <a:off x="2014986" y="1286797"/>
                <a:ext cx="44640" cy="57312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442B0D57-C1C4-044C-1ADD-DD665366AA6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2006346" y="1278157"/>
                  <a:ext cx="62280" cy="59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D4AFA9FF-E942-3C29-9E33-4951C4281050}"/>
                    </a:ext>
                  </a:extLst>
                </p14:cNvPr>
                <p14:cNvContentPartPr/>
                <p14:nvPr/>
              </p14:nvContentPartPr>
              <p14:xfrm>
                <a:off x="4011546" y="931837"/>
                <a:ext cx="19080" cy="30996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D4AFA9FF-E942-3C29-9E33-4951C428105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002906" y="923197"/>
                  <a:ext cx="367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EA250453-E787-C7C1-CEDC-C357CDA43D42}"/>
                    </a:ext>
                  </a:extLst>
                </p14:cNvPr>
                <p14:cNvContentPartPr/>
                <p14:nvPr/>
              </p14:nvContentPartPr>
              <p14:xfrm>
                <a:off x="4009026" y="1482277"/>
                <a:ext cx="30240" cy="13032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EA250453-E787-C7C1-CEDC-C357CDA43D42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000386" y="1473277"/>
                  <a:ext cx="4788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E2A9BA62-0D5B-DEBE-E066-4456397F9656}"/>
                    </a:ext>
                  </a:extLst>
                </p14:cNvPr>
                <p14:cNvContentPartPr/>
                <p14:nvPr/>
              </p14:nvContentPartPr>
              <p14:xfrm>
                <a:off x="967386" y="976117"/>
                <a:ext cx="360" cy="36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E2A9BA62-0D5B-DEBE-E066-4456397F9656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958746" y="9674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0E5FE62B-9098-78F7-18A3-D7E3BE6711FC}"/>
                    </a:ext>
                  </a:extLst>
                </p14:cNvPr>
                <p14:cNvContentPartPr/>
                <p14:nvPr/>
              </p14:nvContentPartPr>
              <p14:xfrm>
                <a:off x="949026" y="940477"/>
                <a:ext cx="70200" cy="151200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0E5FE62B-9098-78F7-18A3-D7E3BE6711FC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940386" y="931837"/>
                  <a:ext cx="87840" cy="152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87DCF9A3-BD91-B01A-3031-98C71D7B5861}"/>
                    </a:ext>
                  </a:extLst>
                </p14:cNvPr>
                <p14:cNvContentPartPr/>
                <p14:nvPr/>
              </p14:nvContentPartPr>
              <p14:xfrm>
                <a:off x="994026" y="2441317"/>
                <a:ext cx="18720" cy="39744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87DCF9A3-BD91-B01A-3031-98C71D7B586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985026" y="2432317"/>
                  <a:ext cx="363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3E873FFC-BA45-1990-C982-F5FB4FB6C616}"/>
                    </a:ext>
                  </a:extLst>
                </p14:cNvPr>
                <p14:cNvContentPartPr/>
                <p14:nvPr/>
              </p14:nvContentPartPr>
              <p14:xfrm>
                <a:off x="1020666" y="2732917"/>
                <a:ext cx="1756080" cy="7236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3E873FFC-BA45-1990-C982-F5FB4FB6C616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11666" y="2723917"/>
                  <a:ext cx="17737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8BB81117-BA80-359A-BE35-B4FD17EBA04E}"/>
                    </a:ext>
                  </a:extLst>
                </p14:cNvPr>
                <p14:cNvContentPartPr/>
                <p14:nvPr/>
              </p14:nvContentPartPr>
              <p14:xfrm>
                <a:off x="1002666" y="975037"/>
                <a:ext cx="1762560" cy="4644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8BB81117-BA80-359A-BE35-B4FD17EBA04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994026" y="966397"/>
                  <a:ext cx="178020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19B6E89E-9FBC-46F0-5F83-8CC0E8B8B09D}"/>
                    </a:ext>
                  </a:extLst>
                </p14:cNvPr>
                <p14:cNvContentPartPr/>
                <p14:nvPr/>
              </p14:nvContentPartPr>
              <p14:xfrm>
                <a:off x="2849466" y="976117"/>
                <a:ext cx="29160" cy="43992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19B6E89E-9FBC-46F0-5F83-8CC0E8B8B09D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840826" y="967477"/>
                  <a:ext cx="46800" cy="45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C3799FB-D4FF-E2DE-62E4-6FD74FE72E51}"/>
                    </a:ext>
                  </a:extLst>
                </p14:cNvPr>
                <p14:cNvContentPartPr/>
                <p14:nvPr/>
              </p14:nvContentPartPr>
              <p14:xfrm>
                <a:off x="2176266" y="2867917"/>
                <a:ext cx="7560" cy="5292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C3799FB-D4FF-E2DE-62E4-6FD74FE72E5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167626" y="2858917"/>
                  <a:ext cx="25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7E707947-DFBC-666D-F711-95943631F5CC}"/>
                    </a:ext>
                  </a:extLst>
                </p14:cNvPr>
                <p14:cNvContentPartPr/>
                <p14:nvPr/>
              </p14:nvContentPartPr>
              <p14:xfrm>
                <a:off x="2121546" y="2682877"/>
                <a:ext cx="961920" cy="24768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7E707947-DFBC-666D-F711-95943631F5CC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112546" y="2673877"/>
                  <a:ext cx="9795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21011B6A-E2E5-563C-1B37-CA0837347700}"/>
                    </a:ext>
                  </a:extLst>
                </p14:cNvPr>
                <p14:cNvContentPartPr/>
                <p14:nvPr/>
              </p14:nvContentPartPr>
              <p14:xfrm>
                <a:off x="2789706" y="1005637"/>
                <a:ext cx="317520" cy="174816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21011B6A-E2E5-563C-1B37-CA0837347700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781066" y="996637"/>
                  <a:ext cx="335160" cy="176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EFAEAC49-88D5-76D9-0A93-91A0937B4696}"/>
                    </a:ext>
                  </a:extLst>
                </p14:cNvPr>
                <p14:cNvContentPartPr/>
                <p14:nvPr/>
              </p14:nvContentPartPr>
              <p14:xfrm>
                <a:off x="992946" y="2786557"/>
                <a:ext cx="2081520" cy="14364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EFAEAC49-88D5-76D9-0A93-91A0937B4696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983946" y="2777557"/>
                  <a:ext cx="2099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F2D1E4CE-8459-1575-7B1E-D0DB2D51ABA3}"/>
                    </a:ext>
                  </a:extLst>
                </p14:cNvPr>
                <p14:cNvContentPartPr/>
                <p14:nvPr/>
              </p14:nvContentPartPr>
              <p14:xfrm>
                <a:off x="3073746" y="2888077"/>
                <a:ext cx="77760" cy="4248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F2D1E4CE-8459-1575-7B1E-D0DB2D51ABA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064746" y="2879437"/>
                  <a:ext cx="95400" cy="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A0F68430-51F9-16A8-DDAC-4B3BDBBAB030}"/>
                    </a:ext>
                  </a:extLst>
                </p14:cNvPr>
                <p14:cNvContentPartPr/>
                <p14:nvPr/>
              </p14:nvContentPartPr>
              <p14:xfrm>
                <a:off x="2976906" y="2422597"/>
                <a:ext cx="23760" cy="23184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A0F68430-51F9-16A8-DDAC-4B3BDBBAB030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967906" y="2413957"/>
                  <a:ext cx="41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98F12418-DDC1-8A94-0FF8-629B1544E66B}"/>
                    </a:ext>
                  </a:extLst>
                </p14:cNvPr>
                <p14:cNvContentPartPr/>
                <p14:nvPr/>
              </p14:nvContentPartPr>
              <p14:xfrm>
                <a:off x="2724906" y="981877"/>
                <a:ext cx="189000" cy="7452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98F12418-DDC1-8A94-0FF8-629B1544E66B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716266" y="972877"/>
                  <a:ext cx="2066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3A5CDDE5-45DD-63F3-CA61-7FC33A449AAE}"/>
                    </a:ext>
                  </a:extLst>
                </p14:cNvPr>
                <p14:cNvContentPartPr/>
                <p14:nvPr/>
              </p14:nvContentPartPr>
              <p14:xfrm>
                <a:off x="805386" y="692437"/>
                <a:ext cx="63720" cy="1764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3A5CDDE5-45DD-63F3-CA61-7FC33A449AAE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96386" y="683797"/>
                  <a:ext cx="81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1D21CD86-68F7-E3C8-33C2-730FB8AF1643}"/>
                    </a:ext>
                  </a:extLst>
                </p14:cNvPr>
                <p14:cNvContentPartPr/>
                <p14:nvPr/>
              </p14:nvContentPartPr>
              <p14:xfrm>
                <a:off x="958386" y="630877"/>
                <a:ext cx="81360" cy="2592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1D21CD86-68F7-E3C8-33C2-730FB8AF1643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949746" y="622237"/>
                  <a:ext cx="990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9AA93179-495D-4953-5EBA-834A0159B650}"/>
                    </a:ext>
                  </a:extLst>
                </p14:cNvPr>
                <p14:cNvContentPartPr/>
                <p14:nvPr/>
              </p14:nvContentPartPr>
              <p14:xfrm>
                <a:off x="985026" y="736357"/>
                <a:ext cx="81720" cy="11880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9AA93179-495D-4953-5EBA-834A0159B65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976026" y="727357"/>
                  <a:ext cx="99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A63A4907-FE7C-CFD6-B203-61295C7333B9}"/>
                    </a:ext>
                  </a:extLst>
                </p14:cNvPr>
                <p14:cNvContentPartPr/>
                <p14:nvPr/>
              </p14:nvContentPartPr>
              <p14:xfrm>
                <a:off x="904746" y="379597"/>
                <a:ext cx="163800" cy="11700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A63A4907-FE7C-CFD6-B203-61295C7333B9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895746" y="370957"/>
                  <a:ext cx="181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62621562-81AD-5664-19CF-DAD94C9DE897}"/>
                    </a:ext>
                  </a:extLst>
                </p14:cNvPr>
                <p14:cNvContentPartPr/>
                <p14:nvPr/>
              </p14:nvContentPartPr>
              <p14:xfrm>
                <a:off x="1195266" y="745357"/>
                <a:ext cx="29880" cy="6840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62621562-81AD-5664-19CF-DAD94C9DE89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186266" y="736717"/>
                  <a:ext cx="475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95C3F790-2B83-7658-861B-D05C7D2E9E04}"/>
                    </a:ext>
                  </a:extLst>
                </p14:cNvPr>
                <p14:cNvContentPartPr/>
                <p14:nvPr/>
              </p14:nvContentPartPr>
              <p14:xfrm>
                <a:off x="1287066" y="594517"/>
                <a:ext cx="30600" cy="36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95C3F790-2B83-7658-861B-D05C7D2E9E04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278066" y="585517"/>
                  <a:ext cx="48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0AE90120-4BAA-0F38-CC0A-48AFB5DACC34}"/>
                    </a:ext>
                  </a:extLst>
                </p14:cNvPr>
                <p14:cNvContentPartPr/>
                <p14:nvPr/>
              </p14:nvContentPartPr>
              <p14:xfrm>
                <a:off x="1402266" y="575077"/>
                <a:ext cx="88200" cy="3744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0AE90120-4BAA-0F38-CC0A-48AFB5DACC34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393626" y="566077"/>
                  <a:ext cx="105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8CEBB001-BDCC-B914-620E-24010F96C433}"/>
                    </a:ext>
                  </a:extLst>
                </p14:cNvPr>
                <p14:cNvContentPartPr/>
                <p14:nvPr/>
              </p14:nvContentPartPr>
              <p14:xfrm>
                <a:off x="1428906" y="692077"/>
                <a:ext cx="62640" cy="13788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8CEBB001-BDCC-B914-620E-24010F96C433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419906" y="683077"/>
                  <a:ext cx="802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A05AA769-BCA8-96C1-DFD0-27F5A8248767}"/>
                    </a:ext>
                  </a:extLst>
                </p14:cNvPr>
                <p14:cNvContentPartPr/>
                <p14:nvPr/>
              </p14:nvContentPartPr>
              <p14:xfrm>
                <a:off x="1405506" y="277357"/>
                <a:ext cx="163440" cy="20628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A05AA769-BCA8-96C1-DFD0-27F5A8248767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396866" y="268717"/>
                  <a:ext cx="1810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26442E0C-8FCA-DA9C-34DB-87321F37FF6C}"/>
                    </a:ext>
                  </a:extLst>
                </p14:cNvPr>
                <p14:cNvContentPartPr/>
                <p14:nvPr/>
              </p14:nvContentPartPr>
              <p14:xfrm>
                <a:off x="623226" y="647797"/>
                <a:ext cx="104040" cy="34056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26442E0C-8FCA-DA9C-34DB-87321F37FF6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14226" y="638797"/>
                  <a:ext cx="12168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A4ACCF6E-3659-8AC4-9C9D-EB65024E7D27}"/>
                    </a:ext>
                  </a:extLst>
                </p14:cNvPr>
                <p14:cNvContentPartPr/>
                <p14:nvPr/>
              </p14:nvContentPartPr>
              <p14:xfrm>
                <a:off x="1555986" y="408037"/>
                <a:ext cx="61200" cy="33084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A4ACCF6E-3659-8AC4-9C9D-EB65024E7D27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546986" y="399397"/>
                  <a:ext cx="7884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86457A0D-71C0-6271-8070-2ADE8F0669FB}"/>
                    </a:ext>
                  </a:extLst>
                </p14:cNvPr>
                <p14:cNvContentPartPr/>
                <p14:nvPr/>
              </p14:nvContentPartPr>
              <p14:xfrm>
                <a:off x="2769546" y="921397"/>
                <a:ext cx="154440" cy="1116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86457A0D-71C0-6271-8070-2ADE8F0669FB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760906" y="912757"/>
                  <a:ext cx="17208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0FAE00FC-F328-6411-12B7-98A5F55A78D5}"/>
              </a:ext>
            </a:extLst>
          </p:cNvPr>
          <p:cNvGrpSpPr/>
          <p:nvPr/>
        </p:nvGrpSpPr>
        <p:grpSpPr>
          <a:xfrm>
            <a:off x="2520426" y="2281117"/>
            <a:ext cx="178200" cy="368280"/>
            <a:chOff x="2520426" y="2281117"/>
            <a:chExt cx="17820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FE3B63BB-5147-CCF2-E135-7710DC7411C8}"/>
                    </a:ext>
                  </a:extLst>
                </p14:cNvPr>
                <p14:cNvContentPartPr/>
                <p14:nvPr/>
              </p14:nvContentPartPr>
              <p14:xfrm>
                <a:off x="2520426" y="2281117"/>
                <a:ext cx="72000" cy="36828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FE3B63BB-5147-CCF2-E135-7710DC7411C8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511426" y="2272117"/>
                  <a:ext cx="8964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010D5844-4E11-2D47-B740-E7BC9BFECD3D}"/>
                    </a:ext>
                  </a:extLst>
                </p14:cNvPr>
                <p14:cNvContentPartPr/>
                <p14:nvPr/>
              </p14:nvContentPartPr>
              <p14:xfrm>
                <a:off x="2521146" y="2306317"/>
                <a:ext cx="360" cy="1980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010D5844-4E11-2D47-B740-E7BC9BFECD3D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512146" y="2297317"/>
                  <a:ext cx="18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BC8F66F7-261D-311A-B4FF-FAF02FE1F168}"/>
                    </a:ext>
                  </a:extLst>
                </p14:cNvPr>
                <p14:cNvContentPartPr/>
                <p14:nvPr/>
              </p14:nvContentPartPr>
              <p14:xfrm>
                <a:off x="2538786" y="2281117"/>
                <a:ext cx="159840" cy="34776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BC8F66F7-261D-311A-B4FF-FAF02FE1F168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530146" y="2272117"/>
                  <a:ext cx="177480" cy="36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87E6EB2E-AC91-F7CE-5C88-06F8A7574C16}"/>
                    </a:ext>
                  </a:extLst>
                </p14:cNvPr>
                <p14:cNvContentPartPr/>
                <p14:nvPr/>
              </p14:nvContentPartPr>
              <p14:xfrm>
                <a:off x="2547426" y="2510797"/>
                <a:ext cx="93240" cy="5508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87E6EB2E-AC91-F7CE-5C88-06F8A7574C1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2538786" y="2501797"/>
                  <a:ext cx="110880" cy="72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组合 151">
            <a:extLst>
              <a:ext uri="{FF2B5EF4-FFF2-40B4-BE49-F238E27FC236}">
                <a16:creationId xmlns:a16="http://schemas.microsoft.com/office/drawing/2014/main" id="{EFB3D2DB-CD72-0AFE-EBF9-808E04F231FA}"/>
              </a:ext>
            </a:extLst>
          </p:cNvPr>
          <p:cNvGrpSpPr/>
          <p:nvPr/>
        </p:nvGrpSpPr>
        <p:grpSpPr>
          <a:xfrm>
            <a:off x="3488826" y="2288317"/>
            <a:ext cx="190800" cy="313560"/>
            <a:chOff x="3488826" y="2288317"/>
            <a:chExt cx="19080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811C71EA-6466-5B15-023D-E5952E03FC34}"/>
                    </a:ext>
                  </a:extLst>
                </p14:cNvPr>
                <p14:cNvContentPartPr/>
                <p14:nvPr/>
              </p14:nvContentPartPr>
              <p14:xfrm>
                <a:off x="3541746" y="2361037"/>
                <a:ext cx="360" cy="24084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811C71EA-6466-5B15-023D-E5952E03FC3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3532746" y="2352037"/>
                  <a:ext cx="180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E455353B-E2C5-C1CD-1941-083BB318B1D6}"/>
                    </a:ext>
                  </a:extLst>
                </p14:cNvPr>
                <p14:cNvContentPartPr/>
                <p14:nvPr/>
              </p14:nvContentPartPr>
              <p14:xfrm>
                <a:off x="3488826" y="2288317"/>
                <a:ext cx="190800" cy="30528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E455353B-E2C5-C1CD-1941-083BB318B1D6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3479826" y="2279317"/>
                  <a:ext cx="208440" cy="322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A8A8E461-F025-E1C4-DB55-6EC3457CEF76}"/>
                  </a:ext>
                </a:extLst>
              </p14:cNvPr>
              <p14:cNvContentPartPr/>
              <p14:nvPr/>
            </p14:nvContentPartPr>
            <p14:xfrm>
              <a:off x="2543106" y="3425917"/>
              <a:ext cx="318600" cy="272160"/>
            </p14:xfrm>
          </p:contentPart>
        </mc:Choice>
        <mc:Fallback xmlns=""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A8A8E461-F025-E1C4-DB55-6EC3457CEF76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2534466" y="3416917"/>
                <a:ext cx="336240" cy="289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2EDB447E-1218-9969-1E4D-F813D0F1C05F}"/>
              </a:ext>
            </a:extLst>
          </p:cNvPr>
          <p:cNvGrpSpPr/>
          <p:nvPr/>
        </p:nvGrpSpPr>
        <p:grpSpPr>
          <a:xfrm>
            <a:off x="3586386" y="3343477"/>
            <a:ext cx="196920" cy="352080"/>
            <a:chOff x="3586386" y="3343477"/>
            <a:chExt cx="19692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E632B5F9-8B3A-5236-3A9E-F246B81B009A}"/>
                    </a:ext>
                  </a:extLst>
                </p14:cNvPr>
                <p14:cNvContentPartPr/>
                <p14:nvPr/>
              </p14:nvContentPartPr>
              <p14:xfrm>
                <a:off x="3622746" y="3407197"/>
                <a:ext cx="28080" cy="28836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E632B5F9-8B3A-5236-3A9E-F246B81B009A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613746" y="3398557"/>
                  <a:ext cx="45720" cy="30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7EA03926-D6B6-9295-C55E-31ABA165D7E7}"/>
                    </a:ext>
                  </a:extLst>
                </p14:cNvPr>
                <p14:cNvContentPartPr/>
                <p14:nvPr/>
              </p14:nvContentPartPr>
              <p14:xfrm>
                <a:off x="3586386" y="3343477"/>
                <a:ext cx="196920" cy="33336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7EA03926-D6B6-9295-C55E-31ABA165D7E7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577386" y="3334477"/>
                  <a:ext cx="21456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1" name="组合 160">
            <a:extLst>
              <a:ext uri="{FF2B5EF4-FFF2-40B4-BE49-F238E27FC236}">
                <a16:creationId xmlns:a16="http://schemas.microsoft.com/office/drawing/2014/main" id="{75AD5E3B-A594-795C-2DAB-F25A2AFFD264}"/>
              </a:ext>
            </a:extLst>
          </p:cNvPr>
          <p:cNvGrpSpPr/>
          <p:nvPr/>
        </p:nvGrpSpPr>
        <p:grpSpPr>
          <a:xfrm>
            <a:off x="2369586" y="230197"/>
            <a:ext cx="229320" cy="385560"/>
            <a:chOff x="2369586" y="230197"/>
            <a:chExt cx="229320" cy="38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DFB93097-97B9-99EA-77F2-8CC04100CE61}"/>
                    </a:ext>
                  </a:extLst>
                </p14:cNvPr>
                <p14:cNvContentPartPr/>
                <p14:nvPr/>
              </p14:nvContentPartPr>
              <p14:xfrm>
                <a:off x="2369586" y="257197"/>
                <a:ext cx="98280" cy="35856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DFB93097-97B9-99EA-77F2-8CC04100CE6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2360946" y="248197"/>
                  <a:ext cx="1159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F37362B4-8500-72F3-3A62-D27BE4A3AAE2}"/>
                    </a:ext>
                  </a:extLst>
                </p14:cNvPr>
                <p14:cNvContentPartPr/>
                <p14:nvPr/>
              </p14:nvContentPartPr>
              <p14:xfrm>
                <a:off x="2414226" y="230197"/>
                <a:ext cx="184680" cy="36468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F37362B4-8500-72F3-3A62-D27BE4A3AAE2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405586" y="221557"/>
                  <a:ext cx="202320" cy="38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5EBC0230-02A1-83F5-A9BC-5A3858ACDDF1}"/>
                    </a:ext>
                  </a:extLst>
                </p14:cNvPr>
                <p14:cNvContentPartPr/>
                <p14:nvPr/>
              </p14:nvContentPartPr>
              <p14:xfrm>
                <a:off x="2432226" y="485077"/>
                <a:ext cx="78840" cy="2952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5EBC0230-02A1-83F5-A9BC-5A3858ACDDF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2423226" y="476437"/>
                  <a:ext cx="9648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616F27A8-F3C9-FA65-A544-F1792A24C95B}"/>
              </a:ext>
            </a:extLst>
          </p:cNvPr>
          <p:cNvGrpSpPr/>
          <p:nvPr/>
        </p:nvGrpSpPr>
        <p:grpSpPr>
          <a:xfrm>
            <a:off x="3301986" y="193477"/>
            <a:ext cx="156960" cy="320400"/>
            <a:chOff x="3301986" y="193477"/>
            <a:chExt cx="15696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3375376D-41DE-BD51-FB44-ECD6874606D1}"/>
                    </a:ext>
                  </a:extLst>
                </p14:cNvPr>
                <p14:cNvContentPartPr/>
                <p14:nvPr/>
              </p14:nvContentPartPr>
              <p14:xfrm>
                <a:off x="3301986" y="221557"/>
                <a:ext cx="27360" cy="28296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3375376D-41DE-BD51-FB44-ECD6874606D1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293346" y="212917"/>
                  <a:ext cx="4500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A2364E68-3E98-E763-AEE5-1A99FEB685AD}"/>
                    </a:ext>
                  </a:extLst>
                </p14:cNvPr>
                <p14:cNvContentPartPr/>
                <p14:nvPr/>
              </p14:nvContentPartPr>
              <p14:xfrm>
                <a:off x="3301986" y="193477"/>
                <a:ext cx="156960" cy="32040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A2364E68-3E98-E763-AEE5-1A99FEB685AD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293346" y="184477"/>
                  <a:ext cx="174600" cy="338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CC06BB2A-75C2-5268-AE94-19F718235767}"/>
                  </a:ext>
                </a:extLst>
              </p14:cNvPr>
              <p14:cNvContentPartPr/>
              <p14:nvPr/>
            </p14:nvContentPartPr>
            <p14:xfrm>
              <a:off x="2413146" y="1351237"/>
              <a:ext cx="249120" cy="228960"/>
            </p14:xfrm>
          </p:contentPart>
        </mc:Choice>
        <mc:Fallback xmlns=""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CC06BB2A-75C2-5268-AE94-19F718235767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2404506" y="1342237"/>
                <a:ext cx="266760" cy="246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7" name="组合 166">
            <a:extLst>
              <a:ext uri="{FF2B5EF4-FFF2-40B4-BE49-F238E27FC236}">
                <a16:creationId xmlns:a16="http://schemas.microsoft.com/office/drawing/2014/main" id="{2D9F633C-A8F7-A381-2877-C96591EAA260}"/>
              </a:ext>
            </a:extLst>
          </p:cNvPr>
          <p:cNvGrpSpPr/>
          <p:nvPr/>
        </p:nvGrpSpPr>
        <p:grpSpPr>
          <a:xfrm>
            <a:off x="3399906" y="1274917"/>
            <a:ext cx="189000" cy="373320"/>
            <a:chOff x="3399906" y="1274917"/>
            <a:chExt cx="189000" cy="37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AA78217C-7D09-C14E-4FF5-CDC5719EB2BF}"/>
                    </a:ext>
                  </a:extLst>
                </p14:cNvPr>
                <p14:cNvContentPartPr/>
                <p14:nvPr/>
              </p14:nvContentPartPr>
              <p14:xfrm>
                <a:off x="3435546" y="1322437"/>
                <a:ext cx="50400" cy="32580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AA78217C-7D09-C14E-4FF5-CDC5719EB2BF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426546" y="1313797"/>
                  <a:ext cx="680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35E9AD5B-D1DD-805D-5EF7-648B919DFA44}"/>
                    </a:ext>
                  </a:extLst>
                </p14:cNvPr>
                <p14:cNvContentPartPr/>
                <p14:nvPr/>
              </p14:nvContentPartPr>
              <p14:xfrm>
                <a:off x="3399906" y="1274917"/>
                <a:ext cx="189000" cy="31392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35E9AD5B-D1DD-805D-5EF7-648B919DFA44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390906" y="1266277"/>
                  <a:ext cx="206640" cy="33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E9401CAA-E980-5E0B-E476-81A4C5222186}"/>
              </a:ext>
            </a:extLst>
          </p:cNvPr>
          <p:cNvGrpSpPr/>
          <p:nvPr/>
        </p:nvGrpSpPr>
        <p:grpSpPr>
          <a:xfrm>
            <a:off x="353946" y="324517"/>
            <a:ext cx="186480" cy="396720"/>
            <a:chOff x="353946" y="324517"/>
            <a:chExt cx="186480" cy="39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3A55FE29-5714-00C0-6CF9-7B09316E0956}"/>
                    </a:ext>
                  </a:extLst>
                </p14:cNvPr>
                <p14:cNvContentPartPr/>
                <p14:nvPr/>
              </p14:nvContentPartPr>
              <p14:xfrm>
                <a:off x="353946" y="324517"/>
                <a:ext cx="45360" cy="32400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3A55FE29-5714-00C0-6CF9-7B09316E0956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45306" y="315517"/>
                  <a:ext cx="630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926E839D-C72B-D7EC-C1A5-D8A0B2A5B428}"/>
                    </a:ext>
                  </a:extLst>
                </p14:cNvPr>
                <p14:cNvContentPartPr/>
                <p14:nvPr/>
              </p14:nvContentPartPr>
              <p14:xfrm>
                <a:off x="354666" y="345757"/>
                <a:ext cx="185760" cy="37548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926E839D-C72B-D7EC-C1A5-D8A0B2A5B428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46026" y="336757"/>
                  <a:ext cx="20340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956A2B7E-74F9-F85C-9297-836F42B646AC}"/>
                    </a:ext>
                  </a:extLst>
                </p14:cNvPr>
                <p14:cNvContentPartPr/>
                <p14:nvPr/>
              </p14:nvContentPartPr>
              <p14:xfrm>
                <a:off x="425946" y="575437"/>
                <a:ext cx="78120" cy="6408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956A2B7E-74F9-F85C-9297-836F42B646AC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416946" y="566437"/>
                  <a:ext cx="95760" cy="81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9509F531-AA52-56C1-BE49-2AE7D1DFECD0}"/>
              </a:ext>
            </a:extLst>
          </p:cNvPr>
          <p:cNvGrpSpPr/>
          <p:nvPr/>
        </p:nvGrpSpPr>
        <p:grpSpPr>
          <a:xfrm>
            <a:off x="1402266" y="59197"/>
            <a:ext cx="105120" cy="231840"/>
            <a:chOff x="1402266" y="59197"/>
            <a:chExt cx="10512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50315260-0518-251E-286B-9FB8ACF2C98A}"/>
                    </a:ext>
                  </a:extLst>
                </p14:cNvPr>
                <p14:cNvContentPartPr/>
                <p14:nvPr/>
              </p14:nvContentPartPr>
              <p14:xfrm>
                <a:off x="1402266" y="97357"/>
                <a:ext cx="14400" cy="16416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50315260-0518-251E-286B-9FB8ACF2C98A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1393626" y="88717"/>
                  <a:ext cx="32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0ECE8EDE-517B-B52F-15CD-13A4E710D31B}"/>
                    </a:ext>
                  </a:extLst>
                </p14:cNvPr>
                <p14:cNvContentPartPr/>
                <p14:nvPr/>
              </p14:nvContentPartPr>
              <p14:xfrm>
                <a:off x="1402266" y="59197"/>
                <a:ext cx="105120" cy="23184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0ECE8EDE-517B-B52F-15CD-13A4E710D31B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1393626" y="50557"/>
                  <a:ext cx="122760" cy="249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224FA9CD-3244-42C7-0E15-136BD7CB1417}"/>
                  </a:ext>
                </a:extLst>
              </p14:cNvPr>
              <p14:cNvContentPartPr/>
              <p14:nvPr/>
            </p14:nvContentPartPr>
            <p14:xfrm>
              <a:off x="408666" y="1339717"/>
              <a:ext cx="145080" cy="202680"/>
            </p14:xfrm>
          </p:contentPart>
        </mc:Choice>
        <mc:Fallback xmlns=""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224FA9CD-3244-42C7-0E15-136BD7CB1417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400026" y="1330717"/>
                <a:ext cx="162720" cy="22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83" name="组合 182">
            <a:extLst>
              <a:ext uri="{FF2B5EF4-FFF2-40B4-BE49-F238E27FC236}">
                <a16:creationId xmlns:a16="http://schemas.microsoft.com/office/drawing/2014/main" id="{D41B81CE-07CC-2539-1214-FB933D31E8DA}"/>
              </a:ext>
            </a:extLst>
          </p:cNvPr>
          <p:cNvGrpSpPr/>
          <p:nvPr/>
        </p:nvGrpSpPr>
        <p:grpSpPr>
          <a:xfrm>
            <a:off x="396786" y="2228197"/>
            <a:ext cx="247680" cy="431640"/>
            <a:chOff x="396786" y="2228197"/>
            <a:chExt cx="24768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3DD69219-27E3-BAFD-51B3-FDC3BCC7BFDD}"/>
                    </a:ext>
                  </a:extLst>
                </p14:cNvPr>
                <p14:cNvContentPartPr/>
                <p14:nvPr/>
              </p14:nvContentPartPr>
              <p14:xfrm>
                <a:off x="396786" y="2295517"/>
                <a:ext cx="118440" cy="33120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3DD69219-27E3-BAFD-51B3-FDC3BCC7BFD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387786" y="2286877"/>
                  <a:ext cx="13608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17E6AA7A-E5FC-A79E-DCD4-0B6956B254C3}"/>
                    </a:ext>
                  </a:extLst>
                </p14:cNvPr>
                <p14:cNvContentPartPr/>
                <p14:nvPr/>
              </p14:nvContentPartPr>
              <p14:xfrm>
                <a:off x="425946" y="2228197"/>
                <a:ext cx="218520" cy="43164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17E6AA7A-E5FC-A79E-DCD4-0B6956B254C3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416946" y="2219197"/>
                  <a:ext cx="23616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39912180-1A57-86CC-8EC4-98DA55E33ABA}"/>
                    </a:ext>
                  </a:extLst>
                </p14:cNvPr>
                <p14:cNvContentPartPr/>
                <p14:nvPr/>
              </p14:nvContentPartPr>
              <p14:xfrm>
                <a:off x="452586" y="2540317"/>
                <a:ext cx="151200" cy="5184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39912180-1A57-86CC-8EC4-98DA55E33ABA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443586" y="2531317"/>
                  <a:ext cx="168840" cy="6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66197C65-84EB-F036-CD99-107F314BECD5}"/>
              </a:ext>
            </a:extLst>
          </p:cNvPr>
          <p:cNvGrpSpPr/>
          <p:nvPr/>
        </p:nvGrpSpPr>
        <p:grpSpPr>
          <a:xfrm>
            <a:off x="1288146" y="2219917"/>
            <a:ext cx="176760" cy="317520"/>
            <a:chOff x="1288146" y="2219917"/>
            <a:chExt cx="176760" cy="31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39068A54-B1C8-37E3-AF8D-A996B5E04550}"/>
                    </a:ext>
                  </a:extLst>
                </p14:cNvPr>
                <p14:cNvContentPartPr/>
                <p14:nvPr/>
              </p14:nvContentPartPr>
              <p14:xfrm>
                <a:off x="1304706" y="2263477"/>
                <a:ext cx="16560" cy="23832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39068A54-B1C8-37E3-AF8D-A996B5E04550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1295706" y="2254477"/>
                  <a:ext cx="342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00D91393-2975-209D-80C6-802876B99711}"/>
                    </a:ext>
                  </a:extLst>
                </p14:cNvPr>
                <p14:cNvContentPartPr/>
                <p14:nvPr/>
              </p14:nvContentPartPr>
              <p14:xfrm>
                <a:off x="1288146" y="2219917"/>
                <a:ext cx="176760" cy="31752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00D91393-2975-209D-80C6-802876B99711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1279506" y="2210917"/>
                  <a:ext cx="194400" cy="335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B60A7B85-AFA1-D47C-66CC-5DAC2D2716B9}"/>
                  </a:ext>
                </a:extLst>
              </p14:cNvPr>
              <p14:cNvContentPartPr/>
              <p14:nvPr/>
            </p14:nvContentPartPr>
            <p14:xfrm>
              <a:off x="432066" y="3356437"/>
              <a:ext cx="302400" cy="287280"/>
            </p14:xfrm>
          </p:contentPart>
        </mc:Choice>
        <mc:Fallback xmlns=""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B60A7B85-AFA1-D47C-66CC-5DAC2D2716B9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423426" y="3347797"/>
                <a:ext cx="320040" cy="30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0" name="组合 189">
            <a:extLst>
              <a:ext uri="{FF2B5EF4-FFF2-40B4-BE49-F238E27FC236}">
                <a16:creationId xmlns:a16="http://schemas.microsoft.com/office/drawing/2014/main" id="{5F939FB1-364A-27ED-ADE9-B8AEC61BFFAD}"/>
              </a:ext>
            </a:extLst>
          </p:cNvPr>
          <p:cNvGrpSpPr/>
          <p:nvPr/>
        </p:nvGrpSpPr>
        <p:grpSpPr>
          <a:xfrm>
            <a:off x="1322346" y="3287317"/>
            <a:ext cx="251280" cy="408960"/>
            <a:chOff x="1322346" y="3287317"/>
            <a:chExt cx="251280" cy="40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37B3FC43-9D62-40A6-ECE8-128084A78D4A}"/>
                    </a:ext>
                  </a:extLst>
                </p14:cNvPr>
                <p14:cNvContentPartPr/>
                <p14:nvPr/>
              </p14:nvContentPartPr>
              <p14:xfrm>
                <a:off x="1376706" y="3390997"/>
                <a:ext cx="59400" cy="30528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37B3FC43-9D62-40A6-ECE8-128084A78D4A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1367706" y="3382357"/>
                  <a:ext cx="7704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4AAD97EB-2F8A-42F6-6397-D4E725F36608}"/>
                    </a:ext>
                  </a:extLst>
                </p14:cNvPr>
                <p14:cNvContentPartPr/>
                <p14:nvPr/>
              </p14:nvContentPartPr>
              <p14:xfrm>
                <a:off x="1322346" y="3287317"/>
                <a:ext cx="251280" cy="32112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4AAD97EB-2F8A-42F6-6397-D4E725F36608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1313346" y="3278317"/>
                  <a:ext cx="268920" cy="33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CB09BCE8-F17B-9F4A-52B3-0D78B41E5DA9}"/>
              </a:ext>
            </a:extLst>
          </p:cNvPr>
          <p:cNvGrpSpPr/>
          <p:nvPr/>
        </p:nvGrpSpPr>
        <p:grpSpPr>
          <a:xfrm>
            <a:off x="1311186" y="1275277"/>
            <a:ext cx="161640" cy="411840"/>
            <a:chOff x="1311186" y="1275277"/>
            <a:chExt cx="16164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9F56B20D-1602-5F71-7986-404FF3FCF3C7}"/>
                    </a:ext>
                  </a:extLst>
                </p14:cNvPr>
                <p14:cNvContentPartPr/>
                <p14:nvPr/>
              </p14:nvContentPartPr>
              <p14:xfrm>
                <a:off x="1340346" y="1381477"/>
                <a:ext cx="18720" cy="27180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9F56B20D-1602-5F71-7986-404FF3FCF3C7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1331346" y="1372837"/>
                  <a:ext cx="363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C0C7536B-8F8F-557C-4325-D2B6565D98A8}"/>
                    </a:ext>
                  </a:extLst>
                </p14:cNvPr>
                <p14:cNvContentPartPr/>
                <p14:nvPr/>
              </p14:nvContentPartPr>
              <p14:xfrm>
                <a:off x="1311186" y="1275277"/>
                <a:ext cx="161640" cy="27108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C0C7536B-8F8F-557C-4325-D2B6565D98A8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1302546" y="1266277"/>
                  <a:ext cx="1792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4421A243-8A9D-4ECC-BD80-9562198A89AB}"/>
                    </a:ext>
                  </a:extLst>
                </p14:cNvPr>
                <p14:cNvContentPartPr/>
                <p14:nvPr/>
              </p14:nvContentPartPr>
              <p14:xfrm>
                <a:off x="1323786" y="1526557"/>
                <a:ext cx="105480" cy="16056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4421A243-8A9D-4ECC-BD80-9562198A89AB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1314786" y="1517557"/>
                  <a:ext cx="123120" cy="17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32215383-5018-58D7-9CE4-4BD84348E5FF}"/>
                  </a:ext>
                </a:extLst>
              </p14:cNvPr>
              <p14:cNvContentPartPr/>
              <p14:nvPr/>
            </p14:nvContentPartPr>
            <p14:xfrm>
              <a:off x="4215666" y="4820197"/>
              <a:ext cx="118440" cy="1253520"/>
            </p14:xfrm>
          </p:contentPart>
        </mc:Choice>
        <mc:Fallback xmlns=""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32215383-5018-58D7-9CE4-4BD84348E5FF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4207026" y="4811197"/>
                <a:ext cx="136080" cy="12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9CA1838A-B91B-B032-79E0-27AF208CCD82}"/>
                  </a:ext>
                </a:extLst>
              </p14:cNvPr>
              <p14:cNvContentPartPr/>
              <p14:nvPr/>
            </p14:nvContentPartPr>
            <p14:xfrm>
              <a:off x="4495386" y="5147797"/>
              <a:ext cx="106200" cy="211320"/>
            </p14:xfrm>
          </p:contentPart>
        </mc:Choice>
        <mc:Fallback xmlns=""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9CA1838A-B91B-B032-79E0-27AF208CCD82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4486746" y="5138797"/>
                <a:ext cx="12384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9098DED8-20C5-FF2E-1837-D22B1998CDCF}"/>
                  </a:ext>
                </a:extLst>
              </p14:cNvPr>
              <p14:cNvContentPartPr/>
              <p14:nvPr/>
            </p14:nvContentPartPr>
            <p14:xfrm>
              <a:off x="1446546" y="5050957"/>
              <a:ext cx="37800" cy="1105920"/>
            </p14:xfrm>
          </p:contentPart>
        </mc:Choice>
        <mc:Fallback xmlns=""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9098DED8-20C5-FF2E-1837-D22B1998CDCF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1437906" y="5041957"/>
                <a:ext cx="55440" cy="11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BCF491F6-EB0F-1069-8A23-83E249E47933}"/>
                  </a:ext>
                </a:extLst>
              </p14:cNvPr>
              <p14:cNvContentPartPr/>
              <p14:nvPr/>
            </p14:nvContentPartPr>
            <p14:xfrm>
              <a:off x="1482186" y="4835317"/>
              <a:ext cx="1051920" cy="29880"/>
            </p14:xfrm>
          </p:contentPart>
        </mc:Choice>
        <mc:Fallback xmlns=""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BCF491F6-EB0F-1069-8A23-83E249E47933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1473546" y="4826317"/>
                <a:ext cx="10695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0472FB47-3457-2C81-2211-A4F1A34B221E}"/>
                  </a:ext>
                </a:extLst>
              </p14:cNvPr>
              <p14:cNvContentPartPr/>
              <p14:nvPr/>
            </p14:nvContentPartPr>
            <p14:xfrm>
              <a:off x="2547426" y="4835317"/>
              <a:ext cx="204840" cy="1188720"/>
            </p14:xfrm>
          </p:contentPart>
        </mc:Choice>
        <mc:Fallback xmlns=""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0472FB47-3457-2C81-2211-A4F1A34B221E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2538786" y="4826677"/>
                <a:ext cx="222480" cy="120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4D0B11C4-3538-5A26-4493-CDDA6217B658}"/>
                  </a:ext>
                </a:extLst>
              </p14:cNvPr>
              <p14:cNvContentPartPr/>
              <p14:nvPr/>
            </p14:nvContentPartPr>
            <p14:xfrm>
              <a:off x="1518546" y="6169117"/>
              <a:ext cx="1167480" cy="86040"/>
            </p14:xfrm>
          </p:contentPart>
        </mc:Choice>
        <mc:Fallback xmlns=""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4D0B11C4-3538-5A26-4493-CDDA6217B658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1509906" y="6160477"/>
                <a:ext cx="11851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977534D7-2D08-117E-EC0A-8FF67ADECBA8}"/>
                  </a:ext>
                </a:extLst>
              </p14:cNvPr>
              <p14:cNvContentPartPr/>
              <p14:nvPr/>
            </p14:nvContentPartPr>
            <p14:xfrm>
              <a:off x="1499826" y="5556397"/>
              <a:ext cx="1065600" cy="63360"/>
            </p14:xfrm>
          </p:contentPart>
        </mc:Choice>
        <mc:Fallback xmlns=""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977534D7-2D08-117E-EC0A-8FF67ADECBA8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1491186" y="5547397"/>
                <a:ext cx="108324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E20DD60F-39D0-3377-2351-644EB5C6DC80}"/>
                  </a:ext>
                </a:extLst>
              </p14:cNvPr>
              <p14:cNvContentPartPr/>
              <p14:nvPr/>
            </p14:nvContentPartPr>
            <p14:xfrm>
              <a:off x="1934706" y="4926757"/>
              <a:ext cx="97560" cy="1173600"/>
            </p14:xfrm>
          </p:contentPart>
        </mc:Choice>
        <mc:Fallback xmlns=""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E20DD60F-39D0-3377-2351-644EB5C6DC80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1926066" y="4918117"/>
                <a:ext cx="115200" cy="11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5102C693-52C1-1E19-1360-1D8128513438}"/>
                  </a:ext>
                </a:extLst>
              </p14:cNvPr>
              <p14:cNvContentPartPr/>
              <p14:nvPr/>
            </p14:nvContentPartPr>
            <p14:xfrm>
              <a:off x="1582626" y="5130877"/>
              <a:ext cx="77400" cy="304560"/>
            </p14:xfrm>
          </p:contentPart>
        </mc:Choice>
        <mc:Fallback xmlns=""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5102C693-52C1-1E19-1360-1D8128513438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1573986" y="5121877"/>
                <a:ext cx="9504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E45A7B9E-7796-BAF3-F338-BB8C30B8407C}"/>
                  </a:ext>
                </a:extLst>
              </p14:cNvPr>
              <p14:cNvContentPartPr/>
              <p14:nvPr/>
            </p14:nvContentPartPr>
            <p14:xfrm>
              <a:off x="1597746" y="5104237"/>
              <a:ext cx="106920" cy="298080"/>
            </p14:xfrm>
          </p:contentPart>
        </mc:Choice>
        <mc:Fallback xmlns=""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E45A7B9E-7796-BAF3-F338-BB8C30B8407C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1588746" y="5095597"/>
                <a:ext cx="12456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7A22E916-8E5E-1659-7FB4-7B019AE5BC39}"/>
                  </a:ext>
                </a:extLst>
              </p14:cNvPr>
              <p14:cNvContentPartPr/>
              <p14:nvPr/>
            </p14:nvContentPartPr>
            <p14:xfrm>
              <a:off x="1606746" y="5326357"/>
              <a:ext cx="40320" cy="360"/>
            </p14:xfrm>
          </p:contentPart>
        </mc:Choice>
        <mc:Fallback xmlns=""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7A22E916-8E5E-1659-7FB4-7B019AE5BC39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1597746" y="5317717"/>
                <a:ext cx="57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4FB895A0-4D2F-E908-E0D5-85AFFD29E72D}"/>
                  </a:ext>
                </a:extLst>
              </p14:cNvPr>
              <p14:cNvContentPartPr/>
              <p14:nvPr/>
            </p14:nvContentPartPr>
            <p14:xfrm>
              <a:off x="2130546" y="5184157"/>
              <a:ext cx="360" cy="257760"/>
            </p14:xfrm>
          </p:contentPart>
        </mc:Choice>
        <mc:Fallback xmlns=""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4FB895A0-4D2F-E908-E0D5-85AFFD29E72D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2121546" y="5175157"/>
                <a:ext cx="18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EDABD653-B8CA-33E5-FEC2-F97FB4494382}"/>
                  </a:ext>
                </a:extLst>
              </p14:cNvPr>
              <p14:cNvContentPartPr/>
              <p14:nvPr/>
            </p14:nvContentPartPr>
            <p14:xfrm>
              <a:off x="2103546" y="5125117"/>
              <a:ext cx="109800" cy="250920"/>
            </p14:xfrm>
          </p:contentPart>
        </mc:Choice>
        <mc:Fallback xmlns=""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EDABD653-B8CA-33E5-FEC2-F97FB4494382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2094906" y="5116477"/>
                <a:ext cx="1274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B669E9C9-2980-A228-704B-2B4DF14737C8}"/>
                  </a:ext>
                </a:extLst>
              </p14:cNvPr>
              <p14:cNvContentPartPr/>
              <p14:nvPr/>
            </p14:nvContentPartPr>
            <p14:xfrm>
              <a:off x="1642386" y="5834677"/>
              <a:ext cx="124560" cy="186480"/>
            </p14:xfrm>
          </p:contentPart>
        </mc:Choice>
        <mc:Fallback xmlns=""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B669E9C9-2980-A228-704B-2B4DF14737C8}"/>
                  </a:ext>
                </a:extLst>
              </p:cNvPr>
              <p:cNvPicPr/>
              <p:nvPr/>
            </p:nvPicPr>
            <p:blipFill>
              <a:blip r:embed="rId316"/>
              <a:stretch>
                <a:fillRect/>
              </a:stretch>
            </p:blipFill>
            <p:spPr>
              <a:xfrm>
                <a:off x="1633386" y="5826037"/>
                <a:ext cx="14220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7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EF550E7B-67B1-83BA-A5AE-9D80477225AB}"/>
                  </a:ext>
                </a:extLst>
              </p14:cNvPr>
              <p14:cNvContentPartPr/>
              <p14:nvPr/>
            </p14:nvContentPartPr>
            <p14:xfrm>
              <a:off x="2254746" y="5769877"/>
              <a:ext cx="24120" cy="239400"/>
            </p14:xfrm>
          </p:contentPart>
        </mc:Choice>
        <mc:Fallback xmlns=""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EF550E7B-67B1-83BA-A5AE-9D80477225AB}"/>
                  </a:ext>
                </a:extLst>
              </p:cNvPr>
              <p:cNvPicPr/>
              <p:nvPr/>
            </p:nvPicPr>
            <p:blipFill>
              <a:blip r:embed="rId318"/>
              <a:stretch>
                <a:fillRect/>
              </a:stretch>
            </p:blipFill>
            <p:spPr>
              <a:xfrm>
                <a:off x="2245746" y="5761237"/>
                <a:ext cx="4176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9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20B63C32-1908-01BE-DB6B-FFE4C78513C2}"/>
                  </a:ext>
                </a:extLst>
              </p14:cNvPr>
              <p14:cNvContentPartPr/>
              <p14:nvPr/>
            </p14:nvContentPartPr>
            <p14:xfrm>
              <a:off x="2245746" y="5768437"/>
              <a:ext cx="150480" cy="221760"/>
            </p14:xfrm>
          </p:contentPart>
        </mc:Choice>
        <mc:Fallback xmlns=""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20B63C32-1908-01BE-DB6B-FFE4C78513C2}"/>
                  </a:ext>
                </a:extLst>
              </p:cNvPr>
              <p:cNvPicPr/>
              <p:nvPr/>
            </p:nvPicPr>
            <p:blipFill>
              <a:blip r:embed="rId320"/>
              <a:stretch>
                <a:fillRect/>
              </a:stretch>
            </p:blipFill>
            <p:spPr>
              <a:xfrm>
                <a:off x="2237106" y="5759797"/>
                <a:ext cx="1681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1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E364EEF8-3F73-56D1-B521-C638F86CE206}"/>
                  </a:ext>
                </a:extLst>
              </p14:cNvPr>
              <p14:cNvContentPartPr/>
              <p14:nvPr/>
            </p14:nvContentPartPr>
            <p14:xfrm>
              <a:off x="2032266" y="5982997"/>
              <a:ext cx="9360" cy="168480"/>
            </p14:xfrm>
          </p:contentPart>
        </mc:Choice>
        <mc:Fallback xmlns=""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E364EEF8-3F73-56D1-B521-C638F86CE206}"/>
                  </a:ext>
                </a:extLst>
              </p:cNvPr>
              <p:cNvPicPr/>
              <p:nvPr/>
            </p:nvPicPr>
            <p:blipFill>
              <a:blip r:embed="rId322"/>
              <a:stretch>
                <a:fillRect/>
              </a:stretch>
            </p:blipFill>
            <p:spPr>
              <a:xfrm>
                <a:off x="2023626" y="5974357"/>
                <a:ext cx="270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3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5B1D939A-C326-4D89-E4FB-EF581DCC7F47}"/>
                  </a:ext>
                </a:extLst>
              </p14:cNvPr>
              <p14:cNvContentPartPr/>
              <p14:nvPr/>
            </p14:nvContentPartPr>
            <p14:xfrm>
              <a:off x="3424386" y="5450557"/>
              <a:ext cx="280440" cy="3960"/>
            </p14:xfrm>
          </p:contentPart>
        </mc:Choice>
        <mc:Fallback xmlns=""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5B1D939A-C326-4D89-E4FB-EF581DCC7F47}"/>
                  </a:ext>
                </a:extLst>
              </p:cNvPr>
              <p:cNvPicPr/>
              <p:nvPr/>
            </p:nvPicPr>
            <p:blipFill>
              <a:blip r:embed="rId324"/>
              <a:stretch>
                <a:fillRect/>
              </a:stretch>
            </p:blipFill>
            <p:spPr>
              <a:xfrm>
                <a:off x="3415386" y="5441557"/>
                <a:ext cx="29808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5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FA828067-464D-9DE3-F0F7-CB18339F9835}"/>
                  </a:ext>
                </a:extLst>
              </p14:cNvPr>
              <p14:cNvContentPartPr/>
              <p14:nvPr/>
            </p14:nvContentPartPr>
            <p14:xfrm>
              <a:off x="3506466" y="5562157"/>
              <a:ext cx="247680" cy="21960"/>
            </p14:xfrm>
          </p:contentPart>
        </mc:Choice>
        <mc:Fallback xmlns=""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FA828067-464D-9DE3-F0F7-CB18339F9835}"/>
                  </a:ext>
                </a:extLst>
              </p:cNvPr>
              <p:cNvPicPr/>
              <p:nvPr/>
            </p:nvPicPr>
            <p:blipFill>
              <a:blip r:embed="rId326"/>
              <a:stretch>
                <a:fillRect/>
              </a:stretch>
            </p:blipFill>
            <p:spPr>
              <a:xfrm>
                <a:off x="3497826" y="5553157"/>
                <a:ext cx="2653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7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B81B067A-4BBF-14E4-3673-4BBDA6335A4F}"/>
                  </a:ext>
                </a:extLst>
              </p14:cNvPr>
              <p14:cNvContentPartPr/>
              <p14:nvPr/>
            </p14:nvContentPartPr>
            <p14:xfrm>
              <a:off x="3683946" y="5369557"/>
              <a:ext cx="141480" cy="240480"/>
            </p14:xfrm>
          </p:contentPart>
        </mc:Choice>
        <mc:Fallback xmlns=""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B81B067A-4BBF-14E4-3673-4BBDA6335A4F}"/>
                  </a:ext>
                </a:extLst>
              </p:cNvPr>
              <p:cNvPicPr/>
              <p:nvPr/>
            </p:nvPicPr>
            <p:blipFill>
              <a:blip r:embed="rId328"/>
              <a:stretch>
                <a:fillRect/>
              </a:stretch>
            </p:blipFill>
            <p:spPr>
              <a:xfrm>
                <a:off x="3675306" y="5360557"/>
                <a:ext cx="1591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9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529A0F37-9A0C-E2CF-0DC7-69842EDB752A}"/>
                  </a:ext>
                </a:extLst>
              </p14:cNvPr>
              <p14:cNvContentPartPr/>
              <p14:nvPr/>
            </p14:nvContentPartPr>
            <p14:xfrm>
              <a:off x="3266706" y="5572957"/>
              <a:ext cx="315000" cy="46800"/>
            </p14:xfrm>
          </p:contentPart>
        </mc:Choice>
        <mc:Fallback xmlns=""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529A0F37-9A0C-E2CF-0DC7-69842EDB752A}"/>
                  </a:ext>
                </a:extLst>
              </p:cNvPr>
              <p:cNvPicPr/>
              <p:nvPr/>
            </p:nvPicPr>
            <p:blipFill>
              <a:blip r:embed="rId330"/>
              <a:stretch>
                <a:fillRect/>
              </a:stretch>
            </p:blipFill>
            <p:spPr>
              <a:xfrm>
                <a:off x="3257706" y="5563957"/>
                <a:ext cx="33264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1">
            <p14:nvContentPartPr>
              <p14:cNvPr id="238" name="墨迹 237">
                <a:extLst>
                  <a:ext uri="{FF2B5EF4-FFF2-40B4-BE49-F238E27FC236}">
                    <a16:creationId xmlns:a16="http://schemas.microsoft.com/office/drawing/2014/main" id="{016EA1AD-473E-EF5C-CCB5-00DAE3867360}"/>
                  </a:ext>
                </a:extLst>
              </p14:cNvPr>
              <p14:cNvContentPartPr/>
              <p14:nvPr/>
            </p14:nvContentPartPr>
            <p14:xfrm>
              <a:off x="3190746" y="5413117"/>
              <a:ext cx="273600" cy="46440"/>
            </p14:xfrm>
          </p:contentPart>
        </mc:Choice>
        <mc:Fallback xmlns="">
          <p:pic>
            <p:nvPicPr>
              <p:cNvPr id="238" name="墨迹 237">
                <a:extLst>
                  <a:ext uri="{FF2B5EF4-FFF2-40B4-BE49-F238E27FC236}">
                    <a16:creationId xmlns:a16="http://schemas.microsoft.com/office/drawing/2014/main" id="{016EA1AD-473E-EF5C-CCB5-00DAE3867360}"/>
                  </a:ext>
                </a:extLst>
              </p:cNvPr>
              <p:cNvPicPr/>
              <p:nvPr/>
            </p:nvPicPr>
            <p:blipFill>
              <a:blip r:embed="rId332"/>
              <a:stretch>
                <a:fillRect/>
              </a:stretch>
            </p:blipFill>
            <p:spPr>
              <a:xfrm>
                <a:off x="3181746" y="5404117"/>
                <a:ext cx="2912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3">
            <p14:nvContentPartPr>
              <p14:cNvPr id="240" name="墨迹 239">
                <a:extLst>
                  <a:ext uri="{FF2B5EF4-FFF2-40B4-BE49-F238E27FC236}">
                    <a16:creationId xmlns:a16="http://schemas.microsoft.com/office/drawing/2014/main" id="{FF88E38B-4FE2-A5B9-A2DF-7B7609494E60}"/>
                  </a:ext>
                </a:extLst>
              </p14:cNvPr>
              <p14:cNvContentPartPr/>
              <p14:nvPr/>
            </p14:nvContentPartPr>
            <p14:xfrm>
              <a:off x="3211626" y="5585557"/>
              <a:ext cx="203400" cy="16560"/>
            </p14:xfrm>
          </p:contentPart>
        </mc:Choice>
        <mc:Fallback xmlns="">
          <p:pic>
            <p:nvPicPr>
              <p:cNvPr id="240" name="墨迹 239">
                <a:extLst>
                  <a:ext uri="{FF2B5EF4-FFF2-40B4-BE49-F238E27FC236}">
                    <a16:creationId xmlns:a16="http://schemas.microsoft.com/office/drawing/2014/main" id="{FF88E38B-4FE2-A5B9-A2DF-7B7609494E60}"/>
                  </a:ext>
                </a:extLst>
              </p:cNvPr>
              <p:cNvPicPr/>
              <p:nvPr/>
            </p:nvPicPr>
            <p:blipFill>
              <a:blip r:embed="rId334"/>
              <a:stretch>
                <a:fillRect/>
              </a:stretch>
            </p:blipFill>
            <p:spPr>
              <a:xfrm>
                <a:off x="3202986" y="5576557"/>
                <a:ext cx="22104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5">
            <p14:nvContentPartPr>
              <p14:cNvPr id="242" name="墨迹 241">
                <a:extLst>
                  <a:ext uri="{FF2B5EF4-FFF2-40B4-BE49-F238E27FC236}">
                    <a16:creationId xmlns:a16="http://schemas.microsoft.com/office/drawing/2014/main" id="{41AF2514-A476-2E1C-5B5F-0371EEB9F77D}"/>
                  </a:ext>
                </a:extLst>
              </p14:cNvPr>
              <p14:cNvContentPartPr/>
              <p14:nvPr/>
            </p14:nvContentPartPr>
            <p14:xfrm>
              <a:off x="2947026" y="5832517"/>
              <a:ext cx="23400" cy="312480"/>
            </p14:xfrm>
          </p:contentPart>
        </mc:Choice>
        <mc:Fallback xmlns="">
          <p:pic>
            <p:nvPicPr>
              <p:cNvPr id="242" name="墨迹 241">
                <a:extLst>
                  <a:ext uri="{FF2B5EF4-FFF2-40B4-BE49-F238E27FC236}">
                    <a16:creationId xmlns:a16="http://schemas.microsoft.com/office/drawing/2014/main" id="{41AF2514-A476-2E1C-5B5F-0371EEB9F77D}"/>
                  </a:ext>
                </a:extLst>
              </p:cNvPr>
              <p:cNvPicPr/>
              <p:nvPr/>
            </p:nvPicPr>
            <p:blipFill>
              <a:blip r:embed="rId336"/>
              <a:stretch>
                <a:fillRect/>
              </a:stretch>
            </p:blipFill>
            <p:spPr>
              <a:xfrm>
                <a:off x="2938386" y="5823517"/>
                <a:ext cx="4104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7">
            <p14:nvContentPartPr>
              <p14:cNvPr id="243" name="墨迹 242">
                <a:extLst>
                  <a:ext uri="{FF2B5EF4-FFF2-40B4-BE49-F238E27FC236}">
                    <a16:creationId xmlns:a16="http://schemas.microsoft.com/office/drawing/2014/main" id="{C44DA9B6-1E4E-6F7E-C12C-D76380DB284E}"/>
                  </a:ext>
                </a:extLst>
              </p14:cNvPr>
              <p14:cNvContentPartPr/>
              <p14:nvPr/>
            </p14:nvContentPartPr>
            <p14:xfrm>
              <a:off x="2929386" y="5849797"/>
              <a:ext cx="65520" cy="18720"/>
            </p14:xfrm>
          </p:contentPart>
        </mc:Choice>
        <mc:Fallback xmlns="">
          <p:pic>
            <p:nvPicPr>
              <p:cNvPr id="243" name="墨迹 242">
                <a:extLst>
                  <a:ext uri="{FF2B5EF4-FFF2-40B4-BE49-F238E27FC236}">
                    <a16:creationId xmlns:a16="http://schemas.microsoft.com/office/drawing/2014/main" id="{C44DA9B6-1E4E-6F7E-C12C-D76380DB284E}"/>
                  </a:ext>
                </a:extLst>
              </p:cNvPr>
              <p:cNvPicPr/>
              <p:nvPr/>
            </p:nvPicPr>
            <p:blipFill>
              <a:blip r:embed="rId338"/>
              <a:stretch>
                <a:fillRect/>
              </a:stretch>
            </p:blipFill>
            <p:spPr>
              <a:xfrm>
                <a:off x="2920386" y="5840797"/>
                <a:ext cx="8316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44" name="墨迹 243">
                <a:extLst>
                  <a:ext uri="{FF2B5EF4-FFF2-40B4-BE49-F238E27FC236}">
                    <a16:creationId xmlns:a16="http://schemas.microsoft.com/office/drawing/2014/main" id="{17C7117E-88A1-C951-3C8D-357D754730C1}"/>
                  </a:ext>
                </a:extLst>
              </p14:cNvPr>
              <p14:cNvContentPartPr/>
              <p14:nvPr/>
            </p14:nvContentPartPr>
            <p14:xfrm>
              <a:off x="2911746" y="5958517"/>
              <a:ext cx="81000" cy="7560"/>
            </p14:xfrm>
          </p:contentPart>
        </mc:Choice>
        <mc:Fallback xmlns="">
          <p:pic>
            <p:nvPicPr>
              <p:cNvPr id="244" name="墨迹 243">
                <a:extLst>
                  <a:ext uri="{FF2B5EF4-FFF2-40B4-BE49-F238E27FC236}">
                    <a16:creationId xmlns:a16="http://schemas.microsoft.com/office/drawing/2014/main" id="{17C7117E-88A1-C951-3C8D-357D754730C1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2902746" y="5949517"/>
                <a:ext cx="9864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245" name="墨迹 244">
                <a:extLst>
                  <a:ext uri="{FF2B5EF4-FFF2-40B4-BE49-F238E27FC236}">
                    <a16:creationId xmlns:a16="http://schemas.microsoft.com/office/drawing/2014/main" id="{19ABAE58-9A34-3333-EF7F-C4B75D55A7F5}"/>
                  </a:ext>
                </a:extLst>
              </p14:cNvPr>
              <p14:cNvContentPartPr/>
              <p14:nvPr/>
            </p14:nvContentPartPr>
            <p14:xfrm>
              <a:off x="3080226" y="5850157"/>
              <a:ext cx="55080" cy="296280"/>
            </p14:xfrm>
          </p:contentPart>
        </mc:Choice>
        <mc:Fallback xmlns="">
          <p:pic>
            <p:nvPicPr>
              <p:cNvPr id="245" name="墨迹 244">
                <a:extLst>
                  <a:ext uri="{FF2B5EF4-FFF2-40B4-BE49-F238E27FC236}">
                    <a16:creationId xmlns:a16="http://schemas.microsoft.com/office/drawing/2014/main" id="{19ABAE58-9A34-3333-EF7F-C4B75D55A7F5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3071586" y="5841517"/>
                <a:ext cx="72720" cy="3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3">
            <p14:nvContentPartPr>
              <p14:cNvPr id="246" name="墨迹 245">
                <a:extLst>
                  <a:ext uri="{FF2B5EF4-FFF2-40B4-BE49-F238E27FC236}">
                    <a16:creationId xmlns:a16="http://schemas.microsoft.com/office/drawing/2014/main" id="{C9E805E6-18ED-D3F4-ACBD-A35CBC2C8E5A}"/>
                  </a:ext>
                </a:extLst>
              </p14:cNvPr>
              <p14:cNvContentPartPr/>
              <p14:nvPr/>
            </p14:nvContentPartPr>
            <p14:xfrm>
              <a:off x="3067266" y="5862037"/>
              <a:ext cx="96120" cy="156960"/>
            </p14:xfrm>
          </p:contentPart>
        </mc:Choice>
        <mc:Fallback xmlns="">
          <p:pic>
            <p:nvPicPr>
              <p:cNvPr id="246" name="墨迹 245">
                <a:extLst>
                  <a:ext uri="{FF2B5EF4-FFF2-40B4-BE49-F238E27FC236}">
                    <a16:creationId xmlns:a16="http://schemas.microsoft.com/office/drawing/2014/main" id="{C9E805E6-18ED-D3F4-ACBD-A35CBC2C8E5A}"/>
                  </a:ext>
                </a:extLst>
              </p:cNvPr>
              <p:cNvPicPr/>
              <p:nvPr/>
            </p:nvPicPr>
            <p:blipFill>
              <a:blip r:embed="rId344"/>
              <a:stretch>
                <a:fillRect/>
              </a:stretch>
            </p:blipFill>
            <p:spPr>
              <a:xfrm>
                <a:off x="3058626" y="5853397"/>
                <a:ext cx="11376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5">
            <p14:nvContentPartPr>
              <p14:cNvPr id="247" name="墨迹 246">
                <a:extLst>
                  <a:ext uri="{FF2B5EF4-FFF2-40B4-BE49-F238E27FC236}">
                    <a16:creationId xmlns:a16="http://schemas.microsoft.com/office/drawing/2014/main" id="{0C9E9105-F828-A2C6-A5F5-D173DC949847}"/>
                  </a:ext>
                </a:extLst>
              </p14:cNvPr>
              <p14:cNvContentPartPr/>
              <p14:nvPr/>
            </p14:nvContentPartPr>
            <p14:xfrm>
              <a:off x="3231066" y="5824237"/>
              <a:ext cx="90720" cy="61560"/>
            </p14:xfrm>
          </p:contentPart>
        </mc:Choice>
        <mc:Fallback xmlns="">
          <p:pic>
            <p:nvPicPr>
              <p:cNvPr id="247" name="墨迹 246">
                <a:extLst>
                  <a:ext uri="{FF2B5EF4-FFF2-40B4-BE49-F238E27FC236}">
                    <a16:creationId xmlns:a16="http://schemas.microsoft.com/office/drawing/2014/main" id="{0C9E9105-F828-A2C6-A5F5-D173DC949847}"/>
                  </a:ext>
                </a:extLst>
              </p:cNvPr>
              <p:cNvPicPr/>
              <p:nvPr/>
            </p:nvPicPr>
            <p:blipFill>
              <a:blip r:embed="rId346"/>
              <a:stretch>
                <a:fillRect/>
              </a:stretch>
            </p:blipFill>
            <p:spPr>
              <a:xfrm>
                <a:off x="3222066" y="5815237"/>
                <a:ext cx="108360" cy="7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7">
            <p14:nvContentPartPr>
              <p14:cNvPr id="248" name="墨迹 247">
                <a:extLst>
                  <a:ext uri="{FF2B5EF4-FFF2-40B4-BE49-F238E27FC236}">
                    <a16:creationId xmlns:a16="http://schemas.microsoft.com/office/drawing/2014/main" id="{146CE603-AC58-D467-7068-C19E2009D2AC}"/>
                  </a:ext>
                </a:extLst>
              </p14:cNvPr>
              <p14:cNvContentPartPr/>
              <p14:nvPr/>
            </p14:nvContentPartPr>
            <p14:xfrm>
              <a:off x="3284346" y="5850157"/>
              <a:ext cx="29160" cy="234000"/>
            </p14:xfrm>
          </p:contentPart>
        </mc:Choice>
        <mc:Fallback xmlns="">
          <p:pic>
            <p:nvPicPr>
              <p:cNvPr id="248" name="墨迹 247">
                <a:extLst>
                  <a:ext uri="{FF2B5EF4-FFF2-40B4-BE49-F238E27FC236}">
                    <a16:creationId xmlns:a16="http://schemas.microsoft.com/office/drawing/2014/main" id="{146CE603-AC58-D467-7068-C19E2009D2AC}"/>
                  </a:ext>
                </a:extLst>
              </p:cNvPr>
              <p:cNvPicPr/>
              <p:nvPr/>
            </p:nvPicPr>
            <p:blipFill>
              <a:blip r:embed="rId348"/>
              <a:stretch>
                <a:fillRect/>
              </a:stretch>
            </p:blipFill>
            <p:spPr>
              <a:xfrm>
                <a:off x="3275706" y="5841517"/>
                <a:ext cx="468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9">
            <p14:nvContentPartPr>
              <p14:cNvPr id="249" name="墨迹 248">
                <a:extLst>
                  <a:ext uri="{FF2B5EF4-FFF2-40B4-BE49-F238E27FC236}">
                    <a16:creationId xmlns:a16="http://schemas.microsoft.com/office/drawing/2014/main" id="{68832230-8F2A-83BD-4FF9-68FA34A6AB6C}"/>
                  </a:ext>
                </a:extLst>
              </p14:cNvPr>
              <p14:cNvContentPartPr/>
              <p14:nvPr/>
            </p14:nvContentPartPr>
            <p14:xfrm>
              <a:off x="3417546" y="5710117"/>
              <a:ext cx="146160" cy="369360"/>
            </p14:xfrm>
          </p:contentPart>
        </mc:Choice>
        <mc:Fallback xmlns="">
          <p:pic>
            <p:nvPicPr>
              <p:cNvPr id="249" name="墨迹 248">
                <a:extLst>
                  <a:ext uri="{FF2B5EF4-FFF2-40B4-BE49-F238E27FC236}">
                    <a16:creationId xmlns:a16="http://schemas.microsoft.com/office/drawing/2014/main" id="{68832230-8F2A-83BD-4FF9-68FA34A6AB6C}"/>
                  </a:ext>
                </a:extLst>
              </p:cNvPr>
              <p:cNvPicPr/>
              <p:nvPr/>
            </p:nvPicPr>
            <p:blipFill>
              <a:blip r:embed="rId350"/>
              <a:stretch>
                <a:fillRect/>
              </a:stretch>
            </p:blipFill>
            <p:spPr>
              <a:xfrm>
                <a:off x="3408906" y="5701477"/>
                <a:ext cx="16380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1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4D957746-CE0B-EB33-DCBE-EDAC130C1EC1}"/>
                  </a:ext>
                </a:extLst>
              </p14:cNvPr>
              <p14:cNvContentPartPr/>
              <p14:nvPr/>
            </p14:nvContentPartPr>
            <p14:xfrm>
              <a:off x="3639306" y="5832517"/>
              <a:ext cx="9720" cy="228960"/>
            </p14:xfrm>
          </p:contentPart>
        </mc:Choice>
        <mc:Fallback xmlns=""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4D957746-CE0B-EB33-DCBE-EDAC130C1EC1}"/>
                  </a:ext>
                </a:extLst>
              </p:cNvPr>
              <p:cNvPicPr/>
              <p:nvPr/>
            </p:nvPicPr>
            <p:blipFill>
              <a:blip r:embed="rId352"/>
              <a:stretch>
                <a:fillRect/>
              </a:stretch>
            </p:blipFill>
            <p:spPr>
              <a:xfrm>
                <a:off x="3630666" y="5823517"/>
                <a:ext cx="27360" cy="24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3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BB8D9F89-D1A7-658F-BE77-CF2EA9CEB199}"/>
                  </a:ext>
                </a:extLst>
              </p14:cNvPr>
              <p14:cNvContentPartPr/>
              <p14:nvPr/>
            </p14:nvContentPartPr>
            <p14:xfrm>
              <a:off x="3595026" y="5672317"/>
              <a:ext cx="11160" cy="16560"/>
            </p14:xfrm>
          </p:contentPart>
        </mc:Choice>
        <mc:Fallback xmlns=""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BB8D9F89-D1A7-658F-BE77-CF2EA9CEB199}"/>
                  </a:ext>
                </a:extLst>
              </p:cNvPr>
              <p:cNvPicPr/>
              <p:nvPr/>
            </p:nvPicPr>
            <p:blipFill>
              <a:blip r:embed="rId354"/>
              <a:stretch>
                <a:fillRect/>
              </a:stretch>
            </p:blipFill>
            <p:spPr>
              <a:xfrm>
                <a:off x="3586386" y="5663677"/>
                <a:ext cx="288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5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0EFB0933-3C37-5360-EDE6-6901008E1619}"/>
                  </a:ext>
                </a:extLst>
              </p14:cNvPr>
              <p14:cNvContentPartPr/>
              <p14:nvPr/>
            </p14:nvContentPartPr>
            <p14:xfrm>
              <a:off x="3701586" y="5832157"/>
              <a:ext cx="70920" cy="9360"/>
            </p14:xfrm>
          </p:contentPart>
        </mc:Choice>
        <mc:Fallback xmlns=""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0EFB0933-3C37-5360-EDE6-6901008E1619}"/>
                  </a:ext>
                </a:extLst>
              </p:cNvPr>
              <p:cNvPicPr/>
              <p:nvPr/>
            </p:nvPicPr>
            <p:blipFill>
              <a:blip r:embed="rId356"/>
              <a:stretch>
                <a:fillRect/>
              </a:stretch>
            </p:blipFill>
            <p:spPr>
              <a:xfrm>
                <a:off x="3692946" y="5823157"/>
                <a:ext cx="8856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8A059E61-5E2D-D3E0-A2EF-D45A8572D928}"/>
                  </a:ext>
                </a:extLst>
              </p14:cNvPr>
              <p14:cNvContentPartPr/>
              <p14:nvPr/>
            </p14:nvContentPartPr>
            <p14:xfrm>
              <a:off x="3701226" y="5716957"/>
              <a:ext cx="97560" cy="492480"/>
            </p14:xfrm>
          </p:contentPart>
        </mc:Choice>
        <mc:Fallback xmlns=""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8A059E61-5E2D-D3E0-A2EF-D45A8572D928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3692586" y="5708317"/>
                <a:ext cx="11520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9">
            <p14:nvContentPartPr>
              <p14:cNvPr id="254" name="墨迹 253">
                <a:extLst>
                  <a:ext uri="{FF2B5EF4-FFF2-40B4-BE49-F238E27FC236}">
                    <a16:creationId xmlns:a16="http://schemas.microsoft.com/office/drawing/2014/main" id="{A4FAE5FC-A7C7-1089-3459-97C8804F60FF}"/>
                  </a:ext>
                </a:extLst>
              </p14:cNvPr>
              <p14:cNvContentPartPr/>
              <p14:nvPr/>
            </p14:nvContentPartPr>
            <p14:xfrm>
              <a:off x="3781506" y="5766997"/>
              <a:ext cx="89280" cy="65520"/>
            </p14:xfrm>
          </p:contentPart>
        </mc:Choice>
        <mc:Fallback xmlns="">
          <p:pic>
            <p:nvPicPr>
              <p:cNvPr id="254" name="墨迹 253">
                <a:extLst>
                  <a:ext uri="{FF2B5EF4-FFF2-40B4-BE49-F238E27FC236}">
                    <a16:creationId xmlns:a16="http://schemas.microsoft.com/office/drawing/2014/main" id="{A4FAE5FC-A7C7-1089-3459-97C8804F60FF}"/>
                  </a:ext>
                </a:extLst>
              </p:cNvPr>
              <p:cNvPicPr/>
              <p:nvPr/>
            </p:nvPicPr>
            <p:blipFill>
              <a:blip r:embed="rId360"/>
              <a:stretch>
                <a:fillRect/>
              </a:stretch>
            </p:blipFill>
            <p:spPr>
              <a:xfrm>
                <a:off x="3772866" y="5758357"/>
                <a:ext cx="106920" cy="8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1">
            <p14:nvContentPartPr>
              <p14:cNvPr id="255" name="墨迹 254">
                <a:extLst>
                  <a:ext uri="{FF2B5EF4-FFF2-40B4-BE49-F238E27FC236}">
                    <a16:creationId xmlns:a16="http://schemas.microsoft.com/office/drawing/2014/main" id="{4D70F652-C4AC-7DB9-C058-90F49CD27C64}"/>
                  </a:ext>
                </a:extLst>
              </p14:cNvPr>
              <p14:cNvContentPartPr/>
              <p14:nvPr/>
            </p14:nvContentPartPr>
            <p14:xfrm>
              <a:off x="3825786" y="5672317"/>
              <a:ext cx="36000" cy="333720"/>
            </p14:xfrm>
          </p:contentPart>
        </mc:Choice>
        <mc:Fallback xmlns="">
          <p:pic>
            <p:nvPicPr>
              <p:cNvPr id="255" name="墨迹 254">
                <a:extLst>
                  <a:ext uri="{FF2B5EF4-FFF2-40B4-BE49-F238E27FC236}">
                    <a16:creationId xmlns:a16="http://schemas.microsoft.com/office/drawing/2014/main" id="{4D70F652-C4AC-7DB9-C058-90F49CD27C64}"/>
                  </a:ext>
                </a:extLst>
              </p:cNvPr>
              <p:cNvPicPr/>
              <p:nvPr/>
            </p:nvPicPr>
            <p:blipFill>
              <a:blip r:embed="rId362"/>
              <a:stretch>
                <a:fillRect/>
              </a:stretch>
            </p:blipFill>
            <p:spPr>
              <a:xfrm>
                <a:off x="3817146" y="5663677"/>
                <a:ext cx="53640" cy="35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3">
            <p14:nvContentPartPr>
              <p14:cNvPr id="256" name="墨迹 255">
                <a:extLst>
                  <a:ext uri="{FF2B5EF4-FFF2-40B4-BE49-F238E27FC236}">
                    <a16:creationId xmlns:a16="http://schemas.microsoft.com/office/drawing/2014/main" id="{3CCB306C-E3BE-1915-C3CB-E2C406D00E1C}"/>
                  </a:ext>
                </a:extLst>
              </p14:cNvPr>
              <p14:cNvContentPartPr/>
              <p14:nvPr/>
            </p14:nvContentPartPr>
            <p14:xfrm>
              <a:off x="3870066" y="5867797"/>
              <a:ext cx="170640" cy="155880"/>
            </p14:xfrm>
          </p:contentPart>
        </mc:Choice>
        <mc:Fallback xmlns="">
          <p:pic>
            <p:nvPicPr>
              <p:cNvPr id="256" name="墨迹 255">
                <a:extLst>
                  <a:ext uri="{FF2B5EF4-FFF2-40B4-BE49-F238E27FC236}">
                    <a16:creationId xmlns:a16="http://schemas.microsoft.com/office/drawing/2014/main" id="{3CCB306C-E3BE-1915-C3CB-E2C406D00E1C}"/>
                  </a:ext>
                </a:extLst>
              </p:cNvPr>
              <p:cNvPicPr/>
              <p:nvPr/>
            </p:nvPicPr>
            <p:blipFill>
              <a:blip r:embed="rId364"/>
              <a:stretch>
                <a:fillRect/>
              </a:stretch>
            </p:blipFill>
            <p:spPr>
              <a:xfrm>
                <a:off x="3861426" y="5859157"/>
                <a:ext cx="1882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5">
            <p14:nvContentPartPr>
              <p14:cNvPr id="258" name="墨迹 257">
                <a:extLst>
                  <a:ext uri="{FF2B5EF4-FFF2-40B4-BE49-F238E27FC236}">
                    <a16:creationId xmlns:a16="http://schemas.microsoft.com/office/drawing/2014/main" id="{FB92479A-F5BC-733C-3D47-70DD1661E7B1}"/>
                  </a:ext>
                </a:extLst>
              </p14:cNvPr>
              <p14:cNvContentPartPr/>
              <p14:nvPr/>
            </p14:nvContentPartPr>
            <p14:xfrm>
              <a:off x="2699706" y="6011077"/>
              <a:ext cx="44280" cy="109080"/>
            </p14:xfrm>
          </p:contentPart>
        </mc:Choice>
        <mc:Fallback xmlns="">
          <p:pic>
            <p:nvPicPr>
              <p:cNvPr id="258" name="墨迹 257">
                <a:extLst>
                  <a:ext uri="{FF2B5EF4-FFF2-40B4-BE49-F238E27FC236}">
                    <a16:creationId xmlns:a16="http://schemas.microsoft.com/office/drawing/2014/main" id="{FB92479A-F5BC-733C-3D47-70DD1661E7B1}"/>
                  </a:ext>
                </a:extLst>
              </p:cNvPr>
              <p:cNvPicPr/>
              <p:nvPr/>
            </p:nvPicPr>
            <p:blipFill>
              <a:blip r:embed="rId366"/>
              <a:stretch>
                <a:fillRect/>
              </a:stretch>
            </p:blipFill>
            <p:spPr>
              <a:xfrm>
                <a:off x="2691066" y="6002077"/>
                <a:ext cx="61920" cy="12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7">
            <p14:nvContentPartPr>
              <p14:cNvPr id="259" name="墨迹 258">
                <a:extLst>
                  <a:ext uri="{FF2B5EF4-FFF2-40B4-BE49-F238E27FC236}">
                    <a16:creationId xmlns:a16="http://schemas.microsoft.com/office/drawing/2014/main" id="{1C0EADE7-2E4F-EE75-ADB6-17E4842E9FDB}"/>
                  </a:ext>
                </a:extLst>
              </p14:cNvPr>
              <p14:cNvContentPartPr/>
              <p14:nvPr/>
            </p14:nvContentPartPr>
            <p14:xfrm>
              <a:off x="2707266" y="5965717"/>
              <a:ext cx="16560" cy="146520"/>
            </p14:xfrm>
          </p:contentPart>
        </mc:Choice>
        <mc:Fallback xmlns="">
          <p:pic>
            <p:nvPicPr>
              <p:cNvPr id="259" name="墨迹 258">
                <a:extLst>
                  <a:ext uri="{FF2B5EF4-FFF2-40B4-BE49-F238E27FC236}">
                    <a16:creationId xmlns:a16="http://schemas.microsoft.com/office/drawing/2014/main" id="{1C0EADE7-2E4F-EE75-ADB6-17E4842E9FDB}"/>
                  </a:ext>
                </a:extLst>
              </p:cNvPr>
              <p:cNvPicPr/>
              <p:nvPr/>
            </p:nvPicPr>
            <p:blipFill>
              <a:blip r:embed="rId368"/>
              <a:stretch>
                <a:fillRect/>
              </a:stretch>
            </p:blipFill>
            <p:spPr>
              <a:xfrm>
                <a:off x="2698266" y="5956717"/>
                <a:ext cx="342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9">
            <p14:nvContentPartPr>
              <p14:cNvPr id="261" name="墨迹 260">
                <a:extLst>
                  <a:ext uri="{FF2B5EF4-FFF2-40B4-BE49-F238E27FC236}">
                    <a16:creationId xmlns:a16="http://schemas.microsoft.com/office/drawing/2014/main" id="{BEF5208E-26E8-83B1-CBB4-B78EAEE18282}"/>
                  </a:ext>
                </a:extLst>
              </p14:cNvPr>
              <p14:cNvContentPartPr/>
              <p14:nvPr/>
            </p14:nvContentPartPr>
            <p14:xfrm>
              <a:off x="2591706" y="5566117"/>
              <a:ext cx="92520" cy="360"/>
            </p14:xfrm>
          </p:contentPart>
        </mc:Choice>
        <mc:Fallback xmlns="">
          <p:pic>
            <p:nvPicPr>
              <p:cNvPr id="261" name="墨迹 260">
                <a:extLst>
                  <a:ext uri="{FF2B5EF4-FFF2-40B4-BE49-F238E27FC236}">
                    <a16:creationId xmlns:a16="http://schemas.microsoft.com/office/drawing/2014/main" id="{BEF5208E-26E8-83B1-CBB4-B78EAEE18282}"/>
                  </a:ext>
                </a:extLst>
              </p:cNvPr>
              <p:cNvPicPr/>
              <p:nvPr/>
            </p:nvPicPr>
            <p:blipFill>
              <a:blip r:embed="rId370"/>
              <a:stretch>
                <a:fillRect/>
              </a:stretch>
            </p:blipFill>
            <p:spPr>
              <a:xfrm>
                <a:off x="2583066" y="5557117"/>
                <a:ext cx="110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1">
            <p14:nvContentPartPr>
              <p14:cNvPr id="291" name="墨迹 290">
                <a:extLst>
                  <a:ext uri="{FF2B5EF4-FFF2-40B4-BE49-F238E27FC236}">
                    <a16:creationId xmlns:a16="http://schemas.microsoft.com/office/drawing/2014/main" id="{005392AC-1077-5FDE-A747-BC628CA6F73E}"/>
                  </a:ext>
                </a:extLst>
              </p14:cNvPr>
              <p14:cNvContentPartPr/>
              <p14:nvPr/>
            </p14:nvContentPartPr>
            <p14:xfrm>
              <a:off x="2400186" y="6364957"/>
              <a:ext cx="185760" cy="124920"/>
            </p14:xfrm>
          </p:contentPart>
        </mc:Choice>
        <mc:Fallback xmlns="">
          <p:pic>
            <p:nvPicPr>
              <p:cNvPr id="291" name="墨迹 290">
                <a:extLst>
                  <a:ext uri="{FF2B5EF4-FFF2-40B4-BE49-F238E27FC236}">
                    <a16:creationId xmlns:a16="http://schemas.microsoft.com/office/drawing/2014/main" id="{005392AC-1077-5FDE-A747-BC628CA6F73E}"/>
                  </a:ext>
                </a:extLst>
              </p:cNvPr>
              <p:cNvPicPr/>
              <p:nvPr/>
            </p:nvPicPr>
            <p:blipFill>
              <a:blip r:embed="rId372"/>
              <a:stretch>
                <a:fillRect/>
              </a:stretch>
            </p:blipFill>
            <p:spPr>
              <a:xfrm>
                <a:off x="2391186" y="6355957"/>
                <a:ext cx="20340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3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AA6491A7-709E-B0D9-912E-1BB35AF791EA}"/>
                  </a:ext>
                </a:extLst>
              </p14:cNvPr>
              <p14:cNvContentPartPr/>
              <p14:nvPr/>
            </p14:nvContentPartPr>
            <p14:xfrm>
              <a:off x="4293066" y="4748917"/>
              <a:ext cx="1119240" cy="80640"/>
            </p14:xfrm>
          </p:contentPart>
        </mc:Choice>
        <mc:Fallback xmlns=""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AA6491A7-709E-B0D9-912E-1BB35AF791EA}"/>
                  </a:ext>
                </a:extLst>
              </p:cNvPr>
              <p:cNvPicPr/>
              <p:nvPr/>
            </p:nvPicPr>
            <p:blipFill>
              <a:blip r:embed="rId374"/>
              <a:stretch>
                <a:fillRect/>
              </a:stretch>
            </p:blipFill>
            <p:spPr>
              <a:xfrm>
                <a:off x="4284426" y="4740277"/>
                <a:ext cx="113688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5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FC7883A0-27A4-6867-B3E8-D7EC0C037E3B}"/>
                  </a:ext>
                </a:extLst>
              </p14:cNvPr>
              <p14:cNvContentPartPr/>
              <p14:nvPr/>
            </p14:nvContentPartPr>
            <p14:xfrm>
              <a:off x="4358586" y="6018277"/>
              <a:ext cx="1336680" cy="63360"/>
            </p14:xfrm>
          </p:contentPart>
        </mc:Choice>
        <mc:Fallback xmlns=""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FC7883A0-27A4-6867-B3E8-D7EC0C037E3B}"/>
                  </a:ext>
                </a:extLst>
              </p:cNvPr>
              <p:cNvPicPr/>
              <p:nvPr/>
            </p:nvPicPr>
            <p:blipFill>
              <a:blip r:embed="rId376"/>
              <a:stretch>
                <a:fillRect/>
              </a:stretch>
            </p:blipFill>
            <p:spPr>
              <a:xfrm>
                <a:off x="4349946" y="6009277"/>
                <a:ext cx="135432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7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646B670B-EB88-FF39-E646-72FB435CA1FA}"/>
                  </a:ext>
                </a:extLst>
              </p14:cNvPr>
              <p14:cNvContentPartPr/>
              <p14:nvPr/>
            </p14:nvContentPartPr>
            <p14:xfrm>
              <a:off x="5379546" y="4716517"/>
              <a:ext cx="365040" cy="1223640"/>
            </p14:xfrm>
          </p:contentPart>
        </mc:Choice>
        <mc:Fallback xmlns=""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646B670B-EB88-FF39-E646-72FB435CA1FA}"/>
                  </a:ext>
                </a:extLst>
              </p:cNvPr>
              <p:cNvPicPr/>
              <p:nvPr/>
            </p:nvPicPr>
            <p:blipFill>
              <a:blip r:embed="rId378"/>
              <a:stretch>
                <a:fillRect/>
              </a:stretch>
            </p:blipFill>
            <p:spPr>
              <a:xfrm>
                <a:off x="5370546" y="4707877"/>
                <a:ext cx="382680" cy="124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79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9777EEE4-134C-B0A0-0D88-1B9B0DCB3F48}"/>
                  </a:ext>
                </a:extLst>
              </p14:cNvPr>
              <p14:cNvContentPartPr/>
              <p14:nvPr/>
            </p14:nvContentPartPr>
            <p14:xfrm>
              <a:off x="4305306" y="5441197"/>
              <a:ext cx="1309680" cy="54000"/>
            </p14:xfrm>
          </p:contentPart>
        </mc:Choice>
        <mc:Fallback xmlns=""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9777EEE4-134C-B0A0-0D88-1B9B0DCB3F48}"/>
                  </a:ext>
                </a:extLst>
              </p:cNvPr>
              <p:cNvPicPr/>
              <p:nvPr/>
            </p:nvPicPr>
            <p:blipFill>
              <a:blip r:embed="rId380"/>
              <a:stretch>
                <a:fillRect/>
              </a:stretch>
            </p:blipFill>
            <p:spPr>
              <a:xfrm>
                <a:off x="4296666" y="5432557"/>
                <a:ext cx="132732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1">
            <p14:nvContentPartPr>
              <p14:cNvPr id="221" name="墨迹 220">
                <a:extLst>
                  <a:ext uri="{FF2B5EF4-FFF2-40B4-BE49-F238E27FC236}">
                    <a16:creationId xmlns:a16="http://schemas.microsoft.com/office/drawing/2014/main" id="{53D1176C-6A5D-7A91-1EC6-D4AC622A00DD}"/>
                  </a:ext>
                </a:extLst>
              </p14:cNvPr>
              <p14:cNvContentPartPr/>
              <p14:nvPr/>
            </p14:nvContentPartPr>
            <p14:xfrm>
              <a:off x="4873386" y="4829197"/>
              <a:ext cx="45720" cy="1193400"/>
            </p14:xfrm>
          </p:contentPart>
        </mc:Choice>
        <mc:Fallback xmlns="">
          <p:pic>
            <p:nvPicPr>
              <p:cNvPr id="221" name="墨迹 220">
                <a:extLst>
                  <a:ext uri="{FF2B5EF4-FFF2-40B4-BE49-F238E27FC236}">
                    <a16:creationId xmlns:a16="http://schemas.microsoft.com/office/drawing/2014/main" id="{53D1176C-6A5D-7A91-1EC6-D4AC622A00DD}"/>
                  </a:ext>
                </a:extLst>
              </p:cNvPr>
              <p:cNvPicPr/>
              <p:nvPr/>
            </p:nvPicPr>
            <p:blipFill>
              <a:blip r:embed="rId382"/>
              <a:stretch>
                <a:fillRect/>
              </a:stretch>
            </p:blipFill>
            <p:spPr>
              <a:xfrm>
                <a:off x="4864746" y="4820197"/>
                <a:ext cx="63360" cy="12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3">
            <p14:nvContentPartPr>
              <p14:cNvPr id="225" name="墨迹 224">
                <a:extLst>
                  <a:ext uri="{FF2B5EF4-FFF2-40B4-BE49-F238E27FC236}">
                    <a16:creationId xmlns:a16="http://schemas.microsoft.com/office/drawing/2014/main" id="{BDA8DBC0-1965-AEAD-21A5-F4A523D5A877}"/>
                  </a:ext>
                </a:extLst>
              </p14:cNvPr>
              <p14:cNvContentPartPr/>
              <p14:nvPr/>
            </p14:nvContentPartPr>
            <p14:xfrm>
              <a:off x="5139426" y="5032597"/>
              <a:ext cx="195480" cy="222120"/>
            </p14:xfrm>
          </p:contentPart>
        </mc:Choice>
        <mc:Fallback xmlns="">
          <p:pic>
            <p:nvPicPr>
              <p:cNvPr id="225" name="墨迹 224">
                <a:extLst>
                  <a:ext uri="{FF2B5EF4-FFF2-40B4-BE49-F238E27FC236}">
                    <a16:creationId xmlns:a16="http://schemas.microsoft.com/office/drawing/2014/main" id="{BDA8DBC0-1965-AEAD-21A5-F4A523D5A877}"/>
                  </a:ext>
                </a:extLst>
              </p:cNvPr>
              <p:cNvPicPr/>
              <p:nvPr/>
            </p:nvPicPr>
            <p:blipFill>
              <a:blip r:embed="rId384"/>
              <a:stretch>
                <a:fillRect/>
              </a:stretch>
            </p:blipFill>
            <p:spPr>
              <a:xfrm>
                <a:off x="5130786" y="5023957"/>
                <a:ext cx="21312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5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D391B292-9EB6-84AC-4C13-0E5BB48348E8}"/>
                  </a:ext>
                </a:extLst>
              </p14:cNvPr>
              <p14:cNvContentPartPr/>
              <p14:nvPr/>
            </p14:nvContentPartPr>
            <p14:xfrm>
              <a:off x="4562706" y="5645677"/>
              <a:ext cx="28080" cy="377640"/>
            </p14:xfrm>
          </p:contentPart>
        </mc:Choice>
        <mc:Fallback xmlns=""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D391B292-9EB6-84AC-4C13-0E5BB48348E8}"/>
                  </a:ext>
                </a:extLst>
              </p:cNvPr>
              <p:cNvPicPr/>
              <p:nvPr/>
            </p:nvPicPr>
            <p:blipFill>
              <a:blip r:embed="rId386"/>
              <a:stretch>
                <a:fillRect/>
              </a:stretch>
            </p:blipFill>
            <p:spPr>
              <a:xfrm>
                <a:off x="4554066" y="5637037"/>
                <a:ext cx="457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7">
            <p14:nvContentPartPr>
              <p14:cNvPr id="228" name="墨迹 227">
                <a:extLst>
                  <a:ext uri="{FF2B5EF4-FFF2-40B4-BE49-F238E27FC236}">
                    <a16:creationId xmlns:a16="http://schemas.microsoft.com/office/drawing/2014/main" id="{B5607DCB-81E7-0AF0-4EBD-4B42F2C2B239}"/>
                  </a:ext>
                </a:extLst>
              </p14:cNvPr>
              <p14:cNvContentPartPr/>
              <p14:nvPr/>
            </p14:nvContentPartPr>
            <p14:xfrm>
              <a:off x="4536066" y="5660077"/>
              <a:ext cx="202320" cy="313560"/>
            </p14:xfrm>
          </p:contentPart>
        </mc:Choice>
        <mc:Fallback xmlns="">
          <p:pic>
            <p:nvPicPr>
              <p:cNvPr id="228" name="墨迹 227">
                <a:extLst>
                  <a:ext uri="{FF2B5EF4-FFF2-40B4-BE49-F238E27FC236}">
                    <a16:creationId xmlns:a16="http://schemas.microsoft.com/office/drawing/2014/main" id="{B5607DCB-81E7-0AF0-4EBD-4B42F2C2B239}"/>
                  </a:ext>
                </a:extLst>
              </p:cNvPr>
              <p:cNvPicPr/>
              <p:nvPr/>
            </p:nvPicPr>
            <p:blipFill>
              <a:blip r:embed="rId388"/>
              <a:stretch>
                <a:fillRect/>
              </a:stretch>
            </p:blipFill>
            <p:spPr>
              <a:xfrm>
                <a:off x="4527426" y="5651437"/>
                <a:ext cx="21996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FB372F21-8AD3-32F3-47F1-BD9C6FB817A6}"/>
                  </a:ext>
                </a:extLst>
              </p14:cNvPr>
              <p14:cNvContentPartPr/>
              <p14:nvPr/>
            </p14:nvContentPartPr>
            <p14:xfrm>
              <a:off x="5119986" y="5628037"/>
              <a:ext cx="91440" cy="313200"/>
            </p14:xfrm>
          </p:contentPart>
        </mc:Choice>
        <mc:Fallback xmlns=""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FB372F21-8AD3-32F3-47F1-BD9C6FB817A6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5111346" y="5619397"/>
                <a:ext cx="10908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1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853DB557-86CE-307B-4346-A1A9E306F39C}"/>
                  </a:ext>
                </a:extLst>
              </p14:cNvPr>
              <p14:cNvContentPartPr/>
              <p14:nvPr/>
            </p14:nvContentPartPr>
            <p14:xfrm>
              <a:off x="5157786" y="5574757"/>
              <a:ext cx="179280" cy="304560"/>
            </p14:xfrm>
          </p:contentPart>
        </mc:Choice>
        <mc:Fallback xmlns=""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853DB557-86CE-307B-4346-A1A9E306F39C}"/>
                  </a:ext>
                </a:extLst>
              </p:cNvPr>
              <p:cNvPicPr/>
              <p:nvPr/>
            </p:nvPicPr>
            <p:blipFill>
              <a:blip r:embed="rId392"/>
              <a:stretch>
                <a:fillRect/>
              </a:stretch>
            </p:blipFill>
            <p:spPr>
              <a:xfrm>
                <a:off x="5148786" y="5565757"/>
                <a:ext cx="19692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3">
            <p14:nvContentPartPr>
              <p14:cNvPr id="231" name="墨迹 230">
                <a:extLst>
                  <a:ext uri="{FF2B5EF4-FFF2-40B4-BE49-F238E27FC236}">
                    <a16:creationId xmlns:a16="http://schemas.microsoft.com/office/drawing/2014/main" id="{C1EE7CBA-948A-5726-8307-ABB0609E3C34}"/>
                  </a:ext>
                </a:extLst>
              </p14:cNvPr>
              <p14:cNvContentPartPr/>
              <p14:nvPr/>
            </p14:nvContentPartPr>
            <p14:xfrm>
              <a:off x="5175426" y="5810917"/>
              <a:ext cx="64800" cy="21960"/>
            </p14:xfrm>
          </p:contentPart>
        </mc:Choice>
        <mc:Fallback xmlns="">
          <p:pic>
            <p:nvPicPr>
              <p:cNvPr id="231" name="墨迹 230">
                <a:extLst>
                  <a:ext uri="{FF2B5EF4-FFF2-40B4-BE49-F238E27FC236}">
                    <a16:creationId xmlns:a16="http://schemas.microsoft.com/office/drawing/2014/main" id="{C1EE7CBA-948A-5726-8307-ABB0609E3C34}"/>
                  </a:ext>
                </a:extLst>
              </p:cNvPr>
              <p:cNvPicPr/>
              <p:nvPr/>
            </p:nvPicPr>
            <p:blipFill>
              <a:blip r:embed="rId394"/>
              <a:stretch>
                <a:fillRect/>
              </a:stretch>
            </p:blipFill>
            <p:spPr>
              <a:xfrm>
                <a:off x="5166426" y="5801917"/>
                <a:ext cx="824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CAE051B3-847C-D2FC-BC7D-B11EA9A458F8}"/>
                  </a:ext>
                </a:extLst>
              </p14:cNvPr>
              <p14:cNvContentPartPr/>
              <p14:nvPr/>
            </p14:nvContentPartPr>
            <p14:xfrm>
              <a:off x="4504026" y="5113237"/>
              <a:ext cx="31320" cy="275400"/>
            </p14:xfrm>
          </p:contentPart>
        </mc:Choice>
        <mc:Fallback xmlns=""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CAE051B3-847C-D2FC-BC7D-B11EA9A458F8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4495026" y="5104597"/>
                <a:ext cx="4896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11A4096E-C290-898C-50AB-5AC5E23BBAB6}"/>
                  </a:ext>
                </a:extLst>
              </p14:cNvPr>
              <p14:cNvContentPartPr/>
              <p14:nvPr/>
            </p14:nvContentPartPr>
            <p14:xfrm>
              <a:off x="4456506" y="5094157"/>
              <a:ext cx="152640" cy="171720"/>
            </p14:xfrm>
          </p:contentPart>
        </mc:Choice>
        <mc:Fallback xmlns=""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11A4096E-C290-898C-50AB-5AC5E23BBAB6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4447506" y="5085157"/>
                <a:ext cx="1702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292" name="墨迹 291">
                <a:extLst>
                  <a:ext uri="{FF2B5EF4-FFF2-40B4-BE49-F238E27FC236}">
                    <a16:creationId xmlns:a16="http://schemas.microsoft.com/office/drawing/2014/main" id="{88188440-D468-A123-E5EF-95D791AE59B8}"/>
                  </a:ext>
                </a:extLst>
              </p14:cNvPr>
              <p14:cNvContentPartPr/>
              <p14:nvPr/>
            </p14:nvContentPartPr>
            <p14:xfrm>
              <a:off x="5660706" y="5858797"/>
              <a:ext cx="83160" cy="195120"/>
            </p14:xfrm>
          </p:contentPart>
        </mc:Choice>
        <mc:Fallback xmlns="">
          <p:pic>
            <p:nvPicPr>
              <p:cNvPr id="292" name="墨迹 291">
                <a:extLst>
                  <a:ext uri="{FF2B5EF4-FFF2-40B4-BE49-F238E27FC236}">
                    <a16:creationId xmlns:a16="http://schemas.microsoft.com/office/drawing/2014/main" id="{88188440-D468-A123-E5EF-95D791AE59B8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5652066" y="5850157"/>
                <a:ext cx="100800" cy="21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8" name="组合 297">
            <a:extLst>
              <a:ext uri="{FF2B5EF4-FFF2-40B4-BE49-F238E27FC236}">
                <a16:creationId xmlns:a16="http://schemas.microsoft.com/office/drawing/2014/main" id="{F4D52D2D-F483-5358-5DBC-E829E01B14F2}"/>
              </a:ext>
            </a:extLst>
          </p:cNvPr>
          <p:cNvGrpSpPr/>
          <p:nvPr/>
        </p:nvGrpSpPr>
        <p:grpSpPr>
          <a:xfrm>
            <a:off x="5580066" y="3007597"/>
            <a:ext cx="3042360" cy="1836360"/>
            <a:chOff x="5580066" y="3007597"/>
            <a:chExt cx="3042360" cy="183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20AA5FB5-514C-3094-F94C-1B6ABB741211}"/>
                    </a:ext>
                  </a:extLst>
                </p14:cNvPr>
                <p14:cNvContentPartPr/>
                <p14:nvPr/>
              </p14:nvContentPartPr>
              <p14:xfrm>
                <a:off x="7469706" y="3470917"/>
                <a:ext cx="14760" cy="1159560"/>
              </p14:xfrm>
            </p:contentPart>
          </mc:Choice>
          <mc:Fallback xmlns=""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20AA5FB5-514C-3094-F94C-1B6ABB741211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7460706" y="3461917"/>
                  <a:ext cx="32400" cy="11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69" name="墨迹 268">
                  <a:extLst>
                    <a:ext uri="{FF2B5EF4-FFF2-40B4-BE49-F238E27FC236}">
                      <a16:creationId xmlns:a16="http://schemas.microsoft.com/office/drawing/2014/main" id="{5F6CAB41-2C42-AE0D-4923-BCF0E5780B60}"/>
                    </a:ext>
                  </a:extLst>
                </p14:cNvPr>
                <p14:cNvContentPartPr/>
                <p14:nvPr/>
              </p14:nvContentPartPr>
              <p14:xfrm>
                <a:off x="7421466" y="3527077"/>
                <a:ext cx="1149840" cy="1316880"/>
              </p14:xfrm>
            </p:contentPart>
          </mc:Choice>
          <mc:Fallback xmlns="">
            <p:pic>
              <p:nvPicPr>
                <p:cNvPr id="269" name="墨迹 268">
                  <a:extLst>
                    <a:ext uri="{FF2B5EF4-FFF2-40B4-BE49-F238E27FC236}">
                      <a16:creationId xmlns:a16="http://schemas.microsoft.com/office/drawing/2014/main" id="{5F6CAB41-2C42-AE0D-4923-BCF0E5780B60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7412826" y="3518437"/>
                  <a:ext cx="1167480" cy="13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7E965CB5-B233-05CC-A1EE-ECA42CB47DD7}"/>
                    </a:ext>
                  </a:extLst>
                </p14:cNvPr>
                <p14:cNvContentPartPr/>
                <p14:nvPr/>
              </p14:nvContentPartPr>
              <p14:xfrm>
                <a:off x="7510026" y="4642717"/>
                <a:ext cx="1112400" cy="111960"/>
              </p14:xfrm>
            </p:contentPart>
          </mc:Choice>
          <mc:Fallback xmlns=""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7E965CB5-B233-05CC-A1EE-ECA42CB47DD7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7501386" y="4633717"/>
                  <a:ext cx="11300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82" name="墨迹 281">
                  <a:extLst>
                    <a:ext uri="{FF2B5EF4-FFF2-40B4-BE49-F238E27FC236}">
                      <a16:creationId xmlns:a16="http://schemas.microsoft.com/office/drawing/2014/main" id="{A86F371F-7A52-E7BE-88A5-9FB11C67CAEF}"/>
                    </a:ext>
                  </a:extLst>
                </p14:cNvPr>
                <p14:cNvContentPartPr/>
                <p14:nvPr/>
              </p14:nvContentPartPr>
              <p14:xfrm>
                <a:off x="5974266" y="3772597"/>
                <a:ext cx="2113200" cy="524520"/>
              </p14:xfrm>
            </p:contentPart>
          </mc:Choice>
          <mc:Fallback xmlns="">
            <p:pic>
              <p:nvPicPr>
                <p:cNvPr id="282" name="墨迹 281">
                  <a:extLst>
                    <a:ext uri="{FF2B5EF4-FFF2-40B4-BE49-F238E27FC236}">
                      <a16:creationId xmlns:a16="http://schemas.microsoft.com/office/drawing/2014/main" id="{A86F371F-7A52-E7BE-88A5-9FB11C67CAEF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5965626" y="3763597"/>
                  <a:ext cx="2130840" cy="54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83" name="墨迹 282">
                  <a:extLst>
                    <a:ext uri="{FF2B5EF4-FFF2-40B4-BE49-F238E27FC236}">
                      <a16:creationId xmlns:a16="http://schemas.microsoft.com/office/drawing/2014/main" id="{A24EE7C5-8662-F669-49B6-7208837D66D1}"/>
                    </a:ext>
                  </a:extLst>
                </p14:cNvPr>
                <p14:cNvContentPartPr/>
                <p14:nvPr/>
              </p14:nvContentPartPr>
              <p14:xfrm>
                <a:off x="8088186" y="4189837"/>
                <a:ext cx="59760" cy="140040"/>
              </p14:xfrm>
            </p:contentPart>
          </mc:Choice>
          <mc:Fallback xmlns="">
            <p:pic>
              <p:nvPicPr>
                <p:cNvPr id="283" name="墨迹 282">
                  <a:extLst>
                    <a:ext uri="{FF2B5EF4-FFF2-40B4-BE49-F238E27FC236}">
                      <a16:creationId xmlns:a16="http://schemas.microsoft.com/office/drawing/2014/main" id="{A24EE7C5-8662-F669-49B6-7208837D66D1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079546" y="4181197"/>
                  <a:ext cx="774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84" name="墨迹 283">
                  <a:extLst>
                    <a:ext uri="{FF2B5EF4-FFF2-40B4-BE49-F238E27FC236}">
                      <a16:creationId xmlns:a16="http://schemas.microsoft.com/office/drawing/2014/main" id="{FFFE31C9-7C7F-0F14-2DF5-CEBD925E75B1}"/>
                    </a:ext>
                  </a:extLst>
                </p14:cNvPr>
                <p14:cNvContentPartPr/>
                <p14:nvPr/>
              </p14:nvContentPartPr>
              <p14:xfrm>
                <a:off x="8064786" y="4385317"/>
                <a:ext cx="58320" cy="121680"/>
              </p14:xfrm>
            </p:contentPart>
          </mc:Choice>
          <mc:Fallback xmlns="">
            <p:pic>
              <p:nvPicPr>
                <p:cNvPr id="284" name="墨迹 283">
                  <a:extLst>
                    <a:ext uri="{FF2B5EF4-FFF2-40B4-BE49-F238E27FC236}">
                      <a16:creationId xmlns:a16="http://schemas.microsoft.com/office/drawing/2014/main" id="{FFFE31C9-7C7F-0F14-2DF5-CEBD925E75B1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055786" y="4376317"/>
                  <a:ext cx="759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85" name="墨迹 284">
                  <a:extLst>
                    <a:ext uri="{FF2B5EF4-FFF2-40B4-BE49-F238E27FC236}">
                      <a16:creationId xmlns:a16="http://schemas.microsoft.com/office/drawing/2014/main" id="{F01F977E-7297-D62F-220F-8A682710176E}"/>
                    </a:ext>
                  </a:extLst>
                </p14:cNvPr>
                <p14:cNvContentPartPr/>
                <p14:nvPr/>
              </p14:nvContentPartPr>
              <p14:xfrm>
                <a:off x="8158386" y="4433197"/>
                <a:ext cx="69120" cy="149400"/>
              </p14:xfrm>
            </p:contentPart>
          </mc:Choice>
          <mc:Fallback xmlns="">
            <p:pic>
              <p:nvPicPr>
                <p:cNvPr id="285" name="墨迹 284">
                  <a:extLst>
                    <a:ext uri="{FF2B5EF4-FFF2-40B4-BE49-F238E27FC236}">
                      <a16:creationId xmlns:a16="http://schemas.microsoft.com/office/drawing/2014/main" id="{F01F977E-7297-D62F-220F-8A682710176E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8149386" y="4424557"/>
                  <a:ext cx="867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86" name="墨迹 285">
                  <a:extLst>
                    <a:ext uri="{FF2B5EF4-FFF2-40B4-BE49-F238E27FC236}">
                      <a16:creationId xmlns:a16="http://schemas.microsoft.com/office/drawing/2014/main" id="{162305E6-8938-B84F-F991-FB3550BD0E00}"/>
                    </a:ext>
                  </a:extLst>
                </p14:cNvPr>
                <p14:cNvContentPartPr/>
                <p14:nvPr/>
              </p14:nvContentPartPr>
              <p14:xfrm>
                <a:off x="8161266" y="4411597"/>
                <a:ext cx="112680" cy="110880"/>
              </p14:xfrm>
            </p:contentPart>
          </mc:Choice>
          <mc:Fallback xmlns="">
            <p:pic>
              <p:nvPicPr>
                <p:cNvPr id="286" name="墨迹 285">
                  <a:extLst>
                    <a:ext uri="{FF2B5EF4-FFF2-40B4-BE49-F238E27FC236}">
                      <a16:creationId xmlns:a16="http://schemas.microsoft.com/office/drawing/2014/main" id="{162305E6-8938-B84F-F991-FB3550BD0E00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8152626" y="4402957"/>
                  <a:ext cx="1303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87" name="墨迹 286">
                  <a:extLst>
                    <a:ext uri="{FF2B5EF4-FFF2-40B4-BE49-F238E27FC236}">
                      <a16:creationId xmlns:a16="http://schemas.microsoft.com/office/drawing/2014/main" id="{AEB582CB-F48D-D6F4-5F68-190B9AE178F8}"/>
                    </a:ext>
                  </a:extLst>
                </p14:cNvPr>
                <p14:cNvContentPartPr/>
                <p14:nvPr/>
              </p14:nvContentPartPr>
              <p14:xfrm>
                <a:off x="8231106" y="4509517"/>
                <a:ext cx="51840" cy="88200"/>
              </p14:xfrm>
            </p:contentPart>
          </mc:Choice>
          <mc:Fallback xmlns="">
            <p:pic>
              <p:nvPicPr>
                <p:cNvPr id="287" name="墨迹 286">
                  <a:extLst>
                    <a:ext uri="{FF2B5EF4-FFF2-40B4-BE49-F238E27FC236}">
                      <a16:creationId xmlns:a16="http://schemas.microsoft.com/office/drawing/2014/main" id="{AEB582CB-F48D-D6F4-5F68-190B9AE178F8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8222106" y="4500517"/>
                  <a:ext cx="694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88" name="墨迹 287">
                  <a:extLst>
                    <a:ext uri="{FF2B5EF4-FFF2-40B4-BE49-F238E27FC236}">
                      <a16:creationId xmlns:a16="http://schemas.microsoft.com/office/drawing/2014/main" id="{B3D7352D-AA3D-35BB-25AB-F0400C7B6994}"/>
                    </a:ext>
                  </a:extLst>
                </p14:cNvPr>
                <p14:cNvContentPartPr/>
                <p14:nvPr/>
              </p14:nvContentPartPr>
              <p14:xfrm>
                <a:off x="8326146" y="4420957"/>
                <a:ext cx="99360" cy="185760"/>
              </p14:xfrm>
            </p:contentPart>
          </mc:Choice>
          <mc:Fallback xmlns="">
            <p:pic>
              <p:nvPicPr>
                <p:cNvPr id="288" name="墨迹 287">
                  <a:extLst>
                    <a:ext uri="{FF2B5EF4-FFF2-40B4-BE49-F238E27FC236}">
                      <a16:creationId xmlns:a16="http://schemas.microsoft.com/office/drawing/2014/main" id="{B3D7352D-AA3D-35BB-25AB-F0400C7B6994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8317506" y="4411957"/>
                  <a:ext cx="11700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89" name="墨迹 288">
                  <a:extLst>
                    <a:ext uri="{FF2B5EF4-FFF2-40B4-BE49-F238E27FC236}">
                      <a16:creationId xmlns:a16="http://schemas.microsoft.com/office/drawing/2014/main" id="{1FAE5AA6-A615-2967-9023-980C779B2974}"/>
                    </a:ext>
                  </a:extLst>
                </p14:cNvPr>
                <p14:cNvContentPartPr/>
                <p14:nvPr/>
              </p14:nvContentPartPr>
              <p14:xfrm>
                <a:off x="8390946" y="4349677"/>
                <a:ext cx="104760" cy="314280"/>
              </p14:xfrm>
            </p:contentPart>
          </mc:Choice>
          <mc:Fallback xmlns="">
            <p:pic>
              <p:nvPicPr>
                <p:cNvPr id="289" name="墨迹 288">
                  <a:extLst>
                    <a:ext uri="{FF2B5EF4-FFF2-40B4-BE49-F238E27FC236}">
                      <a16:creationId xmlns:a16="http://schemas.microsoft.com/office/drawing/2014/main" id="{1FAE5AA6-A615-2967-9023-980C779B2974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8381946" y="4340677"/>
                  <a:ext cx="1224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1511C139-1565-C890-CDA5-1449A3E62433}"/>
                    </a:ext>
                  </a:extLst>
                </p14:cNvPr>
                <p14:cNvContentPartPr/>
                <p14:nvPr/>
              </p14:nvContentPartPr>
              <p14:xfrm>
                <a:off x="5580066" y="3470917"/>
                <a:ext cx="92520" cy="1102680"/>
              </p14:xfrm>
            </p:contentPart>
          </mc:Choice>
          <mc:Fallback xmlns=""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1511C139-1565-C890-CDA5-1449A3E62433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5571426" y="3461917"/>
                  <a:ext cx="110160" cy="11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D6DE8C2F-B47D-8AF9-AB83-04729CAA623B}"/>
                    </a:ext>
                  </a:extLst>
                </p14:cNvPr>
                <p14:cNvContentPartPr/>
                <p14:nvPr/>
              </p14:nvContentPartPr>
              <p14:xfrm>
                <a:off x="5690226" y="3435277"/>
                <a:ext cx="1139760" cy="120204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D6DE8C2F-B47D-8AF9-AB83-04729CAA623B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5681226" y="3426637"/>
                  <a:ext cx="1157400" cy="12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5BE96CB2-B99B-023B-DD21-B8580B25B5FF}"/>
                    </a:ext>
                  </a:extLst>
                </p14:cNvPr>
                <p14:cNvContentPartPr/>
                <p14:nvPr/>
              </p14:nvContentPartPr>
              <p14:xfrm>
                <a:off x="5654946" y="4536157"/>
                <a:ext cx="1131840" cy="72000"/>
              </p14:xfrm>
            </p:contentPart>
          </mc:Choice>
          <mc:Fallback xmlns=""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5BE96CB2-B99B-023B-DD21-B8580B25B5FF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5645946" y="4527517"/>
                  <a:ext cx="11494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72" name="墨迹 271">
                  <a:extLst>
                    <a:ext uri="{FF2B5EF4-FFF2-40B4-BE49-F238E27FC236}">
                      <a16:creationId xmlns:a16="http://schemas.microsoft.com/office/drawing/2014/main" id="{BE22D077-FE35-30F6-6DEF-62059571D96A}"/>
                    </a:ext>
                  </a:extLst>
                </p14:cNvPr>
                <p14:cNvContentPartPr/>
                <p14:nvPr/>
              </p14:nvContentPartPr>
              <p14:xfrm>
                <a:off x="5903346" y="3765397"/>
                <a:ext cx="360" cy="7560"/>
              </p14:xfrm>
            </p:contentPart>
          </mc:Choice>
          <mc:Fallback xmlns="">
            <p:pic>
              <p:nvPicPr>
                <p:cNvPr id="272" name="墨迹 271">
                  <a:extLst>
                    <a:ext uri="{FF2B5EF4-FFF2-40B4-BE49-F238E27FC236}">
                      <a16:creationId xmlns:a16="http://schemas.microsoft.com/office/drawing/2014/main" id="{BE22D077-FE35-30F6-6DEF-62059571D96A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5894346" y="3756757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3" name="墨迹 272">
                  <a:extLst>
                    <a:ext uri="{FF2B5EF4-FFF2-40B4-BE49-F238E27FC236}">
                      <a16:creationId xmlns:a16="http://schemas.microsoft.com/office/drawing/2014/main" id="{6D6457DE-7030-79CD-2AA9-35BA5B41222D}"/>
                    </a:ext>
                  </a:extLst>
                </p14:cNvPr>
                <p14:cNvContentPartPr/>
                <p14:nvPr/>
              </p14:nvContentPartPr>
              <p14:xfrm>
                <a:off x="5962746" y="3088957"/>
                <a:ext cx="47520" cy="290160"/>
              </p14:xfrm>
            </p:contentPart>
          </mc:Choice>
          <mc:Fallback xmlns="">
            <p:pic>
              <p:nvPicPr>
                <p:cNvPr id="273" name="墨迹 272">
                  <a:extLst>
                    <a:ext uri="{FF2B5EF4-FFF2-40B4-BE49-F238E27FC236}">
                      <a16:creationId xmlns:a16="http://schemas.microsoft.com/office/drawing/2014/main" id="{6D6457DE-7030-79CD-2AA9-35BA5B41222D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5953746" y="3080317"/>
                  <a:ext cx="651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4" name="墨迹 273">
                  <a:extLst>
                    <a:ext uri="{FF2B5EF4-FFF2-40B4-BE49-F238E27FC236}">
                      <a16:creationId xmlns:a16="http://schemas.microsoft.com/office/drawing/2014/main" id="{2D3561E9-14EF-B1D4-1A39-218C66C0083D}"/>
                    </a:ext>
                  </a:extLst>
                </p14:cNvPr>
                <p14:cNvContentPartPr/>
                <p14:nvPr/>
              </p14:nvContentPartPr>
              <p14:xfrm>
                <a:off x="5775546" y="3883837"/>
                <a:ext cx="48240" cy="163800"/>
              </p14:xfrm>
            </p:contentPart>
          </mc:Choice>
          <mc:Fallback xmlns="">
            <p:pic>
              <p:nvPicPr>
                <p:cNvPr id="274" name="墨迹 273">
                  <a:extLst>
                    <a:ext uri="{FF2B5EF4-FFF2-40B4-BE49-F238E27FC236}">
                      <a16:creationId xmlns:a16="http://schemas.microsoft.com/office/drawing/2014/main" id="{2D3561E9-14EF-B1D4-1A39-218C66C0083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5766906" y="3875197"/>
                  <a:ext cx="6588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5" name="墨迹 274">
                  <a:extLst>
                    <a:ext uri="{FF2B5EF4-FFF2-40B4-BE49-F238E27FC236}">
                      <a16:creationId xmlns:a16="http://schemas.microsoft.com/office/drawing/2014/main" id="{DC2DB877-0BCB-7A5C-AD27-CC0C460470DE}"/>
                    </a:ext>
                  </a:extLst>
                </p14:cNvPr>
                <p14:cNvContentPartPr/>
                <p14:nvPr/>
              </p14:nvContentPartPr>
              <p14:xfrm>
                <a:off x="5875626" y="3914797"/>
                <a:ext cx="50400" cy="133560"/>
              </p14:xfrm>
            </p:contentPart>
          </mc:Choice>
          <mc:Fallback xmlns="">
            <p:pic>
              <p:nvPicPr>
                <p:cNvPr id="275" name="墨迹 274">
                  <a:extLst>
                    <a:ext uri="{FF2B5EF4-FFF2-40B4-BE49-F238E27FC236}">
                      <a16:creationId xmlns:a16="http://schemas.microsoft.com/office/drawing/2014/main" id="{DC2DB877-0BCB-7A5C-AD27-CC0C460470DE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5866626" y="3906157"/>
                  <a:ext cx="68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6" name="墨迹 275">
                  <a:extLst>
                    <a:ext uri="{FF2B5EF4-FFF2-40B4-BE49-F238E27FC236}">
                      <a16:creationId xmlns:a16="http://schemas.microsoft.com/office/drawing/2014/main" id="{703E3BE4-C506-418F-F735-49E9F8DB8D52}"/>
                    </a:ext>
                  </a:extLst>
                </p14:cNvPr>
                <p14:cNvContentPartPr/>
                <p14:nvPr/>
              </p14:nvContentPartPr>
              <p14:xfrm>
                <a:off x="5977866" y="3994717"/>
                <a:ext cx="14760" cy="90000"/>
              </p14:xfrm>
            </p:contentPart>
          </mc:Choice>
          <mc:Fallback xmlns="">
            <p:pic>
              <p:nvPicPr>
                <p:cNvPr id="276" name="墨迹 275">
                  <a:extLst>
                    <a:ext uri="{FF2B5EF4-FFF2-40B4-BE49-F238E27FC236}">
                      <a16:creationId xmlns:a16="http://schemas.microsoft.com/office/drawing/2014/main" id="{703E3BE4-C506-418F-F735-49E9F8DB8D52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5968866" y="3985717"/>
                  <a:ext cx="3240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7" name="墨迹 276">
                  <a:extLst>
                    <a:ext uri="{FF2B5EF4-FFF2-40B4-BE49-F238E27FC236}">
                      <a16:creationId xmlns:a16="http://schemas.microsoft.com/office/drawing/2014/main" id="{2FF06D05-0109-870F-CF92-62155EA70336}"/>
                    </a:ext>
                  </a:extLst>
                </p14:cNvPr>
                <p14:cNvContentPartPr/>
                <p14:nvPr/>
              </p14:nvContentPartPr>
              <p14:xfrm>
                <a:off x="6036546" y="3959077"/>
                <a:ext cx="57960" cy="108720"/>
              </p14:xfrm>
            </p:contentPart>
          </mc:Choice>
          <mc:Fallback xmlns="">
            <p:pic>
              <p:nvPicPr>
                <p:cNvPr id="277" name="墨迹 276">
                  <a:extLst>
                    <a:ext uri="{FF2B5EF4-FFF2-40B4-BE49-F238E27FC236}">
                      <a16:creationId xmlns:a16="http://schemas.microsoft.com/office/drawing/2014/main" id="{2FF06D05-0109-870F-CF92-62155EA70336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6027546" y="3950437"/>
                  <a:ext cx="7560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8" name="墨迹 277">
                  <a:extLst>
                    <a:ext uri="{FF2B5EF4-FFF2-40B4-BE49-F238E27FC236}">
                      <a16:creationId xmlns:a16="http://schemas.microsoft.com/office/drawing/2014/main" id="{C1CD7E66-B8E2-463B-223F-0DBE04898BF6}"/>
                    </a:ext>
                  </a:extLst>
                </p14:cNvPr>
                <p14:cNvContentPartPr/>
                <p14:nvPr/>
              </p14:nvContentPartPr>
              <p14:xfrm>
                <a:off x="6133026" y="3879157"/>
                <a:ext cx="72360" cy="268200"/>
              </p14:xfrm>
            </p:contentPart>
          </mc:Choice>
          <mc:Fallback xmlns="">
            <p:pic>
              <p:nvPicPr>
                <p:cNvPr id="278" name="墨迹 277">
                  <a:extLst>
                    <a:ext uri="{FF2B5EF4-FFF2-40B4-BE49-F238E27FC236}">
                      <a16:creationId xmlns:a16="http://schemas.microsoft.com/office/drawing/2014/main" id="{C1CD7E66-B8E2-463B-223F-0DBE04898BF6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6124386" y="3870517"/>
                  <a:ext cx="900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80" name="墨迹 279">
                  <a:extLst>
                    <a:ext uri="{FF2B5EF4-FFF2-40B4-BE49-F238E27FC236}">
                      <a16:creationId xmlns:a16="http://schemas.microsoft.com/office/drawing/2014/main" id="{AE435521-5991-03ED-3EB2-1EC991416BED}"/>
                    </a:ext>
                  </a:extLst>
                </p14:cNvPr>
                <p14:cNvContentPartPr/>
                <p14:nvPr/>
              </p14:nvContentPartPr>
              <p14:xfrm>
                <a:off x="5912346" y="3750277"/>
                <a:ext cx="7560" cy="40320"/>
              </p14:xfrm>
            </p:contentPart>
          </mc:Choice>
          <mc:Fallback xmlns="">
            <p:pic>
              <p:nvPicPr>
                <p:cNvPr id="280" name="墨迹 279">
                  <a:extLst>
                    <a:ext uri="{FF2B5EF4-FFF2-40B4-BE49-F238E27FC236}">
                      <a16:creationId xmlns:a16="http://schemas.microsoft.com/office/drawing/2014/main" id="{AE435521-5991-03ED-3EB2-1EC991416BED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5903346" y="3741637"/>
                  <a:ext cx="2520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4" name="墨迹 293">
                  <a:extLst>
                    <a:ext uri="{FF2B5EF4-FFF2-40B4-BE49-F238E27FC236}">
                      <a16:creationId xmlns:a16="http://schemas.microsoft.com/office/drawing/2014/main" id="{9A0E0731-7F8B-99F0-5868-90BBD5366A51}"/>
                    </a:ext>
                  </a:extLst>
                </p14:cNvPr>
                <p14:cNvContentPartPr/>
                <p14:nvPr/>
              </p14:nvContentPartPr>
              <p14:xfrm>
                <a:off x="6915666" y="3007597"/>
                <a:ext cx="186480" cy="276840"/>
              </p14:xfrm>
            </p:contentPart>
          </mc:Choice>
          <mc:Fallback xmlns="">
            <p:pic>
              <p:nvPicPr>
                <p:cNvPr id="294" name="墨迹 293">
                  <a:extLst>
                    <a:ext uri="{FF2B5EF4-FFF2-40B4-BE49-F238E27FC236}">
                      <a16:creationId xmlns:a16="http://schemas.microsoft.com/office/drawing/2014/main" id="{9A0E0731-7F8B-99F0-5868-90BBD5366A51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6906666" y="2998957"/>
                  <a:ext cx="2041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5" name="墨迹 294">
                  <a:extLst>
                    <a:ext uri="{FF2B5EF4-FFF2-40B4-BE49-F238E27FC236}">
                      <a16:creationId xmlns:a16="http://schemas.microsoft.com/office/drawing/2014/main" id="{28135639-37E8-0504-AFDA-AED68289042C}"/>
                    </a:ext>
                  </a:extLst>
                </p14:cNvPr>
                <p14:cNvContentPartPr/>
                <p14:nvPr/>
              </p14:nvContentPartPr>
              <p14:xfrm>
                <a:off x="7231026" y="3027037"/>
                <a:ext cx="209160" cy="17640"/>
              </p14:xfrm>
            </p:contentPart>
          </mc:Choice>
          <mc:Fallback xmlns="">
            <p:pic>
              <p:nvPicPr>
                <p:cNvPr id="295" name="墨迹 294">
                  <a:extLst>
                    <a:ext uri="{FF2B5EF4-FFF2-40B4-BE49-F238E27FC236}">
                      <a16:creationId xmlns:a16="http://schemas.microsoft.com/office/drawing/2014/main" id="{28135639-37E8-0504-AFDA-AED68289042C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7222026" y="3018037"/>
                  <a:ext cx="2268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6" name="墨迹 295">
                  <a:extLst>
                    <a:ext uri="{FF2B5EF4-FFF2-40B4-BE49-F238E27FC236}">
                      <a16:creationId xmlns:a16="http://schemas.microsoft.com/office/drawing/2014/main" id="{5B6D6036-8C04-10DB-7640-56CC18237ABD}"/>
                    </a:ext>
                  </a:extLst>
                </p14:cNvPr>
                <p14:cNvContentPartPr/>
                <p14:nvPr/>
              </p14:nvContentPartPr>
              <p14:xfrm>
                <a:off x="7306266" y="3035677"/>
                <a:ext cx="53640" cy="354960"/>
              </p14:xfrm>
            </p:contentPart>
          </mc:Choice>
          <mc:Fallback xmlns="">
            <p:pic>
              <p:nvPicPr>
                <p:cNvPr id="296" name="墨迹 295">
                  <a:extLst>
                    <a:ext uri="{FF2B5EF4-FFF2-40B4-BE49-F238E27FC236}">
                      <a16:creationId xmlns:a16="http://schemas.microsoft.com/office/drawing/2014/main" id="{5B6D6036-8C04-10DB-7640-56CC18237ABD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7297266" y="3027037"/>
                  <a:ext cx="71280" cy="37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97" name="墨迹 296">
                  <a:extLst>
                    <a:ext uri="{FF2B5EF4-FFF2-40B4-BE49-F238E27FC236}">
                      <a16:creationId xmlns:a16="http://schemas.microsoft.com/office/drawing/2014/main" id="{C565AC26-AC64-EE0F-7CE1-A4EEF2E7888C}"/>
                    </a:ext>
                  </a:extLst>
                </p14:cNvPr>
                <p14:cNvContentPartPr/>
                <p14:nvPr/>
              </p14:nvContentPartPr>
              <p14:xfrm>
                <a:off x="7547466" y="3337717"/>
                <a:ext cx="7560" cy="360"/>
              </p14:xfrm>
            </p:contentPart>
          </mc:Choice>
          <mc:Fallback xmlns="">
            <p:pic>
              <p:nvPicPr>
                <p:cNvPr id="297" name="墨迹 296">
                  <a:extLst>
                    <a:ext uri="{FF2B5EF4-FFF2-40B4-BE49-F238E27FC236}">
                      <a16:creationId xmlns:a16="http://schemas.microsoft.com/office/drawing/2014/main" id="{C565AC26-AC64-EE0F-7CE1-A4EEF2E7888C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7538826" y="3328717"/>
                  <a:ext cx="252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287020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" name="组合 75">
            <a:extLst>
              <a:ext uri="{FF2B5EF4-FFF2-40B4-BE49-F238E27FC236}">
                <a16:creationId xmlns:a16="http://schemas.microsoft.com/office/drawing/2014/main" id="{801FF388-EDAC-EBDD-D872-559BD7D086F1}"/>
              </a:ext>
            </a:extLst>
          </p:cNvPr>
          <p:cNvGrpSpPr/>
          <p:nvPr/>
        </p:nvGrpSpPr>
        <p:grpSpPr>
          <a:xfrm>
            <a:off x="614226" y="1491277"/>
            <a:ext cx="7107120" cy="1812240"/>
            <a:chOff x="614226" y="1491277"/>
            <a:chExt cx="7107120" cy="181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DDF12F16-AFE1-5A58-F7F4-3EC90BF38154}"/>
                    </a:ext>
                  </a:extLst>
                </p14:cNvPr>
                <p14:cNvContentPartPr/>
                <p14:nvPr/>
              </p14:nvContentPartPr>
              <p14:xfrm>
                <a:off x="614226" y="1536997"/>
                <a:ext cx="96120" cy="11332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DDF12F16-AFE1-5A58-F7F4-3EC90BF38154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05226" y="1528357"/>
                  <a:ext cx="113760" cy="11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DDC4711-1B1A-FEE5-640E-09CA5D0BA689}"/>
                    </a:ext>
                  </a:extLst>
                </p14:cNvPr>
                <p14:cNvContentPartPr/>
                <p14:nvPr/>
              </p14:nvContentPartPr>
              <p14:xfrm>
                <a:off x="727626" y="1491277"/>
                <a:ext cx="1530720" cy="810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DDC4711-1B1A-FEE5-640E-09CA5D0BA68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8626" y="1482277"/>
                  <a:ext cx="15483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B90A9DD7-F9E7-34F8-054A-4EBECE3AFEB2}"/>
                    </a:ext>
                  </a:extLst>
                </p14:cNvPr>
                <p14:cNvContentPartPr/>
                <p14:nvPr/>
              </p14:nvContentPartPr>
              <p14:xfrm>
                <a:off x="2224146" y="1562197"/>
                <a:ext cx="21960" cy="39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B90A9DD7-F9E7-34F8-054A-4EBECE3AFEB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215506" y="1553197"/>
                  <a:ext cx="396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BB7A2D2-2026-0F8A-3EB2-795F977ED0C4}"/>
                    </a:ext>
                  </a:extLst>
                </p14:cNvPr>
                <p14:cNvContentPartPr/>
                <p14:nvPr/>
              </p14:nvContentPartPr>
              <p14:xfrm>
                <a:off x="2025786" y="1553197"/>
                <a:ext cx="193680" cy="16959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BB7A2D2-2026-0F8A-3EB2-795F977ED0C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16786" y="1544557"/>
                  <a:ext cx="211320" cy="171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62E1D229-9E67-2367-3B13-A04076C55069}"/>
                    </a:ext>
                  </a:extLst>
                </p14:cNvPr>
                <p14:cNvContentPartPr/>
                <p14:nvPr/>
              </p14:nvContentPartPr>
              <p14:xfrm>
                <a:off x="969546" y="2689357"/>
                <a:ext cx="33480" cy="414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62E1D229-9E67-2367-3B13-A04076C5506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60906" y="2680717"/>
                  <a:ext cx="511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ECBF4A6-DE9C-1926-A791-C31208BCB76F}"/>
                    </a:ext>
                  </a:extLst>
                </p14:cNvPr>
                <p14:cNvContentPartPr/>
                <p14:nvPr/>
              </p14:nvContentPartPr>
              <p14:xfrm>
                <a:off x="635106" y="2538877"/>
                <a:ext cx="20520" cy="6771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ECBF4A6-DE9C-1926-A791-C31208BCB76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26106" y="2529877"/>
                  <a:ext cx="38160" cy="69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102DF20-3927-A928-1A4A-F5E4F1BD7C2B}"/>
                    </a:ext>
                  </a:extLst>
                </p14:cNvPr>
                <p14:cNvContentPartPr/>
                <p14:nvPr/>
              </p14:nvContentPartPr>
              <p14:xfrm>
                <a:off x="674346" y="3132517"/>
                <a:ext cx="1324800" cy="187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102DF20-3927-A928-1A4A-F5E4F1BD7C2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65346" y="3123877"/>
                  <a:ext cx="13424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C924F71-F9AD-C9ED-AECC-74D3D820AC82}"/>
                    </a:ext>
                  </a:extLst>
                </p14:cNvPr>
                <p14:cNvContentPartPr/>
                <p14:nvPr/>
              </p14:nvContentPartPr>
              <p14:xfrm>
                <a:off x="639066" y="2325757"/>
                <a:ext cx="1293480" cy="741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C924F71-F9AD-C9ED-AECC-74D3D820AC8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30066" y="2316757"/>
                  <a:ext cx="13111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F3FCB38-13C2-133A-7D94-1F88335AC686}"/>
                    </a:ext>
                  </a:extLst>
                </p14:cNvPr>
                <p14:cNvContentPartPr/>
                <p14:nvPr/>
              </p14:nvContentPartPr>
              <p14:xfrm>
                <a:off x="1268706" y="1553197"/>
                <a:ext cx="81720" cy="13946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F3FCB38-13C2-133A-7D94-1F88335AC68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260066" y="1544557"/>
                  <a:ext cx="99360" cy="14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AEE1E1D-92BF-95BC-4716-672192B8822B}"/>
                    </a:ext>
                  </a:extLst>
                </p14:cNvPr>
                <p14:cNvContentPartPr/>
                <p14:nvPr/>
              </p14:nvContentPartPr>
              <p14:xfrm>
                <a:off x="879186" y="1828597"/>
                <a:ext cx="132840" cy="3391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AEE1E1D-92BF-95BC-4716-672192B8822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0546" y="1819597"/>
                  <a:ext cx="15048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52ABE61-8AF5-AEF1-7725-B783B14E523B}"/>
                    </a:ext>
                  </a:extLst>
                </p14:cNvPr>
                <p14:cNvContentPartPr/>
                <p14:nvPr/>
              </p14:nvContentPartPr>
              <p14:xfrm>
                <a:off x="958386" y="1819237"/>
                <a:ext cx="81000" cy="3891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52ABE61-8AF5-AEF1-7725-B783B14E523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9746" y="1810597"/>
                  <a:ext cx="98640" cy="40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D435F00-741A-1DFC-1912-F274AB6A97BA}"/>
                    </a:ext>
                  </a:extLst>
                </p14:cNvPr>
                <p14:cNvContentPartPr/>
                <p14:nvPr/>
              </p14:nvContentPartPr>
              <p14:xfrm>
                <a:off x="922746" y="2042797"/>
                <a:ext cx="130320" cy="255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D435F00-741A-1DFC-1912-F274AB6A97B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4106" y="2033797"/>
                  <a:ext cx="14796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95308A0-A499-9298-71D7-E35427F8F0DB}"/>
                    </a:ext>
                  </a:extLst>
                </p14:cNvPr>
                <p14:cNvContentPartPr/>
                <p14:nvPr/>
              </p14:nvContentPartPr>
              <p14:xfrm>
                <a:off x="1600626" y="1828597"/>
                <a:ext cx="32760" cy="3196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95308A0-A499-9298-71D7-E35427F8F0D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91986" y="1819597"/>
                  <a:ext cx="504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1B86362-1CFB-91C1-EB1A-6A1DDCE730CD}"/>
                    </a:ext>
                  </a:extLst>
                </p14:cNvPr>
                <p14:cNvContentPartPr/>
                <p14:nvPr/>
              </p14:nvContentPartPr>
              <p14:xfrm>
                <a:off x="1615386" y="1833277"/>
                <a:ext cx="86760" cy="2473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1B86362-1CFB-91C1-EB1A-6A1DDCE730C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06746" y="1824277"/>
                  <a:ext cx="1044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1CE0661-912E-C2CF-01AB-2F17515D551D}"/>
                    </a:ext>
                  </a:extLst>
                </p14:cNvPr>
                <p14:cNvContentPartPr/>
                <p14:nvPr/>
              </p14:nvContentPartPr>
              <p14:xfrm>
                <a:off x="879906" y="2672077"/>
                <a:ext cx="133200" cy="2026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1CE0661-912E-C2CF-01AB-2F17515D551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71266" y="2663077"/>
                  <a:ext cx="1508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BD36A6A-56C6-59F2-FE17-E24477B3943E}"/>
                    </a:ext>
                  </a:extLst>
                </p14:cNvPr>
                <p14:cNvContentPartPr/>
                <p14:nvPr/>
              </p14:nvContentPartPr>
              <p14:xfrm>
                <a:off x="1588746" y="2645077"/>
                <a:ext cx="360" cy="2516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BD36A6A-56C6-59F2-FE17-E24477B3943E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80106" y="2636437"/>
                  <a:ext cx="180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8597D632-BC91-B6B3-341D-E2856FDF4B41}"/>
                    </a:ext>
                  </a:extLst>
                </p14:cNvPr>
                <p14:cNvContentPartPr/>
                <p14:nvPr/>
              </p14:nvContentPartPr>
              <p14:xfrm>
                <a:off x="1585506" y="2591797"/>
                <a:ext cx="113400" cy="300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8597D632-BC91-B6B3-341D-E2856FDF4B4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576866" y="2583157"/>
                  <a:ext cx="1310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E688C31-6EBB-EE9B-E00D-A75961F77AF0}"/>
                    </a:ext>
                  </a:extLst>
                </p14:cNvPr>
                <p14:cNvContentPartPr/>
                <p14:nvPr/>
              </p14:nvContentPartPr>
              <p14:xfrm>
                <a:off x="2396586" y="2423317"/>
                <a:ext cx="731160" cy="1317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E688C31-6EBB-EE9B-E00D-A75961F77AF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87586" y="2414677"/>
                  <a:ext cx="748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99F1A06-1CD7-4CCE-A661-7F3BE0A22837}"/>
                    </a:ext>
                  </a:extLst>
                </p14:cNvPr>
                <p14:cNvContentPartPr/>
                <p14:nvPr/>
              </p14:nvContentPartPr>
              <p14:xfrm>
                <a:off x="3089226" y="2520877"/>
                <a:ext cx="213120" cy="165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99F1A06-1CD7-4CCE-A661-7F3BE0A2283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80226" y="2512237"/>
                  <a:ext cx="2307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2A3F9120-B0A1-EE86-DAFC-B56E93BAAB9E}"/>
                    </a:ext>
                  </a:extLst>
                </p14:cNvPr>
                <p14:cNvContentPartPr/>
                <p14:nvPr/>
              </p14:nvContentPartPr>
              <p14:xfrm>
                <a:off x="3306666" y="2478397"/>
                <a:ext cx="94320" cy="993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2A3F9120-B0A1-EE86-DAFC-B56E93BAAB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97666" y="2469397"/>
                  <a:ext cx="1119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9A2A6D9-FA2F-D5B8-7FA5-C2D8C82B545C}"/>
                    </a:ext>
                  </a:extLst>
                </p14:cNvPr>
                <p14:cNvContentPartPr/>
                <p14:nvPr/>
              </p14:nvContentPartPr>
              <p14:xfrm>
                <a:off x="3488106" y="1571197"/>
                <a:ext cx="98640" cy="12297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9A2A6D9-FA2F-D5B8-7FA5-C2D8C82B545C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479466" y="1562197"/>
                  <a:ext cx="116280" cy="12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1CF6C47-2EE7-4248-434A-189C284988D6}"/>
                    </a:ext>
                  </a:extLst>
                </p14:cNvPr>
                <p14:cNvContentPartPr/>
                <p14:nvPr/>
              </p14:nvContentPartPr>
              <p14:xfrm>
                <a:off x="3533106" y="2813917"/>
                <a:ext cx="29160" cy="3906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1CF6C47-2EE7-4248-434A-189C284988D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524106" y="2805277"/>
                  <a:ext cx="4680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133A819-6A9C-FF49-E7AA-A0AB0FEA42CC}"/>
                    </a:ext>
                  </a:extLst>
                </p14:cNvPr>
                <p14:cNvContentPartPr/>
                <p14:nvPr/>
              </p14:nvContentPartPr>
              <p14:xfrm>
                <a:off x="3630666" y="1651117"/>
                <a:ext cx="1335240" cy="107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133A819-6A9C-FF49-E7AA-A0AB0FEA42C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21666" y="1642117"/>
                  <a:ext cx="135288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7BD3F8C-6F15-E24D-AC04-5A7D38E17CB2}"/>
                    </a:ext>
                  </a:extLst>
                </p14:cNvPr>
                <p14:cNvContentPartPr/>
                <p14:nvPr/>
              </p14:nvContentPartPr>
              <p14:xfrm>
                <a:off x="4802106" y="1757317"/>
                <a:ext cx="151560" cy="13784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7BD3F8C-6F15-E24D-AC04-5A7D38E17CB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793466" y="1748677"/>
                  <a:ext cx="169200" cy="139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2A871D1-BCF3-1DE3-AA29-104D914449E3}"/>
                    </a:ext>
                  </a:extLst>
                </p14:cNvPr>
                <p14:cNvContentPartPr/>
                <p14:nvPr/>
              </p14:nvContentPartPr>
              <p14:xfrm>
                <a:off x="3659826" y="3097957"/>
                <a:ext cx="980280" cy="997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2A871D1-BCF3-1DE3-AA29-104D914449E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651186" y="3089317"/>
                  <a:ext cx="9979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4A04BD6-9A7C-1DBC-FDA2-369375D4AEEA}"/>
                    </a:ext>
                  </a:extLst>
                </p14:cNvPr>
                <p14:cNvContentPartPr/>
                <p14:nvPr/>
              </p14:nvContentPartPr>
              <p14:xfrm>
                <a:off x="3533106" y="2334397"/>
                <a:ext cx="1356840" cy="1710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4A04BD6-9A7C-1DBC-FDA2-369375D4AEE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24106" y="2325757"/>
                  <a:ext cx="13744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E08BD51-25FE-0C3A-055F-6B3BAA8B37F1}"/>
                    </a:ext>
                  </a:extLst>
                </p14:cNvPr>
                <p14:cNvContentPartPr/>
                <p14:nvPr/>
              </p14:nvContentPartPr>
              <p14:xfrm>
                <a:off x="4118106" y="1830757"/>
                <a:ext cx="90000" cy="13449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E08BD51-25FE-0C3A-055F-6B3BAA8B37F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109106" y="1821757"/>
                  <a:ext cx="107640" cy="13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0D02C7B9-EB44-B0F6-53F9-F35C34B94C5B}"/>
                    </a:ext>
                  </a:extLst>
                </p14:cNvPr>
                <p14:cNvContentPartPr/>
                <p14:nvPr/>
              </p14:nvContentPartPr>
              <p14:xfrm>
                <a:off x="3922626" y="1952437"/>
                <a:ext cx="19080" cy="2448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0D02C7B9-EB44-B0F6-53F9-F35C34B94C5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13986" y="1943797"/>
                  <a:ext cx="3672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B465A9B-086F-0C74-D05E-F28A4171D212}"/>
                    </a:ext>
                  </a:extLst>
                </p14:cNvPr>
                <p14:cNvContentPartPr/>
                <p14:nvPr/>
              </p14:nvContentPartPr>
              <p14:xfrm>
                <a:off x="3922266" y="1917517"/>
                <a:ext cx="117720" cy="2232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B465A9B-086F-0C74-D05E-F28A4171D21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13266" y="1908877"/>
                  <a:ext cx="135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1C85F42-BA6F-7C78-32AB-C2B4B68E1B6C}"/>
                    </a:ext>
                  </a:extLst>
                </p14:cNvPr>
                <p14:cNvContentPartPr/>
                <p14:nvPr/>
              </p14:nvContentPartPr>
              <p14:xfrm>
                <a:off x="4322226" y="2716357"/>
                <a:ext cx="134280" cy="30060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1C85F42-BA6F-7C78-32AB-C2B4B68E1B6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13586" y="2707357"/>
                  <a:ext cx="1519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BC5AA48-3FDF-07F9-FB41-6E7CD464262F}"/>
                    </a:ext>
                  </a:extLst>
                </p14:cNvPr>
                <p14:cNvContentPartPr/>
                <p14:nvPr/>
              </p14:nvContentPartPr>
              <p14:xfrm>
                <a:off x="4438506" y="2665237"/>
                <a:ext cx="54360" cy="3034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BC5AA48-3FDF-07F9-FB41-6E7CD464262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29866" y="2656237"/>
                  <a:ext cx="72000" cy="32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D12B0F4E-45AD-A071-0C28-6E2A1F28D130}"/>
                    </a:ext>
                  </a:extLst>
                </p14:cNvPr>
                <p14:cNvContentPartPr/>
                <p14:nvPr/>
              </p14:nvContentPartPr>
              <p14:xfrm>
                <a:off x="4402866" y="2876197"/>
                <a:ext cx="71280" cy="180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D12B0F4E-45AD-A071-0C28-6E2A1F28D13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394226" y="2867557"/>
                  <a:ext cx="88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4FA6473-9E77-7ADB-CC4D-08E7D84B4354}"/>
                    </a:ext>
                  </a:extLst>
                </p14:cNvPr>
                <p14:cNvContentPartPr/>
                <p14:nvPr/>
              </p14:nvContentPartPr>
              <p14:xfrm>
                <a:off x="3763146" y="2618797"/>
                <a:ext cx="19080" cy="2210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4FA6473-9E77-7ADB-CC4D-08E7D84B435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754146" y="2609797"/>
                  <a:ext cx="3672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656A658D-4DE8-9AE3-4F50-E9F5C788232F}"/>
                    </a:ext>
                  </a:extLst>
                </p14:cNvPr>
                <p14:cNvContentPartPr/>
                <p14:nvPr/>
              </p14:nvContentPartPr>
              <p14:xfrm>
                <a:off x="3772506" y="2609797"/>
                <a:ext cx="64440" cy="2192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656A658D-4DE8-9AE3-4F50-E9F5C788232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763866" y="2601157"/>
                  <a:ext cx="820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C3950FD-91C6-F1CD-2734-4ADAFFE1A2A6}"/>
                    </a:ext>
                  </a:extLst>
                </p14:cNvPr>
                <p14:cNvContentPartPr/>
                <p14:nvPr/>
              </p14:nvContentPartPr>
              <p14:xfrm>
                <a:off x="4509066" y="2057197"/>
                <a:ext cx="116280" cy="1414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C3950FD-91C6-F1CD-2734-4ADAFFE1A2A6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00066" y="2048557"/>
                  <a:ext cx="13392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DD81D24-E17E-65FE-059D-1A7F27A5BDE5}"/>
                    </a:ext>
                  </a:extLst>
                </p14:cNvPr>
                <p14:cNvContentPartPr/>
                <p14:nvPr/>
              </p14:nvContentPartPr>
              <p14:xfrm>
                <a:off x="2253666" y="2654077"/>
                <a:ext cx="27720" cy="2667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DD81D24-E17E-65FE-059D-1A7F27A5BDE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245026" y="2645437"/>
                  <a:ext cx="453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A1C83B2-E99F-947E-3DC0-288CFA8BC6D9}"/>
                    </a:ext>
                  </a:extLst>
                </p14:cNvPr>
                <p14:cNvContentPartPr/>
                <p14:nvPr/>
              </p14:nvContentPartPr>
              <p14:xfrm>
                <a:off x="2272386" y="2656237"/>
                <a:ext cx="56160" cy="871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A1C83B2-E99F-947E-3DC0-288CFA8BC6D9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63386" y="2647237"/>
                  <a:ext cx="738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D5238D7-B3DC-09DF-8BFC-425719B913E1}"/>
                    </a:ext>
                  </a:extLst>
                </p14:cNvPr>
                <p14:cNvContentPartPr/>
                <p14:nvPr/>
              </p14:nvContentPartPr>
              <p14:xfrm>
                <a:off x="2440506" y="2663077"/>
                <a:ext cx="18720" cy="20412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D5238D7-B3DC-09DF-8BFC-425719B913E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31866" y="2654077"/>
                  <a:ext cx="3636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9BFAEA3-CE58-4B94-FC93-B0B72FA61405}"/>
                    </a:ext>
                  </a:extLst>
                </p14:cNvPr>
                <p14:cNvContentPartPr/>
                <p14:nvPr/>
              </p14:nvContentPartPr>
              <p14:xfrm>
                <a:off x="2458866" y="2647597"/>
                <a:ext cx="36720" cy="248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9BFAEA3-CE58-4B94-FC93-B0B72FA6140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50226" y="2638597"/>
                  <a:ext cx="543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788EE9C-BB58-A686-6245-B3630A614CA2}"/>
                    </a:ext>
                  </a:extLst>
                </p14:cNvPr>
                <p14:cNvContentPartPr/>
                <p14:nvPr/>
              </p14:nvContentPartPr>
              <p14:xfrm>
                <a:off x="2467506" y="2716357"/>
                <a:ext cx="29880" cy="3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788EE9C-BB58-A686-6245-B3630A614CA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58866" y="2707357"/>
                  <a:ext cx="47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1F325B51-97E0-29C2-5E7D-B8AF53E91101}"/>
                    </a:ext>
                  </a:extLst>
                </p14:cNvPr>
                <p14:cNvContentPartPr/>
                <p14:nvPr/>
              </p14:nvContentPartPr>
              <p14:xfrm>
                <a:off x="2583066" y="2636437"/>
                <a:ext cx="52920" cy="1717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1F325B51-97E0-29C2-5E7D-B8AF53E9110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74426" y="2627437"/>
                  <a:ext cx="705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7E05070-EF7E-1B7D-80B1-26803E4AF4FC}"/>
                    </a:ext>
                  </a:extLst>
                </p14:cNvPr>
                <p14:cNvContentPartPr/>
                <p14:nvPr/>
              </p14:nvContentPartPr>
              <p14:xfrm>
                <a:off x="2792946" y="2658037"/>
                <a:ext cx="92520" cy="2574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7E05070-EF7E-1B7D-80B1-26803E4AF4FC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84306" y="2649397"/>
                  <a:ext cx="11016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AB04B24-9A5D-25E1-06E3-51DDC8A5AD94}"/>
                    </a:ext>
                  </a:extLst>
                </p14:cNvPr>
                <p14:cNvContentPartPr/>
                <p14:nvPr/>
              </p14:nvContentPartPr>
              <p14:xfrm>
                <a:off x="2911026" y="2627437"/>
                <a:ext cx="84240" cy="2908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AB04B24-9A5D-25E1-06E3-51DDC8A5AD9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902386" y="2618437"/>
                  <a:ext cx="1018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741D9CC7-A766-822B-C554-B17CAC020316}"/>
                    </a:ext>
                  </a:extLst>
                </p14:cNvPr>
                <p14:cNvContentPartPr/>
                <p14:nvPr/>
              </p14:nvContentPartPr>
              <p14:xfrm>
                <a:off x="3035586" y="2813917"/>
                <a:ext cx="360" cy="1483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741D9CC7-A766-822B-C554-B17CAC02031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26946" y="2805277"/>
                  <a:ext cx="18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AF9C49B7-2A2E-B981-9C8D-0AA3809E213A}"/>
                    </a:ext>
                  </a:extLst>
                </p14:cNvPr>
                <p14:cNvContentPartPr/>
                <p14:nvPr/>
              </p14:nvContentPartPr>
              <p14:xfrm>
                <a:off x="3035586" y="2742637"/>
                <a:ext cx="14760" cy="39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AF9C49B7-2A2E-B981-9C8D-0AA3809E213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26946" y="2733997"/>
                  <a:ext cx="32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2564186-93B0-A149-72CA-33CF3B6AD195}"/>
                    </a:ext>
                  </a:extLst>
                </p14:cNvPr>
                <p14:cNvContentPartPr/>
                <p14:nvPr/>
              </p14:nvContentPartPr>
              <p14:xfrm>
                <a:off x="3138546" y="2680717"/>
                <a:ext cx="52920" cy="4039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2564186-93B0-A149-72CA-33CF3B6AD19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129546" y="2672077"/>
                  <a:ext cx="705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89722B0-E4FF-6F42-7E42-3BD5A12F5DCF}"/>
                    </a:ext>
                  </a:extLst>
                </p14:cNvPr>
                <p14:cNvContentPartPr/>
                <p14:nvPr/>
              </p14:nvContentPartPr>
              <p14:xfrm>
                <a:off x="3231066" y="2802037"/>
                <a:ext cx="64080" cy="302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89722B0-E4FF-6F42-7E42-3BD5A12F5DC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222066" y="2793037"/>
                  <a:ext cx="817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ACCBDA8-9CDF-5A67-E09E-3FBE3BB451FB}"/>
                    </a:ext>
                  </a:extLst>
                </p14:cNvPr>
                <p14:cNvContentPartPr/>
                <p14:nvPr/>
              </p14:nvContentPartPr>
              <p14:xfrm>
                <a:off x="3259866" y="2733997"/>
                <a:ext cx="7200" cy="2354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ACCBDA8-9CDF-5A67-E09E-3FBE3BB451F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250866" y="2725357"/>
                  <a:ext cx="2484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A3863FC-8608-552A-CC10-99DAE19F4585}"/>
                    </a:ext>
                  </a:extLst>
                </p14:cNvPr>
                <p14:cNvContentPartPr/>
                <p14:nvPr/>
              </p14:nvContentPartPr>
              <p14:xfrm>
                <a:off x="3266706" y="2875837"/>
                <a:ext cx="82800" cy="964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A3863FC-8608-552A-CC10-99DAE19F4585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57706" y="2867197"/>
                  <a:ext cx="10044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96A7CB61-16EC-2966-E957-708FC7AA686C}"/>
                    </a:ext>
                  </a:extLst>
                </p14:cNvPr>
                <p14:cNvContentPartPr/>
                <p14:nvPr/>
              </p14:nvContentPartPr>
              <p14:xfrm>
                <a:off x="4962306" y="2574157"/>
                <a:ext cx="903600" cy="2772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96A7CB61-16EC-2966-E957-708FC7AA686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953666" y="2565157"/>
                  <a:ext cx="9212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E997C846-F8F2-4E58-EF6F-62B2CE3F25FA}"/>
                    </a:ext>
                  </a:extLst>
                </p14:cNvPr>
                <p14:cNvContentPartPr/>
                <p14:nvPr/>
              </p14:nvContentPartPr>
              <p14:xfrm>
                <a:off x="5748186" y="2511877"/>
                <a:ext cx="173160" cy="14544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E997C846-F8F2-4E58-EF6F-62B2CE3F25F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39186" y="2503237"/>
                  <a:ext cx="190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177AD995-18F3-185F-609D-5F01F3F32A7A}"/>
                    </a:ext>
                  </a:extLst>
                </p14:cNvPr>
                <p14:cNvContentPartPr/>
                <p14:nvPr/>
              </p14:nvContentPartPr>
              <p14:xfrm>
                <a:off x="6228426" y="1757317"/>
                <a:ext cx="93240" cy="142632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177AD995-18F3-185F-609D-5F01F3F32A7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219426" y="1748677"/>
                  <a:ext cx="110880" cy="144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DDE5F4E2-DEEB-37B7-1A3E-70DE518BB1A6}"/>
                    </a:ext>
                  </a:extLst>
                </p14:cNvPr>
                <p14:cNvContentPartPr/>
                <p14:nvPr/>
              </p14:nvContentPartPr>
              <p14:xfrm>
                <a:off x="6418146" y="1730677"/>
                <a:ext cx="1303200" cy="8064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DDE5F4E2-DEEB-37B7-1A3E-70DE518BB1A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409506" y="1722037"/>
                  <a:ext cx="13208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01D69387-E2A5-1B39-EBB6-ABA2DEC00A7C}"/>
                    </a:ext>
                  </a:extLst>
                </p14:cNvPr>
                <p14:cNvContentPartPr/>
                <p14:nvPr/>
              </p14:nvContentPartPr>
              <p14:xfrm>
                <a:off x="7652226" y="1792957"/>
                <a:ext cx="62280" cy="146016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01D69387-E2A5-1B39-EBB6-ABA2DEC00A7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643586" y="1783957"/>
                  <a:ext cx="79920" cy="147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518E4325-71CE-D004-819B-C04FD98460C2}"/>
                    </a:ext>
                  </a:extLst>
                </p14:cNvPr>
                <p14:cNvContentPartPr/>
                <p14:nvPr/>
              </p14:nvContentPartPr>
              <p14:xfrm>
                <a:off x="6231666" y="3186877"/>
                <a:ext cx="1377720" cy="11664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518E4325-71CE-D004-819B-C04FD98460C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223026" y="3177877"/>
                  <a:ext cx="13953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1ACC16CD-E686-2596-92AB-FCFA222BEE12}"/>
                    </a:ext>
                  </a:extLst>
                </p14:cNvPr>
                <p14:cNvContentPartPr/>
                <p14:nvPr/>
              </p14:nvContentPartPr>
              <p14:xfrm>
                <a:off x="6334986" y="2458957"/>
                <a:ext cx="1253520" cy="1749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1ACC16CD-E686-2596-92AB-FCFA222BEE12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325986" y="2449957"/>
                  <a:ext cx="127116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99CFA1BC-A4FE-9E1B-7511-0DC188AB87EE}"/>
                    </a:ext>
                  </a:extLst>
                </p14:cNvPr>
                <p14:cNvContentPartPr/>
                <p14:nvPr/>
              </p14:nvContentPartPr>
              <p14:xfrm>
                <a:off x="6852306" y="1766317"/>
                <a:ext cx="81360" cy="139932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99CFA1BC-A4FE-9E1B-7511-0DC188AB87E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43306" y="1757677"/>
                  <a:ext cx="99000" cy="141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82F0DD9C-0D4A-4939-651F-D65E08E1D690}"/>
              </a:ext>
            </a:extLst>
          </p:cNvPr>
          <p:cNvGrpSpPr/>
          <p:nvPr/>
        </p:nvGrpSpPr>
        <p:grpSpPr>
          <a:xfrm>
            <a:off x="4999026" y="2798077"/>
            <a:ext cx="942120" cy="456840"/>
            <a:chOff x="4999026" y="2798077"/>
            <a:chExt cx="942120" cy="45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819D8D40-CA99-1626-2167-FE048660695E}"/>
                    </a:ext>
                  </a:extLst>
                </p14:cNvPr>
                <p14:cNvContentPartPr/>
                <p14:nvPr/>
              </p14:nvContentPartPr>
              <p14:xfrm>
                <a:off x="4999026" y="2822557"/>
                <a:ext cx="78840" cy="32256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819D8D40-CA99-1626-2167-FE048660695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990386" y="2813917"/>
                  <a:ext cx="964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F3E5C4B2-9E66-B370-6520-006CA2B1EBC4}"/>
                    </a:ext>
                  </a:extLst>
                </p14:cNvPr>
                <p14:cNvContentPartPr/>
                <p14:nvPr/>
              </p14:nvContentPartPr>
              <p14:xfrm>
                <a:off x="5059866" y="2798077"/>
                <a:ext cx="80640" cy="13176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F3E5C4B2-9E66-B370-6520-006CA2B1EBC4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51226" y="2789077"/>
                  <a:ext cx="9828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CC0FE730-8461-1D73-919C-50050F390A20}"/>
                    </a:ext>
                  </a:extLst>
                </p14:cNvPr>
                <p14:cNvContentPartPr/>
                <p14:nvPr/>
              </p14:nvContentPartPr>
              <p14:xfrm>
                <a:off x="5182986" y="2875837"/>
                <a:ext cx="46080" cy="27036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CC0FE730-8461-1D73-919C-50050F390A2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73986" y="2867197"/>
                  <a:ext cx="637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7DB15949-E2F5-94DD-B30C-1772AF076F1E}"/>
                    </a:ext>
                  </a:extLst>
                </p14:cNvPr>
                <p14:cNvContentPartPr/>
                <p14:nvPr/>
              </p14:nvContentPartPr>
              <p14:xfrm>
                <a:off x="5202066" y="2874037"/>
                <a:ext cx="77400" cy="4644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7DB15949-E2F5-94DD-B30C-1772AF076F1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193066" y="2865397"/>
                  <a:ext cx="9504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E72C22FA-A723-1227-1977-85BAB80B19E8}"/>
                    </a:ext>
                  </a:extLst>
                </p14:cNvPr>
                <p14:cNvContentPartPr/>
                <p14:nvPr/>
              </p14:nvContentPartPr>
              <p14:xfrm>
                <a:off x="5184066" y="2973757"/>
                <a:ext cx="56880" cy="36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E72C22FA-A723-1227-1977-85BAB80B19E8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175426" y="2964757"/>
                  <a:ext cx="74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A79B6AD7-B729-2164-58A1-2F41DBDFF045}"/>
                    </a:ext>
                  </a:extLst>
                </p14:cNvPr>
                <p14:cNvContentPartPr/>
                <p14:nvPr/>
              </p14:nvContentPartPr>
              <p14:xfrm>
                <a:off x="5308626" y="2911477"/>
                <a:ext cx="69840" cy="36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A79B6AD7-B729-2164-58A1-2F41DBDFF04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299626" y="2902837"/>
                  <a:ext cx="87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CC2F9663-4DBD-BEB6-84E2-2C95095B912D}"/>
                    </a:ext>
                  </a:extLst>
                </p14:cNvPr>
                <p14:cNvContentPartPr/>
                <p14:nvPr/>
              </p14:nvContentPartPr>
              <p14:xfrm>
                <a:off x="5314026" y="2920117"/>
                <a:ext cx="3960" cy="18720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CC2F9663-4DBD-BEB6-84E2-2C95095B912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305026" y="2911477"/>
                  <a:ext cx="21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56872D8-F457-97DC-2E08-F6F86E354313}"/>
                    </a:ext>
                  </a:extLst>
                </p14:cNvPr>
                <p14:cNvContentPartPr/>
                <p14:nvPr/>
              </p14:nvContentPartPr>
              <p14:xfrm>
                <a:off x="5464146" y="2885197"/>
                <a:ext cx="102240" cy="22392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56872D8-F457-97DC-2E08-F6F86E35431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455146" y="2876197"/>
                  <a:ext cx="11988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1AF2EB7E-B69B-4755-FC47-439E8F044EA6}"/>
                    </a:ext>
                  </a:extLst>
                </p14:cNvPr>
                <p14:cNvContentPartPr/>
                <p14:nvPr/>
              </p14:nvContentPartPr>
              <p14:xfrm>
                <a:off x="5556666" y="2849557"/>
                <a:ext cx="83880" cy="31932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1AF2EB7E-B69B-4755-FC47-439E8F044EA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548026" y="2840557"/>
                  <a:ext cx="101520" cy="3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2E62386-307A-5E50-9229-5D6E8B23EB12}"/>
                    </a:ext>
                  </a:extLst>
                </p14:cNvPr>
                <p14:cNvContentPartPr/>
                <p14:nvPr/>
              </p14:nvContentPartPr>
              <p14:xfrm>
                <a:off x="5716866" y="3053677"/>
                <a:ext cx="360" cy="8028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2E62386-307A-5E50-9229-5D6E8B23EB1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708226" y="3044677"/>
                  <a:ext cx="180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2AB42C83-FE56-0DC2-E131-22BE1D247FBD}"/>
                    </a:ext>
                  </a:extLst>
                </p14:cNvPr>
                <p14:cNvContentPartPr/>
                <p14:nvPr/>
              </p14:nvContentPartPr>
              <p14:xfrm>
                <a:off x="5770146" y="2964757"/>
                <a:ext cx="7560" cy="36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2AB42C83-FE56-0DC2-E131-22BE1D247FB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761146" y="2956117"/>
                  <a:ext cx="25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F4CF143-9DE1-9110-472D-FA64B9E03129}"/>
                    </a:ext>
                  </a:extLst>
                </p14:cNvPr>
                <p14:cNvContentPartPr/>
                <p14:nvPr/>
              </p14:nvContentPartPr>
              <p14:xfrm>
                <a:off x="5779146" y="3000037"/>
                <a:ext cx="91080" cy="3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F4CF143-9DE1-9110-472D-FA64B9E0312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770146" y="2991397"/>
                  <a:ext cx="108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C8DDDCDA-99BA-73D0-559E-2317280C7F1C}"/>
                    </a:ext>
                  </a:extLst>
                </p14:cNvPr>
                <p14:cNvContentPartPr/>
                <p14:nvPr/>
              </p14:nvContentPartPr>
              <p14:xfrm>
                <a:off x="5765826" y="2938117"/>
                <a:ext cx="75600" cy="31680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C8DDDCDA-99BA-73D0-559E-2317280C7F1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57186" y="2929117"/>
                  <a:ext cx="9324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34467EC9-EBCF-61C1-6ECB-69DA01971AA0}"/>
                    </a:ext>
                  </a:extLst>
                </p14:cNvPr>
                <p14:cNvContentPartPr/>
                <p14:nvPr/>
              </p14:nvContentPartPr>
              <p14:xfrm>
                <a:off x="5868066" y="3032797"/>
                <a:ext cx="65160" cy="3024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34467EC9-EBCF-61C1-6ECB-69DA01971AA0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859066" y="3024157"/>
                  <a:ext cx="82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C19C7678-ED21-989F-2CC7-383137F32FC3}"/>
                    </a:ext>
                  </a:extLst>
                </p14:cNvPr>
                <p14:cNvContentPartPr/>
                <p14:nvPr/>
              </p14:nvContentPartPr>
              <p14:xfrm>
                <a:off x="5880666" y="2947117"/>
                <a:ext cx="60480" cy="26748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C19C7678-ED21-989F-2CC7-383137F32FC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872026" y="2938477"/>
                  <a:ext cx="78120" cy="28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6B250457-D2AD-9ED9-CCBD-94BB0D71201B}"/>
              </a:ext>
            </a:extLst>
          </p:cNvPr>
          <p:cNvGrpSpPr/>
          <p:nvPr/>
        </p:nvGrpSpPr>
        <p:grpSpPr>
          <a:xfrm>
            <a:off x="6798306" y="3486037"/>
            <a:ext cx="207360" cy="509040"/>
            <a:chOff x="6798306" y="3486037"/>
            <a:chExt cx="207360" cy="50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0D7B0F76-A087-665A-D1E3-EDAD41A6451B}"/>
                    </a:ext>
                  </a:extLst>
                </p14:cNvPr>
                <p14:cNvContentPartPr/>
                <p14:nvPr/>
              </p14:nvContentPartPr>
              <p14:xfrm>
                <a:off x="6798306" y="3486037"/>
                <a:ext cx="207360" cy="41256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0D7B0F76-A087-665A-D1E3-EDAD41A6451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89306" y="3477037"/>
                  <a:ext cx="22500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D6D6C811-B6E3-1206-2E50-ACF5F3DC118F}"/>
                    </a:ext>
                  </a:extLst>
                </p14:cNvPr>
                <p14:cNvContentPartPr/>
                <p14:nvPr/>
              </p14:nvContentPartPr>
              <p14:xfrm>
                <a:off x="6893346" y="3985717"/>
                <a:ext cx="22680" cy="936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D6D6C811-B6E3-1206-2E50-ACF5F3DC118F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884346" y="3976717"/>
                  <a:ext cx="403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4E3326F4-48D3-CDB4-1F6B-630916D25DDA}"/>
              </a:ext>
            </a:extLst>
          </p:cNvPr>
          <p:cNvGrpSpPr/>
          <p:nvPr/>
        </p:nvGrpSpPr>
        <p:grpSpPr>
          <a:xfrm>
            <a:off x="6422466" y="2007517"/>
            <a:ext cx="218160" cy="432000"/>
            <a:chOff x="6422466" y="2007517"/>
            <a:chExt cx="218160" cy="43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94235B48-F81D-E892-C4E7-298E1F65AACA}"/>
                    </a:ext>
                  </a:extLst>
                </p14:cNvPr>
                <p14:cNvContentPartPr/>
                <p14:nvPr/>
              </p14:nvContentPartPr>
              <p14:xfrm>
                <a:off x="6422466" y="2041357"/>
                <a:ext cx="200160" cy="39816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94235B48-F81D-E892-C4E7-298E1F65AAC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413466" y="2032717"/>
                  <a:ext cx="2178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9B508224-03C5-7E6D-F412-7F2D3B9A8B21}"/>
                    </a:ext>
                  </a:extLst>
                </p14:cNvPr>
                <p14:cNvContentPartPr/>
                <p14:nvPr/>
              </p14:nvContentPartPr>
              <p14:xfrm>
                <a:off x="6604626" y="2007517"/>
                <a:ext cx="36000" cy="33192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9B508224-03C5-7E6D-F412-7F2D3B9A8B21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595986" y="1998517"/>
                  <a:ext cx="5364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C725B11B-2EA7-8563-C454-E0A6A3CDEDE5}"/>
                    </a:ext>
                  </a:extLst>
                </p14:cNvPr>
                <p14:cNvContentPartPr/>
                <p14:nvPr/>
              </p14:nvContentPartPr>
              <p14:xfrm>
                <a:off x="6507066" y="2249077"/>
                <a:ext cx="67680" cy="1476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C725B11B-2EA7-8563-C454-E0A6A3CDEDE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498426" y="2240077"/>
                  <a:ext cx="8532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6483B93B-C510-FDCA-F815-5F102CF56973}"/>
              </a:ext>
            </a:extLst>
          </p:cNvPr>
          <p:cNvGrpSpPr/>
          <p:nvPr/>
        </p:nvGrpSpPr>
        <p:grpSpPr>
          <a:xfrm>
            <a:off x="7119426" y="2071237"/>
            <a:ext cx="112680" cy="308520"/>
            <a:chOff x="7119426" y="2071237"/>
            <a:chExt cx="112680" cy="30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0057702D-1C57-C338-7434-3A28D1355A4B}"/>
                    </a:ext>
                  </a:extLst>
                </p14:cNvPr>
                <p14:cNvContentPartPr/>
                <p14:nvPr/>
              </p14:nvContentPartPr>
              <p14:xfrm>
                <a:off x="7119426" y="2147917"/>
                <a:ext cx="9720" cy="19512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0057702D-1C57-C338-7434-3A28D1355A4B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110786" y="2138917"/>
                  <a:ext cx="2736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DC106CD7-8471-A383-1A10-09E7C62C9FD5}"/>
                    </a:ext>
                  </a:extLst>
                </p14:cNvPr>
                <p14:cNvContentPartPr/>
                <p14:nvPr/>
              </p14:nvContentPartPr>
              <p14:xfrm>
                <a:off x="7128426" y="2071237"/>
                <a:ext cx="103680" cy="30852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DC106CD7-8471-A383-1A10-09E7C62C9FD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7119786" y="2062237"/>
                  <a:ext cx="121320" cy="32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B5003EAE-1C49-DE7A-9B9F-FF3ECADF1548}"/>
                  </a:ext>
                </a:extLst>
              </p14:cNvPr>
              <p14:cNvContentPartPr/>
              <p14:nvPr/>
            </p14:nvContentPartPr>
            <p14:xfrm>
              <a:off x="6374946" y="2804917"/>
              <a:ext cx="203040" cy="241920"/>
            </p14:xfrm>
          </p:contentPart>
        </mc:Choice>
        <mc:Fallback xmlns=""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B5003EAE-1C49-DE7A-9B9F-FF3ECADF154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366306" y="2795917"/>
                <a:ext cx="220680" cy="259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EC54AF75-9258-CA4F-662B-3A3D69BF2CA6}"/>
              </a:ext>
            </a:extLst>
          </p:cNvPr>
          <p:cNvGrpSpPr/>
          <p:nvPr/>
        </p:nvGrpSpPr>
        <p:grpSpPr>
          <a:xfrm>
            <a:off x="7110066" y="2785477"/>
            <a:ext cx="199440" cy="301680"/>
            <a:chOff x="7110066" y="2785477"/>
            <a:chExt cx="19944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1E9287A0-B001-7B6E-42B5-51997B297D20}"/>
                    </a:ext>
                  </a:extLst>
                </p14:cNvPr>
                <p14:cNvContentPartPr/>
                <p14:nvPr/>
              </p14:nvContentPartPr>
              <p14:xfrm>
                <a:off x="7137786" y="2840557"/>
                <a:ext cx="43920" cy="24660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1E9287A0-B001-7B6E-42B5-51997B297D2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129146" y="2831557"/>
                  <a:ext cx="615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5AA62F3E-9534-0AB1-434A-4ECC55440DAF}"/>
                    </a:ext>
                  </a:extLst>
                </p14:cNvPr>
                <p14:cNvContentPartPr/>
                <p14:nvPr/>
              </p14:nvContentPartPr>
              <p14:xfrm>
                <a:off x="7110066" y="2785477"/>
                <a:ext cx="199440" cy="28620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5AA62F3E-9534-0AB1-434A-4ECC55440DAF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101426" y="2776837"/>
                  <a:ext cx="217080" cy="30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0" name="组合 109">
            <a:extLst>
              <a:ext uri="{FF2B5EF4-FFF2-40B4-BE49-F238E27FC236}">
                <a16:creationId xmlns:a16="http://schemas.microsoft.com/office/drawing/2014/main" id="{DE322D71-5F14-D544-0351-D0CEF7D25FF3}"/>
              </a:ext>
            </a:extLst>
          </p:cNvPr>
          <p:cNvGrpSpPr/>
          <p:nvPr/>
        </p:nvGrpSpPr>
        <p:grpSpPr>
          <a:xfrm>
            <a:off x="3950346" y="4482877"/>
            <a:ext cx="509040" cy="174240"/>
            <a:chOff x="3950346" y="4482877"/>
            <a:chExt cx="50904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17A980DF-7098-ECAE-CB8C-BDA403D52C6D}"/>
                    </a:ext>
                  </a:extLst>
                </p14:cNvPr>
                <p14:cNvContentPartPr/>
                <p14:nvPr/>
              </p14:nvContentPartPr>
              <p14:xfrm>
                <a:off x="3950346" y="4482877"/>
                <a:ext cx="371520" cy="2484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17A980DF-7098-ECAE-CB8C-BDA403D52C6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941706" y="4473877"/>
                  <a:ext cx="3891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F96360EB-84EC-DA7C-DBF5-B65228A62F29}"/>
                    </a:ext>
                  </a:extLst>
                </p14:cNvPr>
                <p14:cNvContentPartPr/>
                <p14:nvPr/>
              </p14:nvContentPartPr>
              <p14:xfrm>
                <a:off x="4117386" y="4616077"/>
                <a:ext cx="342000" cy="4104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F96360EB-84EC-DA7C-DBF5-B65228A62F2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108386" y="4607437"/>
                  <a:ext cx="359640" cy="5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6C6E04AD-6FD8-A3B2-6FE4-51AEE8F010BF}"/>
              </a:ext>
            </a:extLst>
          </p:cNvPr>
          <p:cNvGrpSpPr/>
          <p:nvPr/>
        </p:nvGrpSpPr>
        <p:grpSpPr>
          <a:xfrm>
            <a:off x="1079706" y="3532837"/>
            <a:ext cx="1734480" cy="1085760"/>
            <a:chOff x="1079706" y="3532837"/>
            <a:chExt cx="1734480" cy="108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52052CAD-771D-3A0A-C7A9-5137CC5DC5D5}"/>
                    </a:ext>
                  </a:extLst>
                </p14:cNvPr>
                <p14:cNvContentPartPr/>
                <p14:nvPr/>
              </p14:nvContentPartPr>
              <p14:xfrm>
                <a:off x="1215786" y="3586477"/>
                <a:ext cx="1598400" cy="103212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52052CAD-771D-3A0A-C7A9-5137CC5DC5D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206786" y="3577477"/>
                  <a:ext cx="1616040" cy="10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306A0356-E744-25F2-17E7-D9576B5107FA}"/>
                    </a:ext>
                  </a:extLst>
                </p14:cNvPr>
                <p14:cNvContentPartPr/>
                <p14:nvPr/>
              </p14:nvContentPartPr>
              <p14:xfrm>
                <a:off x="1079706" y="3532837"/>
                <a:ext cx="109800" cy="19620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306A0356-E744-25F2-17E7-D9576B5107FA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70706" y="3524197"/>
                  <a:ext cx="1274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C3F06C62-5323-AC31-3FB0-14B383282E7A}"/>
                    </a:ext>
                  </a:extLst>
                </p14:cNvPr>
                <p14:cNvContentPartPr/>
                <p14:nvPr/>
              </p14:nvContentPartPr>
              <p14:xfrm>
                <a:off x="1109586" y="3532837"/>
                <a:ext cx="181440" cy="12888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C3F06C62-5323-AC31-3FB0-14B383282E7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100586" y="3524197"/>
                  <a:ext cx="19908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ACFBDCB6-CB29-6178-C304-BFDF286622A0}"/>
              </a:ext>
            </a:extLst>
          </p:cNvPr>
          <p:cNvGrpSpPr/>
          <p:nvPr/>
        </p:nvGrpSpPr>
        <p:grpSpPr>
          <a:xfrm>
            <a:off x="5033226" y="3669637"/>
            <a:ext cx="1568880" cy="887400"/>
            <a:chOff x="5033226" y="3669637"/>
            <a:chExt cx="1568880" cy="88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D626C97F-1A30-409B-4416-19F4FBA4C8A1}"/>
                    </a:ext>
                  </a:extLst>
                </p14:cNvPr>
                <p14:cNvContentPartPr/>
                <p14:nvPr/>
              </p14:nvContentPartPr>
              <p14:xfrm>
                <a:off x="5033226" y="4113877"/>
                <a:ext cx="1220400" cy="44316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D626C97F-1A30-409B-4416-19F4FBA4C8A1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024226" y="4104877"/>
                  <a:ext cx="12380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E94FF007-7D56-BABD-B4DF-47C422D7DB72}"/>
                    </a:ext>
                  </a:extLst>
                </p14:cNvPr>
                <p14:cNvContentPartPr/>
                <p14:nvPr/>
              </p14:nvContentPartPr>
              <p14:xfrm>
                <a:off x="6266586" y="3699877"/>
                <a:ext cx="289440" cy="38376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E94FF007-7D56-BABD-B4DF-47C422D7DB7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257586" y="3691237"/>
                  <a:ext cx="30708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3BA57C97-6FC4-BBDB-D495-4E81B840687A}"/>
                    </a:ext>
                  </a:extLst>
                </p14:cNvPr>
                <p14:cNvContentPartPr/>
                <p14:nvPr/>
              </p14:nvContentPartPr>
              <p14:xfrm>
                <a:off x="6524706" y="3669637"/>
                <a:ext cx="77400" cy="24588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3BA57C97-6FC4-BBDB-D495-4E81B840687A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515706" y="3660997"/>
                  <a:ext cx="95040" cy="26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F4CCDA57-F93C-5947-15B8-57B4AD99E205}"/>
              </a:ext>
            </a:extLst>
          </p:cNvPr>
          <p:cNvGrpSpPr/>
          <p:nvPr/>
        </p:nvGrpSpPr>
        <p:grpSpPr>
          <a:xfrm>
            <a:off x="416946" y="1135957"/>
            <a:ext cx="432720" cy="286920"/>
            <a:chOff x="416946" y="1135957"/>
            <a:chExt cx="43272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AF123527-C6B9-EF24-76D7-343C3C9F9BF7}"/>
                    </a:ext>
                  </a:extLst>
                </p14:cNvPr>
                <p14:cNvContentPartPr/>
                <p14:nvPr/>
              </p14:nvContentPartPr>
              <p14:xfrm>
                <a:off x="416946" y="1224877"/>
                <a:ext cx="44640" cy="19800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AF123527-C6B9-EF24-76D7-343C3C9F9BF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07946" y="1215877"/>
                  <a:ext cx="62280" cy="21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1720EA27-0694-10F8-C603-AD3C085093CC}"/>
                    </a:ext>
                  </a:extLst>
                </p14:cNvPr>
                <p14:cNvContentPartPr/>
                <p14:nvPr/>
              </p14:nvContentPartPr>
              <p14:xfrm>
                <a:off x="531786" y="1224877"/>
                <a:ext cx="37440" cy="11088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1720EA27-0694-10F8-C603-AD3C085093C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523146" y="1215877"/>
                  <a:ext cx="55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DE243A6E-9A4A-5233-9162-0CCD284F115F}"/>
                    </a:ext>
                  </a:extLst>
                </p14:cNvPr>
                <p14:cNvContentPartPr/>
                <p14:nvPr/>
              </p14:nvContentPartPr>
              <p14:xfrm>
                <a:off x="670746" y="1313437"/>
                <a:ext cx="3960" cy="4608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DE243A6E-9A4A-5233-9162-0CCD284F115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62106" y="1304437"/>
                  <a:ext cx="2160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7A371960-9EED-8C4F-D519-4089E74AC4DA}"/>
                    </a:ext>
                  </a:extLst>
                </p14:cNvPr>
                <p14:cNvContentPartPr/>
                <p14:nvPr/>
              </p14:nvContentPartPr>
              <p14:xfrm>
                <a:off x="745266" y="1135957"/>
                <a:ext cx="104400" cy="26604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7A371960-9EED-8C4F-D519-4089E74AC4D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36626" y="1126957"/>
                  <a:ext cx="122040" cy="283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F83E0DDB-53FE-16F5-5ACC-931F4B2A6928}"/>
              </a:ext>
            </a:extLst>
          </p:cNvPr>
          <p:cNvGrpSpPr/>
          <p:nvPr/>
        </p:nvGrpSpPr>
        <p:grpSpPr>
          <a:xfrm>
            <a:off x="6203946" y="1295797"/>
            <a:ext cx="561960" cy="390600"/>
            <a:chOff x="6203946" y="1295797"/>
            <a:chExt cx="561960" cy="39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B3F1F8E0-6FB5-8C7C-E8E2-03D5B1B5EF8A}"/>
                    </a:ext>
                  </a:extLst>
                </p14:cNvPr>
                <p14:cNvContentPartPr/>
                <p14:nvPr/>
              </p14:nvContentPartPr>
              <p14:xfrm>
                <a:off x="6203946" y="1304797"/>
                <a:ext cx="81360" cy="38160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B3F1F8E0-6FB5-8C7C-E8E2-03D5B1B5EF8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195306" y="1295797"/>
                  <a:ext cx="99000" cy="39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934999F1-F623-B2AE-0BC1-086359CEF2D1}"/>
                    </a:ext>
                  </a:extLst>
                </p14:cNvPr>
                <p14:cNvContentPartPr/>
                <p14:nvPr/>
              </p14:nvContentPartPr>
              <p14:xfrm>
                <a:off x="6373866" y="1408477"/>
                <a:ext cx="53280" cy="11880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934999F1-F623-B2AE-0BC1-086359CEF2D1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365226" y="1399837"/>
                  <a:ext cx="7092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4C2F3109-4AE2-4C9D-6EC5-2BBA67E1BF70}"/>
                    </a:ext>
                  </a:extLst>
                </p14:cNvPr>
                <p14:cNvContentPartPr/>
                <p14:nvPr/>
              </p14:nvContentPartPr>
              <p14:xfrm>
                <a:off x="6481506" y="1499917"/>
                <a:ext cx="34920" cy="8784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4C2F3109-4AE2-4C9D-6EC5-2BBA67E1BF7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72506" y="1491277"/>
                  <a:ext cx="5256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C1B06D6C-A6A8-57CB-30F2-3E66E142521F}"/>
                    </a:ext>
                  </a:extLst>
                </p14:cNvPr>
                <p14:cNvContentPartPr/>
                <p14:nvPr/>
              </p14:nvContentPartPr>
              <p14:xfrm>
                <a:off x="6624426" y="1366717"/>
                <a:ext cx="50400" cy="13140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C1B06D6C-A6A8-57CB-30F2-3E66E142521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615786" y="1358077"/>
                  <a:ext cx="6804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65E91762-33F9-3C05-8060-F315CC8A55E8}"/>
                    </a:ext>
                  </a:extLst>
                </p14:cNvPr>
                <p14:cNvContentPartPr/>
                <p14:nvPr/>
              </p14:nvContentPartPr>
              <p14:xfrm>
                <a:off x="6665466" y="1295797"/>
                <a:ext cx="100440" cy="35424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65E91762-33F9-3C05-8060-F315CC8A55E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56826" y="1286797"/>
                  <a:ext cx="118080" cy="37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7919FCEC-C9FB-A01F-F458-666F9DB4AD31}"/>
              </a:ext>
            </a:extLst>
          </p:cNvPr>
          <p:cNvGrpSpPr/>
          <p:nvPr/>
        </p:nvGrpSpPr>
        <p:grpSpPr>
          <a:xfrm>
            <a:off x="3920826" y="2201197"/>
            <a:ext cx="437400" cy="391320"/>
            <a:chOff x="3920826" y="2201197"/>
            <a:chExt cx="437400" cy="39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BBED4EE8-0974-D091-719F-71E5FF937C86}"/>
                    </a:ext>
                  </a:extLst>
                </p14:cNvPr>
                <p14:cNvContentPartPr/>
                <p14:nvPr/>
              </p14:nvContentPartPr>
              <p14:xfrm>
                <a:off x="3920826" y="2236837"/>
                <a:ext cx="42840" cy="22068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BBED4EE8-0974-D091-719F-71E5FF937C8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911826" y="2227837"/>
                  <a:ext cx="6048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603E48CA-F70D-97F1-F91B-2629A8A00129}"/>
                    </a:ext>
                  </a:extLst>
                </p14:cNvPr>
                <p14:cNvContentPartPr/>
                <p14:nvPr/>
              </p14:nvContentPartPr>
              <p14:xfrm>
                <a:off x="4037826" y="2240797"/>
                <a:ext cx="55080" cy="20052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603E48CA-F70D-97F1-F91B-2629A8A00129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028826" y="2232157"/>
                  <a:ext cx="7272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4ED59D84-31F5-6FFF-D59F-66BC454A2BEA}"/>
                    </a:ext>
                  </a:extLst>
                </p14:cNvPr>
                <p14:cNvContentPartPr/>
                <p14:nvPr/>
              </p14:nvContentPartPr>
              <p14:xfrm>
                <a:off x="4126026" y="2423317"/>
                <a:ext cx="10800" cy="5004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4ED59D84-31F5-6FFF-D59F-66BC454A2BE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117386" y="2414677"/>
                  <a:ext cx="284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2C276C12-9DC5-AA40-6C8A-9DC0BAB0F4DD}"/>
                    </a:ext>
                  </a:extLst>
                </p14:cNvPr>
                <p14:cNvContentPartPr/>
                <p14:nvPr/>
              </p14:nvContentPartPr>
              <p14:xfrm>
                <a:off x="4233666" y="2263837"/>
                <a:ext cx="73800" cy="17820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2C276C12-9DC5-AA40-6C8A-9DC0BAB0F4D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225026" y="2255197"/>
                  <a:ext cx="91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380357EB-AD46-40E7-9E67-57031816E69B}"/>
                    </a:ext>
                  </a:extLst>
                </p14:cNvPr>
                <p14:cNvContentPartPr/>
                <p14:nvPr/>
              </p14:nvContentPartPr>
              <p14:xfrm>
                <a:off x="4246626" y="2201197"/>
                <a:ext cx="111600" cy="39132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380357EB-AD46-40E7-9E67-57031816E69B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237986" y="2192557"/>
                  <a:ext cx="129240" cy="408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0585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185151"/>
            <a:ext cx="8294399" cy="66728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64505E0A-C9D2-577E-1B74-A3B575AD1C41}"/>
                  </a:ext>
                </a:extLst>
              </p14:cNvPr>
              <p14:cNvContentPartPr/>
              <p14:nvPr/>
            </p14:nvContentPartPr>
            <p14:xfrm>
              <a:off x="3453186" y="1060004"/>
              <a:ext cx="702000" cy="71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64505E0A-C9D2-577E-1B74-A3B575AD1C4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44186" y="1051004"/>
                <a:ext cx="71964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80DBBD9-F8A3-DB6D-E2C6-87D2B042CA9B}"/>
                  </a:ext>
                </a:extLst>
              </p14:cNvPr>
              <p14:cNvContentPartPr/>
              <p14:nvPr/>
            </p14:nvContentPartPr>
            <p14:xfrm>
              <a:off x="4118826" y="1384364"/>
              <a:ext cx="2620440" cy="1710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80DBBD9-F8A3-DB6D-E2C6-87D2B042CA9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09826" y="1375724"/>
                <a:ext cx="263808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4AD0ECF5-97D2-DC59-B450-8C49B9AA10C5}"/>
                  </a:ext>
                </a:extLst>
              </p14:cNvPr>
              <p14:cNvContentPartPr/>
              <p14:nvPr/>
            </p14:nvContentPartPr>
            <p14:xfrm>
              <a:off x="2796186" y="1934797"/>
              <a:ext cx="3960" cy="1080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4AD0ECF5-97D2-DC59-B450-8C49B9AA10C5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87186" y="1926157"/>
                <a:ext cx="2160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1ACD736-E7E7-6357-308E-6A08AC0754DE}"/>
                  </a:ext>
                </a:extLst>
              </p14:cNvPr>
              <p14:cNvContentPartPr/>
              <p14:nvPr/>
            </p14:nvContentPartPr>
            <p14:xfrm>
              <a:off x="3470826" y="3327637"/>
              <a:ext cx="4984920" cy="16200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1ACD736-E7E7-6357-308E-6A08AC0754D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62186" y="3318997"/>
                <a:ext cx="50025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5B2C49AC-C00B-EC97-B9EF-5AFE69317D93}"/>
                  </a:ext>
                </a:extLst>
              </p14:cNvPr>
              <p14:cNvContentPartPr/>
              <p14:nvPr/>
            </p14:nvContentPartPr>
            <p14:xfrm>
              <a:off x="3381906" y="3293437"/>
              <a:ext cx="5148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5B2C49AC-C00B-EC97-B9EF-5AFE69317D9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373266" y="3284437"/>
                <a:ext cx="691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05DDE62B-9CC2-DB7D-2C6A-1100BC2B51D6}"/>
                  </a:ext>
                </a:extLst>
              </p14:cNvPr>
              <p14:cNvContentPartPr/>
              <p14:nvPr/>
            </p14:nvContentPartPr>
            <p14:xfrm>
              <a:off x="1144866" y="3905797"/>
              <a:ext cx="1055880" cy="63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05DDE62B-9CC2-DB7D-2C6A-1100BC2B51D6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136226" y="3896797"/>
                <a:ext cx="1073520" cy="81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Separability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How many number of multiplications and additions required to implement the 2D –DFT?</a:t>
            </a:r>
          </a:p>
          <a:p>
            <a:endParaRPr lang="zh-CN" altLang="en-US" dirty="0"/>
          </a:p>
        </p:txBody>
      </p:sp>
      <p:graphicFrame>
        <p:nvGraphicFramePr>
          <p:cNvPr id="23554" name="Object 2"/>
          <p:cNvGraphicFramePr>
            <a:graphicFrameLocks noChangeAspect="1"/>
          </p:cNvGraphicFramePr>
          <p:nvPr/>
        </p:nvGraphicFramePr>
        <p:xfrm>
          <a:off x="2267744" y="3140968"/>
          <a:ext cx="5583238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55168800" imgH="10668000" progId="Equation.3">
                  <p:embed/>
                </p:oleObj>
              </mc:Choice>
              <mc:Fallback>
                <p:oleObj name="公式" r:id="rId2" imgW="55168800" imgH="10668000" progId="Equation.3">
                  <p:embed/>
                  <p:pic>
                    <p:nvPicPr>
                      <p:cNvPr id="0" name="图片 2048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267744" y="3140968"/>
                        <a:ext cx="5583238" cy="1079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Separability</a:t>
            </a:r>
            <a:endParaRPr lang="zh-CN" altLang="en-US" dirty="0"/>
          </a:p>
        </p:txBody>
      </p:sp>
      <p:graphicFrame>
        <p:nvGraphicFramePr>
          <p:cNvPr id="15362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899592" y="1772816"/>
          <a:ext cx="7055930" cy="1439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04546400" imgH="21336000" progId="Equation.3">
                  <p:embed/>
                </p:oleObj>
              </mc:Choice>
              <mc:Fallback>
                <p:oleObj name="公式" r:id="rId2" imgW="104546400" imgH="21336000" progId="Equation.3">
                  <p:embed/>
                  <p:pic>
                    <p:nvPicPr>
                      <p:cNvPr id="0" name="图片 3072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899592" y="1772816"/>
                        <a:ext cx="7055930" cy="14397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971600" y="3645024"/>
          <a:ext cx="3079211" cy="7983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41148000" imgH="10668000" progId="Equation.3">
                  <p:embed/>
                </p:oleObj>
              </mc:Choice>
              <mc:Fallback>
                <p:oleObj name="公式" r:id="rId4" imgW="41148000" imgH="10668000" progId="Equation.3">
                  <p:embed/>
                  <p:pic>
                    <p:nvPicPr>
                      <p:cNvPr id="0" name="图片 3073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600" y="3645024"/>
                        <a:ext cx="3079211" cy="79831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72F28662-CB31-D0B7-ED96-4A0839E25B10}"/>
                  </a:ext>
                </a:extLst>
              </p14:cNvPr>
              <p14:cNvContentPartPr/>
              <p14:nvPr/>
            </p14:nvContentPartPr>
            <p14:xfrm>
              <a:off x="1002306" y="1073677"/>
              <a:ext cx="9720" cy="43416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72F28662-CB31-D0B7-ED96-4A0839E25B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3306" y="1065037"/>
                <a:ext cx="27360" cy="45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6FDCF9BD-4F40-DE5A-31BE-CC328A83B517}"/>
                  </a:ext>
                </a:extLst>
              </p14:cNvPr>
              <p14:cNvContentPartPr/>
              <p14:nvPr/>
            </p14:nvContentPartPr>
            <p14:xfrm>
              <a:off x="4242306" y="1135957"/>
              <a:ext cx="63360" cy="1864080"/>
            </p14:xfrm>
          </p:contentPart>
        </mc:Choice>
        <mc:Fallback xmlns=""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6FDCF9BD-4F40-DE5A-31BE-CC328A83B5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233666" y="1126957"/>
                <a:ext cx="81000" cy="188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80CCEB94-1ACA-DECE-8A3D-8F57115648AD}"/>
                  </a:ext>
                </a:extLst>
              </p14:cNvPr>
              <p14:cNvContentPartPr/>
              <p14:nvPr/>
            </p14:nvContentPartPr>
            <p14:xfrm>
              <a:off x="4375506" y="1144957"/>
              <a:ext cx="63360" cy="1822680"/>
            </p14:xfrm>
          </p:contentPart>
        </mc:Choice>
        <mc:Fallback xmlns=""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80CCEB94-1ACA-DECE-8A3D-8F57115648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366866" y="1136317"/>
                <a:ext cx="81000" cy="18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6" name="墨迹 125">
                <a:extLst>
                  <a:ext uri="{FF2B5EF4-FFF2-40B4-BE49-F238E27FC236}">
                    <a16:creationId xmlns:a16="http://schemas.microsoft.com/office/drawing/2014/main" id="{11393F59-B4DB-9DAB-9B74-41DD22DAD798}"/>
                  </a:ext>
                </a:extLst>
              </p14:cNvPr>
              <p14:cNvContentPartPr/>
              <p14:nvPr/>
            </p14:nvContentPartPr>
            <p14:xfrm>
              <a:off x="3762426" y="1817797"/>
              <a:ext cx="1645560" cy="19440"/>
            </p14:xfrm>
          </p:contentPart>
        </mc:Choice>
        <mc:Fallback xmlns="">
          <p:pic>
            <p:nvPicPr>
              <p:cNvPr id="126" name="墨迹 125">
                <a:extLst>
                  <a:ext uri="{FF2B5EF4-FFF2-40B4-BE49-F238E27FC236}">
                    <a16:creationId xmlns:a16="http://schemas.microsoft.com/office/drawing/2014/main" id="{11393F59-B4DB-9DAB-9B74-41DD22DAD79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53426" y="1809157"/>
                <a:ext cx="1663200" cy="3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2AEC3B50-8FF9-22BA-5AAA-B7425F45C0D9}"/>
                  </a:ext>
                </a:extLst>
              </p14:cNvPr>
              <p14:cNvContentPartPr/>
              <p14:nvPr/>
            </p14:nvContentPartPr>
            <p14:xfrm>
              <a:off x="6453786" y="692797"/>
              <a:ext cx="63000" cy="2325600"/>
            </p14:xfrm>
          </p:contentPart>
        </mc:Choice>
        <mc:Fallback xmlns=""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2AEC3B50-8FF9-22BA-5AAA-B7425F45C0D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445146" y="683797"/>
                <a:ext cx="80640" cy="23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4CE15EA5-977F-1AB7-8CAD-FE2BE9C127FC}"/>
                  </a:ext>
                </a:extLst>
              </p14:cNvPr>
              <p14:cNvContentPartPr/>
              <p14:nvPr/>
            </p14:nvContentPartPr>
            <p14:xfrm>
              <a:off x="6457026" y="421357"/>
              <a:ext cx="68400" cy="262080"/>
            </p14:xfrm>
          </p:contentPart>
        </mc:Choice>
        <mc:Fallback xmlns=""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4CE15EA5-977F-1AB7-8CAD-FE2BE9C127F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48026" y="412717"/>
                <a:ext cx="86040" cy="27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D26D5653-7763-5C95-C652-71DF4C9581E2}"/>
                  </a:ext>
                </a:extLst>
              </p14:cNvPr>
              <p14:cNvContentPartPr/>
              <p14:nvPr/>
            </p14:nvContentPartPr>
            <p14:xfrm>
              <a:off x="6507066" y="385717"/>
              <a:ext cx="115920" cy="170280"/>
            </p14:xfrm>
          </p:contentPart>
        </mc:Choice>
        <mc:Fallback xmlns=""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D26D5653-7763-5C95-C652-71DF4C9581E2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98426" y="376717"/>
                <a:ext cx="1335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00DC6DAF-E117-F0D9-74FE-81CDA5DEFFB8}"/>
                  </a:ext>
                </a:extLst>
              </p14:cNvPr>
              <p14:cNvContentPartPr/>
              <p14:nvPr/>
            </p14:nvContentPartPr>
            <p14:xfrm>
              <a:off x="6409146" y="3034237"/>
              <a:ext cx="2004840" cy="111240"/>
            </p14:xfrm>
          </p:contentPart>
        </mc:Choice>
        <mc:Fallback xmlns=""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00DC6DAF-E117-F0D9-74FE-81CDA5DEFFB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400506" y="3025597"/>
                <a:ext cx="20224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CA17B20C-D5D8-9C4A-C340-67421B8F7E0D}"/>
                  </a:ext>
                </a:extLst>
              </p14:cNvPr>
              <p14:cNvContentPartPr/>
              <p14:nvPr/>
            </p14:nvContentPartPr>
            <p14:xfrm>
              <a:off x="8433426" y="3044677"/>
              <a:ext cx="98640" cy="77760"/>
            </p14:xfrm>
          </p:contentPart>
        </mc:Choice>
        <mc:Fallback xmlns=""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CA17B20C-D5D8-9C4A-C340-67421B8F7E0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424786" y="3036037"/>
                <a:ext cx="11628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8ECD22CC-C31D-799C-14B3-7725D2E916AB}"/>
                  </a:ext>
                </a:extLst>
              </p14:cNvPr>
              <p14:cNvContentPartPr/>
              <p14:nvPr/>
            </p14:nvContentPartPr>
            <p14:xfrm>
              <a:off x="6515706" y="1162597"/>
              <a:ext cx="1581480" cy="81000"/>
            </p14:xfrm>
          </p:contentPart>
        </mc:Choice>
        <mc:Fallback xmlns=""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8ECD22CC-C31D-799C-14B3-7725D2E916A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507066" y="1153957"/>
                <a:ext cx="159912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749F90D3-F641-5BCC-3EDA-1130586FC1AE}"/>
                  </a:ext>
                </a:extLst>
              </p14:cNvPr>
              <p14:cNvContentPartPr/>
              <p14:nvPr/>
            </p14:nvContentPartPr>
            <p14:xfrm>
              <a:off x="8060826" y="1188517"/>
              <a:ext cx="252000" cy="26280"/>
            </p14:xfrm>
          </p:contentPart>
        </mc:Choice>
        <mc:Fallback xmlns=""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749F90D3-F641-5BCC-3EDA-1130586FC1A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8051826" y="1179877"/>
                <a:ext cx="2696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1BCE5576-6FE7-906D-EAE5-4430B4418440}"/>
                  </a:ext>
                </a:extLst>
              </p14:cNvPr>
              <p14:cNvContentPartPr/>
              <p14:nvPr/>
            </p14:nvContentPartPr>
            <p14:xfrm>
              <a:off x="8140386" y="1242517"/>
              <a:ext cx="116280" cy="1691640"/>
            </p14:xfrm>
          </p:contentPart>
        </mc:Choice>
        <mc:Fallback xmlns=""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1BCE5576-6FE7-906D-EAE5-4430B441844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131386" y="1233877"/>
                <a:ext cx="133920" cy="170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44D74B7D-3E26-6626-329D-5E004DC62D21}"/>
                  </a:ext>
                </a:extLst>
              </p14:cNvPr>
              <p14:cNvContentPartPr/>
              <p14:nvPr/>
            </p14:nvContentPartPr>
            <p14:xfrm>
              <a:off x="8161266" y="2893837"/>
              <a:ext cx="41400" cy="235800"/>
            </p14:xfrm>
          </p:contentPart>
        </mc:Choice>
        <mc:Fallback xmlns=""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44D74B7D-3E26-6626-329D-5E004DC62D2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52626" y="2884837"/>
                <a:ext cx="5904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88D156A3-CA00-8ED0-2205-F1D3B70C38B9}"/>
                  </a:ext>
                </a:extLst>
              </p14:cNvPr>
              <p14:cNvContentPartPr/>
              <p14:nvPr/>
            </p14:nvContentPartPr>
            <p14:xfrm>
              <a:off x="7075146" y="3630757"/>
              <a:ext cx="360" cy="248040"/>
            </p14:xfrm>
          </p:contentPart>
        </mc:Choice>
        <mc:Fallback xmlns=""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88D156A3-CA00-8ED0-2205-F1D3B70C38B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066506" y="3621757"/>
                <a:ext cx="1800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79830705-BC68-9BE4-2ED9-0C05764689FD}"/>
                  </a:ext>
                </a:extLst>
              </p14:cNvPr>
              <p14:cNvContentPartPr/>
              <p14:nvPr/>
            </p14:nvContentPartPr>
            <p14:xfrm>
              <a:off x="7080186" y="3616717"/>
              <a:ext cx="78840" cy="49680"/>
            </p14:xfrm>
          </p:contentPart>
        </mc:Choice>
        <mc:Fallback xmlns=""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79830705-BC68-9BE4-2ED9-0C05764689F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071186" y="3607717"/>
                <a:ext cx="964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6F80A0C4-FEFF-B1BC-10A4-DD478138F0DE}"/>
                  </a:ext>
                </a:extLst>
              </p14:cNvPr>
              <p14:cNvContentPartPr/>
              <p14:nvPr/>
            </p14:nvContentPartPr>
            <p14:xfrm>
              <a:off x="7101786" y="3720757"/>
              <a:ext cx="52200" cy="25560"/>
            </p14:xfrm>
          </p:contentPart>
        </mc:Choice>
        <mc:Fallback xmlns=""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6F80A0C4-FEFF-B1BC-10A4-DD478138F0D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092786" y="3712117"/>
                <a:ext cx="698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39602A3B-07DC-2131-553B-47D4D2312663}"/>
                  </a:ext>
                </a:extLst>
              </p14:cNvPr>
              <p14:cNvContentPartPr/>
              <p14:nvPr/>
            </p14:nvContentPartPr>
            <p14:xfrm>
              <a:off x="7251906" y="3612757"/>
              <a:ext cx="37440" cy="242280"/>
            </p14:xfrm>
          </p:contentPart>
        </mc:Choice>
        <mc:Fallback xmlns=""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39602A3B-07DC-2131-553B-47D4D231266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242906" y="3604117"/>
                <a:ext cx="5508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1BBCF5EA-6DE4-E454-CB6F-E3CA7D61557C}"/>
                  </a:ext>
                </a:extLst>
              </p14:cNvPr>
              <p14:cNvContentPartPr/>
              <p14:nvPr/>
            </p14:nvContentPartPr>
            <p14:xfrm>
              <a:off x="7359186" y="3621757"/>
              <a:ext cx="131040" cy="203760"/>
            </p14:xfrm>
          </p:contentPart>
        </mc:Choice>
        <mc:Fallback xmlns=""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1BBCF5EA-6DE4-E454-CB6F-E3CA7D61557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350186" y="3613117"/>
                <a:ext cx="1486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2649CC31-4ED9-1D45-F8A1-F7B9200766B2}"/>
                  </a:ext>
                </a:extLst>
              </p14:cNvPr>
              <p14:cNvContentPartPr/>
              <p14:nvPr/>
            </p14:nvContentPartPr>
            <p14:xfrm>
              <a:off x="7546386" y="3745957"/>
              <a:ext cx="17280" cy="95760"/>
            </p14:xfrm>
          </p:contentPart>
        </mc:Choice>
        <mc:Fallback xmlns=""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2649CC31-4ED9-1D45-F8A1-F7B9200766B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537386" y="3737317"/>
                <a:ext cx="3492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1BC11349-DFC0-CAE3-C1A7-0824FD280E0D}"/>
                  </a:ext>
                </a:extLst>
              </p14:cNvPr>
              <p14:cNvContentPartPr/>
              <p14:nvPr/>
            </p14:nvContentPartPr>
            <p14:xfrm>
              <a:off x="7598946" y="3601237"/>
              <a:ext cx="112680" cy="205560"/>
            </p14:xfrm>
          </p:contentPart>
        </mc:Choice>
        <mc:Fallback xmlns=""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1BC11349-DFC0-CAE3-C1A7-0824FD280E0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589946" y="3592597"/>
                <a:ext cx="1303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C91C7BE1-C746-EDAC-6B2A-A3E0D03B2179}"/>
                  </a:ext>
                </a:extLst>
              </p14:cNvPr>
              <p14:cNvContentPartPr/>
              <p14:nvPr/>
            </p14:nvContentPartPr>
            <p14:xfrm>
              <a:off x="7732146" y="3524197"/>
              <a:ext cx="93240" cy="398160"/>
            </p14:xfrm>
          </p:contentPart>
        </mc:Choice>
        <mc:Fallback xmlns=""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C91C7BE1-C746-EDAC-6B2A-A3E0D03B217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723506" y="3515557"/>
                <a:ext cx="110880" cy="41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DCC6C7AB-35F9-7274-1091-2451B59A9AEA}"/>
                  </a:ext>
                </a:extLst>
              </p14:cNvPr>
              <p14:cNvContentPartPr/>
              <p14:nvPr/>
            </p14:nvContentPartPr>
            <p14:xfrm>
              <a:off x="6398346" y="3236557"/>
              <a:ext cx="79920" cy="168480"/>
            </p14:xfrm>
          </p:contentPart>
        </mc:Choice>
        <mc:Fallback xmlns=""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DCC6C7AB-35F9-7274-1091-2451B59A9AE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389346" y="3227917"/>
                <a:ext cx="975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315A76E0-5C38-6669-CB95-A141FC177F7C}"/>
                  </a:ext>
                </a:extLst>
              </p14:cNvPr>
              <p14:cNvContentPartPr/>
              <p14:nvPr/>
            </p14:nvContentPartPr>
            <p14:xfrm>
              <a:off x="8060106" y="3266437"/>
              <a:ext cx="63000" cy="38520"/>
            </p14:xfrm>
          </p:contentPart>
        </mc:Choice>
        <mc:Fallback xmlns=""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315A76E0-5C38-6669-CB95-A141FC177F7C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051106" y="3257797"/>
                <a:ext cx="806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0F071B6A-99DB-3953-1E03-2CEB8EC6EC3F}"/>
                  </a:ext>
                </a:extLst>
              </p14:cNvPr>
              <p14:cNvContentPartPr/>
              <p14:nvPr/>
            </p14:nvContentPartPr>
            <p14:xfrm>
              <a:off x="7993146" y="3203077"/>
              <a:ext cx="219960" cy="254880"/>
            </p14:xfrm>
          </p:contentPart>
        </mc:Choice>
        <mc:Fallback xmlns=""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0F071B6A-99DB-3953-1E03-2CEB8EC6EC3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984506" y="3194437"/>
                <a:ext cx="23760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2984C608-77D1-9C02-4563-2027B86A412E}"/>
                  </a:ext>
                </a:extLst>
              </p14:cNvPr>
              <p14:cNvContentPartPr/>
              <p14:nvPr/>
            </p14:nvContentPartPr>
            <p14:xfrm>
              <a:off x="8273586" y="3335557"/>
              <a:ext cx="28080" cy="20160"/>
            </p14:xfrm>
          </p:contentPart>
        </mc:Choice>
        <mc:Fallback xmlns=""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2984C608-77D1-9C02-4563-2027B86A412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264946" y="3326917"/>
                <a:ext cx="4572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DD8B8B0D-72D7-ABD5-4AA0-C32629DA03E1}"/>
                  </a:ext>
                </a:extLst>
              </p14:cNvPr>
              <p14:cNvContentPartPr/>
              <p14:nvPr/>
            </p14:nvContentPartPr>
            <p14:xfrm>
              <a:off x="8330106" y="3275797"/>
              <a:ext cx="41400" cy="198720"/>
            </p14:xfrm>
          </p:contentPart>
        </mc:Choice>
        <mc:Fallback xmlns=""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DD8B8B0D-72D7-ABD5-4AA0-C32629DA03E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321466" y="3266797"/>
                <a:ext cx="5904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7D658096-4016-84A2-1F0E-5BA4AE7E207A}"/>
                  </a:ext>
                </a:extLst>
              </p14:cNvPr>
              <p14:cNvContentPartPr/>
              <p14:nvPr/>
            </p14:nvContentPartPr>
            <p14:xfrm>
              <a:off x="6603186" y="842917"/>
              <a:ext cx="64080" cy="162360"/>
            </p14:xfrm>
          </p:contentPart>
        </mc:Choice>
        <mc:Fallback xmlns=""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7D658096-4016-84A2-1F0E-5BA4AE7E207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94546" y="834277"/>
                <a:ext cx="81720" cy="18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A51BD82F-AD81-601A-7A8C-092322DF37A2}"/>
                  </a:ext>
                </a:extLst>
              </p14:cNvPr>
              <p14:cNvContentPartPr/>
              <p14:nvPr/>
            </p14:nvContentPartPr>
            <p14:xfrm>
              <a:off x="6657906" y="797917"/>
              <a:ext cx="120600" cy="193320"/>
            </p14:xfrm>
          </p:contentPart>
        </mc:Choice>
        <mc:Fallback xmlns=""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A51BD82F-AD81-601A-7A8C-092322DF37A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648906" y="789277"/>
                <a:ext cx="138240" cy="21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AFD3FB2E-48CB-6EC3-0C55-20033BDFA848}"/>
                  </a:ext>
                </a:extLst>
              </p14:cNvPr>
              <p14:cNvContentPartPr/>
              <p14:nvPr/>
            </p14:nvContentPartPr>
            <p14:xfrm>
              <a:off x="6808746" y="761197"/>
              <a:ext cx="19800" cy="20160"/>
            </p14:xfrm>
          </p:contentPart>
        </mc:Choice>
        <mc:Fallback xmlns=""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AFD3FB2E-48CB-6EC3-0C55-20033BDFA84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800106" y="752557"/>
                <a:ext cx="37440" cy="3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B6C2462C-4162-2016-67A0-45897BF97B39}"/>
                  </a:ext>
                </a:extLst>
              </p14:cNvPr>
              <p14:cNvContentPartPr/>
              <p14:nvPr/>
            </p14:nvContentPartPr>
            <p14:xfrm>
              <a:off x="6817746" y="843637"/>
              <a:ext cx="47160" cy="26280"/>
            </p14:xfrm>
          </p:contentPart>
        </mc:Choice>
        <mc:Fallback xmlns=""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B6C2462C-4162-2016-67A0-45897BF97B3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809106" y="834637"/>
                <a:ext cx="648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F813C1D4-720F-3F1E-F412-62B3BCEB4D32}"/>
                  </a:ext>
                </a:extLst>
              </p14:cNvPr>
              <p14:cNvContentPartPr/>
              <p14:nvPr/>
            </p14:nvContentPartPr>
            <p14:xfrm>
              <a:off x="6897666" y="692077"/>
              <a:ext cx="18000" cy="197280"/>
            </p14:xfrm>
          </p:contentPart>
        </mc:Choice>
        <mc:Fallback xmlns=""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F813C1D4-720F-3F1E-F412-62B3BCEB4D3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889026" y="683077"/>
                <a:ext cx="35640" cy="21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CCA43743-6D44-EB2D-854F-F88ACF7783D1}"/>
                  </a:ext>
                </a:extLst>
              </p14:cNvPr>
              <p14:cNvContentPartPr/>
              <p14:nvPr/>
            </p14:nvContentPartPr>
            <p14:xfrm>
              <a:off x="3754866" y="1969357"/>
              <a:ext cx="1691640" cy="74160"/>
            </p14:xfrm>
          </p:contentPart>
        </mc:Choice>
        <mc:Fallback xmlns=""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CCA43743-6D44-EB2D-854F-F88ACF7783D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745866" y="1960717"/>
                <a:ext cx="1709280" cy="9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CA9C767E-16B1-99E5-026C-425BDF65AEB4}"/>
                  </a:ext>
                </a:extLst>
              </p14:cNvPr>
              <p14:cNvContentPartPr/>
              <p14:nvPr/>
            </p14:nvContentPartPr>
            <p14:xfrm>
              <a:off x="6533706" y="1783957"/>
              <a:ext cx="1684800" cy="54720"/>
            </p14:xfrm>
          </p:contentPart>
        </mc:Choice>
        <mc:Fallback xmlns=""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CA9C767E-16B1-99E5-026C-425BDF65AEB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524706" y="1774957"/>
                <a:ext cx="17024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E4C9D966-4B0E-8644-F1C3-B3DE45AF7C09}"/>
                  </a:ext>
                </a:extLst>
              </p14:cNvPr>
              <p14:cNvContentPartPr/>
              <p14:nvPr/>
            </p14:nvContentPartPr>
            <p14:xfrm>
              <a:off x="6507066" y="1969357"/>
              <a:ext cx="1727280" cy="29520"/>
            </p14:xfrm>
          </p:contentPart>
        </mc:Choice>
        <mc:Fallback xmlns=""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E4C9D966-4B0E-8644-F1C3-B3DE45AF7C0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498426" y="1960717"/>
                <a:ext cx="17449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E1066C60-5402-A835-F563-66433925747B}"/>
                  </a:ext>
                </a:extLst>
              </p14:cNvPr>
              <p14:cNvContentPartPr/>
              <p14:nvPr/>
            </p14:nvContentPartPr>
            <p14:xfrm>
              <a:off x="4997946" y="1392997"/>
              <a:ext cx="1710720" cy="400320"/>
            </p14:xfrm>
          </p:contentPart>
        </mc:Choice>
        <mc:Fallback xmlns=""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E1066C60-5402-A835-F563-66433925747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988946" y="1383997"/>
                <a:ext cx="172836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7AFDCB1C-1B47-0F13-D218-B184984C5F9B}"/>
                  </a:ext>
                </a:extLst>
              </p14:cNvPr>
              <p14:cNvContentPartPr/>
              <p14:nvPr/>
            </p14:nvContentPartPr>
            <p14:xfrm>
              <a:off x="6702546" y="1553197"/>
              <a:ext cx="47880" cy="63720"/>
            </p14:xfrm>
          </p:contentPart>
        </mc:Choice>
        <mc:Fallback xmlns=""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7AFDCB1C-1B47-0F13-D218-B184984C5F9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693546" y="1544557"/>
                <a:ext cx="65520" cy="81360"/>
              </a:xfrm>
              <a:prstGeom prst="rect">
                <a:avLst/>
              </a:prstGeom>
            </p:spPr>
          </p:pic>
        </mc:Fallback>
      </mc:AlternateContent>
      <p:grpSp>
        <p:nvGrpSpPr>
          <p:cNvPr id="214" name="组合 213">
            <a:extLst>
              <a:ext uri="{FF2B5EF4-FFF2-40B4-BE49-F238E27FC236}">
                <a16:creationId xmlns:a16="http://schemas.microsoft.com/office/drawing/2014/main" id="{C58E042E-B4CB-D48E-DDB1-B3347AF184A3}"/>
              </a:ext>
            </a:extLst>
          </p:cNvPr>
          <p:cNvGrpSpPr/>
          <p:nvPr/>
        </p:nvGrpSpPr>
        <p:grpSpPr>
          <a:xfrm>
            <a:off x="78186" y="100957"/>
            <a:ext cx="6116400" cy="5244480"/>
            <a:chOff x="78186" y="100957"/>
            <a:chExt cx="6116400" cy="524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1E67E01-7E5F-03F7-6C67-165344F0BC2C}"/>
                    </a:ext>
                  </a:extLst>
                </p14:cNvPr>
                <p14:cNvContentPartPr/>
                <p14:nvPr/>
              </p14:nvContentPartPr>
              <p14:xfrm>
                <a:off x="487146" y="905197"/>
                <a:ext cx="97560" cy="215028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1E67E01-7E5F-03F7-6C67-165344F0BC2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8146" y="896197"/>
                  <a:ext cx="115200" cy="216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AA2843B-A7CE-1F6F-A030-2AC2A72C673F}"/>
                    </a:ext>
                  </a:extLst>
                </p14:cNvPr>
                <p14:cNvContentPartPr/>
                <p14:nvPr/>
              </p14:nvContentPartPr>
              <p14:xfrm>
                <a:off x="452586" y="647797"/>
                <a:ext cx="18000" cy="2966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AA2843B-A7CE-1F6F-A030-2AC2A72C673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43586" y="638797"/>
                  <a:ext cx="356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AB50534-A18E-1002-49C2-58F3A876298A}"/>
                    </a:ext>
                  </a:extLst>
                </p14:cNvPr>
                <p14:cNvContentPartPr/>
                <p14:nvPr/>
              </p14:nvContentPartPr>
              <p14:xfrm>
                <a:off x="371226" y="567877"/>
                <a:ext cx="90360" cy="1792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AB50534-A18E-1002-49C2-58F3A876298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62226" y="558877"/>
                  <a:ext cx="10800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B0F6EA8-5F97-CD3E-69F6-217168A63B64}"/>
                    </a:ext>
                  </a:extLst>
                </p14:cNvPr>
                <p14:cNvContentPartPr/>
                <p14:nvPr/>
              </p14:nvContentPartPr>
              <p14:xfrm>
                <a:off x="452586" y="523597"/>
                <a:ext cx="47520" cy="1292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B0F6EA8-5F97-CD3E-69F6-217168A63B6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3586" y="514597"/>
                  <a:ext cx="651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2EF226D-D8B0-D8E2-8C31-BEEDD6A69D93}"/>
                    </a:ext>
                  </a:extLst>
                </p14:cNvPr>
                <p14:cNvContentPartPr/>
                <p14:nvPr/>
              </p14:nvContentPartPr>
              <p14:xfrm>
                <a:off x="514506" y="1065037"/>
                <a:ext cx="1824480" cy="889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2EF226D-D8B0-D8E2-8C31-BEEDD6A69D9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05866" y="1056397"/>
                  <a:ext cx="18421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D1987D5-2574-3F21-4346-12E4E1078AB8}"/>
                    </a:ext>
                  </a:extLst>
                </p14:cNvPr>
                <p14:cNvContentPartPr/>
                <p14:nvPr/>
              </p14:nvContentPartPr>
              <p14:xfrm>
                <a:off x="2316666" y="1127317"/>
                <a:ext cx="310680" cy="9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D1987D5-2574-3F21-4346-12E4E1078AB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08026" y="1118317"/>
                  <a:ext cx="3283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E50CA45-5431-9E3E-CCD5-CDE5703E93D6}"/>
                    </a:ext>
                  </a:extLst>
                </p14:cNvPr>
                <p14:cNvContentPartPr/>
                <p14:nvPr/>
              </p14:nvContentPartPr>
              <p14:xfrm>
                <a:off x="2591706" y="1162597"/>
                <a:ext cx="63720" cy="18237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E50CA45-5431-9E3E-CCD5-CDE5703E93D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83066" y="1153957"/>
                  <a:ext cx="81360" cy="18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FFDEDDF-CDC9-3112-594A-BC3D1CBA40D1}"/>
                    </a:ext>
                  </a:extLst>
                </p14:cNvPr>
                <p14:cNvContentPartPr/>
                <p14:nvPr/>
              </p14:nvContentPartPr>
              <p14:xfrm>
                <a:off x="550146" y="2964037"/>
                <a:ext cx="2635920" cy="1094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FFDEDDF-CDC9-3112-594A-BC3D1CBA40D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41146" y="2955037"/>
                  <a:ext cx="26535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9DD6AE01-4D64-C0A1-945D-638C18E09801}"/>
                    </a:ext>
                  </a:extLst>
                </p14:cNvPr>
                <p14:cNvContentPartPr/>
                <p14:nvPr/>
              </p14:nvContentPartPr>
              <p14:xfrm>
                <a:off x="3029106" y="3000037"/>
                <a:ext cx="132480" cy="1202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9DD6AE01-4D64-C0A1-945D-638C18E0980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020106" y="2991397"/>
                  <a:ext cx="150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1A26920-EA34-D32A-DF9D-96A6795C2907}"/>
                    </a:ext>
                  </a:extLst>
                </p14:cNvPr>
                <p14:cNvContentPartPr/>
                <p14:nvPr/>
              </p14:nvContentPartPr>
              <p14:xfrm>
                <a:off x="1020666" y="3371197"/>
                <a:ext cx="168480" cy="554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1A26920-EA34-D32A-DF9D-96A6795C290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011666" y="3362197"/>
                  <a:ext cx="1861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FC9FEDB-053D-CD09-B3C6-0916705AA12A}"/>
                    </a:ext>
                  </a:extLst>
                </p14:cNvPr>
                <p14:cNvContentPartPr/>
                <p14:nvPr/>
              </p14:nvContentPartPr>
              <p14:xfrm>
                <a:off x="1100946" y="3284437"/>
                <a:ext cx="27000" cy="3362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FC9FEDB-053D-CD09-B3C6-0916705AA12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091946" y="3275437"/>
                  <a:ext cx="44640" cy="35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5E723A9-D99B-EB90-6951-5B435D1228EC}"/>
                    </a:ext>
                  </a:extLst>
                </p14:cNvPr>
                <p14:cNvContentPartPr/>
                <p14:nvPr/>
              </p14:nvContentPartPr>
              <p14:xfrm>
                <a:off x="1260066" y="3337717"/>
                <a:ext cx="54000" cy="231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5E723A9-D99B-EB90-6951-5B435D1228E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251066" y="3328717"/>
                  <a:ext cx="71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F4650E8-E625-3779-A31F-F2C001A11D6D}"/>
                    </a:ext>
                  </a:extLst>
                </p14:cNvPr>
                <p14:cNvContentPartPr/>
                <p14:nvPr/>
              </p14:nvContentPartPr>
              <p14:xfrm>
                <a:off x="1321986" y="3367957"/>
                <a:ext cx="97200" cy="1616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F4650E8-E625-3779-A31F-F2C001A11D6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313346" y="3358957"/>
                  <a:ext cx="11484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1004B7D-AA88-D1A6-372A-8578F57579CF}"/>
                    </a:ext>
                  </a:extLst>
                </p14:cNvPr>
                <p14:cNvContentPartPr/>
                <p14:nvPr/>
              </p14:nvContentPartPr>
              <p14:xfrm>
                <a:off x="1334226" y="3355357"/>
                <a:ext cx="50760" cy="1674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1004B7D-AA88-D1A6-372A-8578F57579C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325226" y="3346717"/>
                  <a:ext cx="6840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4D5ED0A-5B1E-3DA2-CEE8-F6ED54AF2D4F}"/>
                    </a:ext>
                  </a:extLst>
                </p14:cNvPr>
                <p14:cNvContentPartPr/>
                <p14:nvPr/>
              </p14:nvContentPartPr>
              <p14:xfrm>
                <a:off x="1464546" y="3461917"/>
                <a:ext cx="360" cy="288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4D5ED0A-5B1E-3DA2-CEE8-F6ED54AF2D4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455546" y="3452917"/>
                  <a:ext cx="1800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A9224E70-937E-0001-2295-E37405A5CF0D}"/>
                    </a:ext>
                  </a:extLst>
                </p14:cNvPr>
                <p14:cNvContentPartPr/>
                <p14:nvPr/>
              </p14:nvContentPartPr>
              <p14:xfrm>
                <a:off x="1535466" y="3328717"/>
                <a:ext cx="71640" cy="246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A9224E70-937E-0001-2295-E37405A5CF0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526826" y="3319717"/>
                  <a:ext cx="89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D2A9FA1-49D0-24D2-9999-D72B935BFC04}"/>
                    </a:ext>
                  </a:extLst>
                </p14:cNvPr>
                <p14:cNvContentPartPr/>
                <p14:nvPr/>
              </p14:nvContentPartPr>
              <p14:xfrm>
                <a:off x="1642026" y="3275797"/>
                <a:ext cx="73440" cy="3232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D2A9FA1-49D0-24D2-9999-D72B935BFC0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633026" y="3266797"/>
                  <a:ext cx="9108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A62AAFC-51A6-F6E0-0CD7-413D07C7F21D}"/>
                    </a:ext>
                  </a:extLst>
                </p14:cNvPr>
                <p14:cNvContentPartPr/>
                <p14:nvPr/>
              </p14:nvContentPartPr>
              <p14:xfrm>
                <a:off x="487506" y="3186877"/>
                <a:ext cx="56160" cy="1648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A62AAFC-51A6-F6E0-0CD7-413D07C7F21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8506" y="3177877"/>
                  <a:ext cx="738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BC08FA6-71F2-85F1-26E6-6B2CE8CE107F}"/>
                    </a:ext>
                  </a:extLst>
                </p14:cNvPr>
                <p14:cNvContentPartPr/>
                <p14:nvPr/>
              </p14:nvContentPartPr>
              <p14:xfrm>
                <a:off x="2289306" y="3186877"/>
                <a:ext cx="63000" cy="1839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BC08FA6-71F2-85F1-26E6-6B2CE8CE107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280666" y="3177877"/>
                  <a:ext cx="8064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E416E06-6FA0-5253-60AB-A24AFBF84A5C}"/>
                    </a:ext>
                  </a:extLst>
                </p14:cNvPr>
                <p14:cNvContentPartPr/>
                <p14:nvPr/>
              </p14:nvContentPartPr>
              <p14:xfrm>
                <a:off x="2325666" y="3160237"/>
                <a:ext cx="98640" cy="1832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E416E06-6FA0-5253-60AB-A24AFBF84A5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17026" y="3151237"/>
                  <a:ext cx="1162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297175E-C4F1-6F69-404F-E2930E5D010A}"/>
                    </a:ext>
                  </a:extLst>
                </p14:cNvPr>
                <p14:cNvContentPartPr/>
                <p14:nvPr/>
              </p14:nvContentPartPr>
              <p14:xfrm>
                <a:off x="2503146" y="3186877"/>
                <a:ext cx="37800" cy="3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297175E-C4F1-6F69-404F-E2930E5D010A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494506" y="3177877"/>
                  <a:ext cx="55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54C68E8-E708-09DD-BE7D-6E3161F680C7}"/>
                    </a:ext>
                  </a:extLst>
                </p14:cNvPr>
                <p14:cNvContentPartPr/>
                <p14:nvPr/>
              </p14:nvContentPartPr>
              <p14:xfrm>
                <a:off x="2591706" y="3160237"/>
                <a:ext cx="360" cy="1659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54C68E8-E708-09DD-BE7D-6E3161F680C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583066" y="3151237"/>
                  <a:ext cx="18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D0AD007-5F26-2D06-053E-BCEABAE0EB1B}"/>
                    </a:ext>
                  </a:extLst>
                </p14:cNvPr>
                <p14:cNvContentPartPr/>
                <p14:nvPr/>
              </p14:nvContentPartPr>
              <p14:xfrm>
                <a:off x="78186" y="1038397"/>
                <a:ext cx="46080" cy="225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D0AD007-5F26-2D06-053E-BCEABAE0EB1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9186" y="1029397"/>
                  <a:ext cx="63720" cy="2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10D4FCE-7CFC-D9F3-0B9F-9250F4A9ED8D}"/>
                    </a:ext>
                  </a:extLst>
                </p14:cNvPr>
                <p14:cNvContentPartPr/>
                <p14:nvPr/>
              </p14:nvContentPartPr>
              <p14:xfrm>
                <a:off x="123906" y="994117"/>
                <a:ext cx="78840" cy="1868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10D4FCE-7CFC-D9F3-0B9F-9250F4A9ED8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15266" y="985117"/>
                  <a:ext cx="9648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CD2B1FE-E511-12CB-D176-9C45410CF7A1}"/>
                    </a:ext>
                  </a:extLst>
                </p14:cNvPr>
                <p14:cNvContentPartPr/>
                <p14:nvPr/>
              </p14:nvContentPartPr>
              <p14:xfrm>
                <a:off x="221466" y="1091677"/>
                <a:ext cx="50760" cy="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CD2B1FE-E511-12CB-D176-9C45410CF7A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12826" y="1082677"/>
                  <a:ext cx="68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836452B-0F0A-15B9-505B-0F04E72397BA}"/>
                    </a:ext>
                  </a:extLst>
                </p14:cNvPr>
                <p14:cNvContentPartPr/>
                <p14:nvPr/>
              </p14:nvContentPartPr>
              <p14:xfrm>
                <a:off x="283746" y="994117"/>
                <a:ext cx="360" cy="2754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836452B-0F0A-15B9-505B-0F04E72397B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74746" y="985117"/>
                  <a:ext cx="1800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DA50BB6-3B2B-8F5E-E1F7-F93720C89C8C}"/>
                    </a:ext>
                  </a:extLst>
                </p14:cNvPr>
                <p14:cNvContentPartPr/>
                <p14:nvPr/>
              </p14:nvContentPartPr>
              <p14:xfrm>
                <a:off x="966666" y="1482277"/>
                <a:ext cx="46440" cy="14828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DA50BB6-3B2B-8F5E-E1F7-F93720C89C8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57666" y="1473277"/>
                  <a:ext cx="64080" cy="150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07496C1-8106-955F-EC82-AB1FD7AF6CF3}"/>
                    </a:ext>
                  </a:extLst>
                </p14:cNvPr>
                <p14:cNvContentPartPr/>
                <p14:nvPr/>
              </p14:nvContentPartPr>
              <p14:xfrm>
                <a:off x="1108506" y="1100317"/>
                <a:ext cx="37080" cy="18396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07496C1-8106-955F-EC82-AB1FD7AF6CF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99506" y="1091677"/>
                  <a:ext cx="54720" cy="18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B6944C1-6FBF-2CC2-8C03-A14A081C7F47}"/>
                    </a:ext>
                  </a:extLst>
                </p14:cNvPr>
                <p14:cNvContentPartPr/>
                <p14:nvPr/>
              </p14:nvContentPartPr>
              <p14:xfrm>
                <a:off x="3648306" y="3053677"/>
                <a:ext cx="1653480" cy="813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B6944C1-6FBF-2CC2-8C03-A14A081C7F4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39666" y="3044677"/>
                  <a:ext cx="16711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E52650A-6FDA-4415-ECF0-C0FAB5B234F7}"/>
                    </a:ext>
                  </a:extLst>
                </p14:cNvPr>
                <p14:cNvContentPartPr/>
                <p14:nvPr/>
              </p14:nvContentPartPr>
              <p14:xfrm>
                <a:off x="5314026" y="3080317"/>
                <a:ext cx="133920" cy="93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E52650A-6FDA-4415-ECF0-C0FAB5B234F7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305026" y="3071677"/>
                  <a:ext cx="1515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E8DBD84-86E5-A63C-F46B-4011B22A9CC8}"/>
                    </a:ext>
                  </a:extLst>
                </p14:cNvPr>
                <p14:cNvContentPartPr/>
                <p14:nvPr/>
              </p14:nvContentPartPr>
              <p14:xfrm>
                <a:off x="5440386" y="2999677"/>
                <a:ext cx="175320" cy="1562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E8DBD84-86E5-A63C-F46B-4011B22A9CC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31386" y="2990677"/>
                  <a:ext cx="19296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81DAF59-F2C1-8932-5B6F-D40FAC3CE9E6}"/>
                    </a:ext>
                  </a:extLst>
                </p14:cNvPr>
                <p14:cNvContentPartPr/>
                <p14:nvPr/>
              </p14:nvContentPartPr>
              <p14:xfrm>
                <a:off x="3701586" y="599197"/>
                <a:ext cx="72360" cy="24368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81DAF59-F2C1-8932-5B6F-D40FAC3CE9E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692946" y="590557"/>
                  <a:ext cx="90000" cy="245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87F4302-E722-C165-0A14-8787EFC93363}"/>
                    </a:ext>
                  </a:extLst>
                </p14:cNvPr>
                <p14:cNvContentPartPr/>
                <p14:nvPr/>
              </p14:nvContentPartPr>
              <p14:xfrm>
                <a:off x="3663066" y="384277"/>
                <a:ext cx="91800" cy="2160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87F4302-E722-C165-0A14-8787EFC9336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54426" y="375637"/>
                  <a:ext cx="1094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8C8597F-50B2-B2A4-033A-EEFD59CA2A6F}"/>
                    </a:ext>
                  </a:extLst>
                </p14:cNvPr>
                <p14:cNvContentPartPr/>
                <p14:nvPr/>
              </p14:nvContentPartPr>
              <p14:xfrm>
                <a:off x="3728226" y="345757"/>
                <a:ext cx="114840" cy="1454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8C8597F-50B2-B2A4-033A-EEFD59CA2A6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719586" y="336757"/>
                  <a:ext cx="132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34E71CC-D9DD-E489-B7A4-A3AC122025EF}"/>
                    </a:ext>
                  </a:extLst>
                </p14:cNvPr>
                <p14:cNvContentPartPr/>
                <p14:nvPr/>
              </p14:nvContentPartPr>
              <p14:xfrm>
                <a:off x="3754866" y="1073317"/>
                <a:ext cx="1608480" cy="1375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34E71CC-D9DD-E489-B7A4-A3AC122025E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745866" y="1064317"/>
                  <a:ext cx="16261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ACE3E61-5E54-3ED0-D416-570C1B890528}"/>
                    </a:ext>
                  </a:extLst>
                </p14:cNvPr>
                <p14:cNvContentPartPr/>
                <p14:nvPr/>
              </p14:nvContentPartPr>
              <p14:xfrm>
                <a:off x="5370546" y="1170877"/>
                <a:ext cx="186120" cy="19432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ACE3E61-5E54-3ED0-D416-570C1B890528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361906" y="1162237"/>
                  <a:ext cx="203760" cy="19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A7FA1F0-C5ED-B81A-74FE-475B58BAC885}"/>
                    </a:ext>
                  </a:extLst>
                </p14:cNvPr>
                <p14:cNvContentPartPr/>
                <p14:nvPr/>
              </p14:nvContentPartPr>
              <p14:xfrm>
                <a:off x="5290986" y="2980957"/>
                <a:ext cx="578160" cy="648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A7FA1F0-C5ED-B81A-74FE-475B58BAC88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281986" y="2971957"/>
                  <a:ext cx="59580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F727F27-3787-E424-22C3-C344E78B2583}"/>
                    </a:ext>
                  </a:extLst>
                </p14:cNvPr>
                <p14:cNvContentPartPr/>
                <p14:nvPr/>
              </p14:nvContentPartPr>
              <p14:xfrm>
                <a:off x="5790666" y="2813917"/>
                <a:ext cx="100440" cy="2376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F727F27-3787-E424-22C3-C344E78B258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781666" y="2805277"/>
                  <a:ext cx="1180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4113E14-8D0B-C878-10CE-478DCB3E20DD}"/>
                    </a:ext>
                  </a:extLst>
                </p14:cNvPr>
                <p14:cNvContentPartPr/>
                <p14:nvPr/>
              </p14:nvContentPartPr>
              <p14:xfrm>
                <a:off x="3584946" y="3273637"/>
                <a:ext cx="75960" cy="1537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4113E14-8D0B-C878-10CE-478DCB3E20D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575946" y="3264997"/>
                  <a:ext cx="93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2E9D68D-7415-46E1-711E-8D7FAEAF135F}"/>
                    </a:ext>
                  </a:extLst>
                </p14:cNvPr>
                <p14:cNvContentPartPr/>
                <p14:nvPr/>
              </p14:nvContentPartPr>
              <p14:xfrm>
                <a:off x="5209986" y="3284437"/>
                <a:ext cx="171000" cy="2822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2E9D68D-7415-46E1-711E-8D7FAEAF135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01346" y="3275437"/>
                  <a:ext cx="1886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47E01C1-2759-B8D2-657D-A54D30334CEF}"/>
                    </a:ext>
                  </a:extLst>
                </p14:cNvPr>
                <p14:cNvContentPartPr/>
                <p14:nvPr/>
              </p14:nvContentPartPr>
              <p14:xfrm>
                <a:off x="5397186" y="3383437"/>
                <a:ext cx="58320" cy="345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47E01C1-2759-B8D2-657D-A54D30334CE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388546" y="3374437"/>
                  <a:ext cx="7596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66768C6-A177-A55F-05AC-41A7B7FD7861}"/>
                    </a:ext>
                  </a:extLst>
                </p14:cNvPr>
                <p14:cNvContentPartPr/>
                <p14:nvPr/>
              </p14:nvContentPartPr>
              <p14:xfrm>
                <a:off x="5501586" y="3320077"/>
                <a:ext cx="19080" cy="1886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66768C6-A177-A55F-05AC-41A7B7FD7861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492586" y="3311077"/>
                  <a:ext cx="3672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5A21CB4-9322-1534-E5B8-47C05EBEE737}"/>
                    </a:ext>
                  </a:extLst>
                </p14:cNvPr>
                <p14:cNvContentPartPr/>
                <p14:nvPr/>
              </p14:nvContentPartPr>
              <p14:xfrm>
                <a:off x="3358866" y="922837"/>
                <a:ext cx="94680" cy="1720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5A21CB4-9322-1534-E5B8-47C05EBEE73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349866" y="914197"/>
                  <a:ext cx="1123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BE11FE32-4887-B7E6-8B0C-F619D3CCCCE1}"/>
                    </a:ext>
                  </a:extLst>
                </p14:cNvPr>
                <p14:cNvContentPartPr/>
                <p14:nvPr/>
              </p14:nvContentPartPr>
              <p14:xfrm>
                <a:off x="3435186" y="842917"/>
                <a:ext cx="74880" cy="1771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BE11FE32-4887-B7E6-8B0C-F619D3CCCCE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3426546" y="834277"/>
                  <a:ext cx="925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4A8ECBB-6D8E-E1A9-3547-F06588DE3B09}"/>
                    </a:ext>
                  </a:extLst>
                </p14:cNvPr>
                <p14:cNvContentPartPr/>
                <p14:nvPr/>
              </p14:nvContentPartPr>
              <p14:xfrm>
                <a:off x="3559386" y="860917"/>
                <a:ext cx="53640" cy="2538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4A8ECBB-6D8E-E1A9-3547-F06588DE3B09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550746" y="851917"/>
                  <a:ext cx="7128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1784DA7-3D16-2C61-6BC8-A7BB16BE4348}"/>
                    </a:ext>
                  </a:extLst>
                </p14:cNvPr>
                <p14:cNvContentPartPr/>
                <p14:nvPr/>
              </p14:nvContentPartPr>
              <p14:xfrm>
                <a:off x="4055106" y="3692677"/>
                <a:ext cx="55440" cy="2714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1784DA7-3D16-2C61-6BC8-A7BB16BE434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046106" y="3684037"/>
                  <a:ext cx="730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791D456-C91A-2E70-DD52-6A2B5821805E}"/>
                    </a:ext>
                  </a:extLst>
                </p14:cNvPr>
                <p14:cNvContentPartPr/>
                <p14:nvPr/>
              </p14:nvContentPartPr>
              <p14:xfrm>
                <a:off x="4118826" y="3683677"/>
                <a:ext cx="45360" cy="93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791D456-C91A-2E70-DD52-6A2B5821805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109826" y="3675037"/>
                  <a:ext cx="63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7C55DCBD-CCE0-EE17-69E8-E27C865C81C8}"/>
                    </a:ext>
                  </a:extLst>
                </p14:cNvPr>
                <p14:cNvContentPartPr/>
                <p14:nvPr/>
              </p14:nvContentPartPr>
              <p14:xfrm>
                <a:off x="4083186" y="3763957"/>
                <a:ext cx="95760" cy="36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7C55DCBD-CCE0-EE17-69E8-E27C865C81C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074546" y="3754957"/>
                  <a:ext cx="113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0754E1F7-CE32-ED29-09AB-8574FCF495CF}"/>
                    </a:ext>
                  </a:extLst>
                </p14:cNvPr>
                <p14:cNvContentPartPr/>
                <p14:nvPr/>
              </p14:nvContentPartPr>
              <p14:xfrm>
                <a:off x="4188666" y="3701677"/>
                <a:ext cx="63720" cy="22320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0754E1F7-CE32-ED29-09AB-8574FCF495CF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4179666" y="3693037"/>
                  <a:ext cx="813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8ED88C24-2E22-546F-05BB-BD98A01062FC}"/>
                    </a:ext>
                  </a:extLst>
                </p14:cNvPr>
                <p14:cNvContentPartPr/>
                <p14:nvPr/>
              </p14:nvContentPartPr>
              <p14:xfrm>
                <a:off x="4278306" y="3745237"/>
                <a:ext cx="72360" cy="19512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8ED88C24-2E22-546F-05BB-BD98A01062F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4269666" y="3736237"/>
                  <a:ext cx="900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B46DBB7-2EFE-BC13-03B4-596AD0717711}"/>
                    </a:ext>
                  </a:extLst>
                </p14:cNvPr>
                <p14:cNvContentPartPr/>
                <p14:nvPr/>
              </p14:nvContentPartPr>
              <p14:xfrm>
                <a:off x="4247706" y="3710317"/>
                <a:ext cx="119880" cy="20520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B46DBB7-2EFE-BC13-03B4-596AD0717711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239066" y="3701677"/>
                  <a:ext cx="137520" cy="22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F0A49142-4142-5235-8D8D-B0FEAF799F49}"/>
                    </a:ext>
                  </a:extLst>
                </p14:cNvPr>
                <p14:cNvContentPartPr/>
                <p14:nvPr/>
              </p14:nvContentPartPr>
              <p14:xfrm>
                <a:off x="4399266" y="3879157"/>
                <a:ext cx="12600" cy="2880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F0A49142-4142-5235-8D8D-B0FEAF799F4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390626" y="3870517"/>
                  <a:ext cx="3024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25BC430A-DDA5-EF40-2020-511A057FD805}"/>
                    </a:ext>
                  </a:extLst>
                </p14:cNvPr>
                <p14:cNvContentPartPr/>
                <p14:nvPr/>
              </p14:nvContentPartPr>
              <p14:xfrm>
                <a:off x="4498986" y="3718957"/>
                <a:ext cx="135360" cy="1641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25BC430A-DDA5-EF40-2020-511A057FD80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490346" y="3710317"/>
                  <a:ext cx="15300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39D93729-24DC-C64C-8B48-D408C5C66448}"/>
                    </a:ext>
                  </a:extLst>
                </p14:cNvPr>
                <p14:cNvContentPartPr/>
                <p14:nvPr/>
              </p14:nvContentPartPr>
              <p14:xfrm>
                <a:off x="4631106" y="3666037"/>
                <a:ext cx="67320" cy="26136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39D93729-24DC-C64C-8B48-D408C5C66448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622106" y="3657397"/>
                  <a:ext cx="849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4EC4B2BD-DB0B-D360-3D90-93766A6B4E3E}"/>
                    </a:ext>
                  </a:extLst>
                </p14:cNvPr>
                <p14:cNvContentPartPr/>
                <p14:nvPr/>
              </p14:nvContentPartPr>
              <p14:xfrm>
                <a:off x="1116786" y="459877"/>
                <a:ext cx="2115720" cy="56988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4EC4B2BD-DB0B-D360-3D90-93766A6B4E3E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108146" y="451237"/>
                  <a:ext cx="2133360" cy="58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F616AA43-44D6-E5B8-BEB2-3009D6BC57E9}"/>
                    </a:ext>
                  </a:extLst>
                </p14:cNvPr>
                <p14:cNvContentPartPr/>
                <p14:nvPr/>
              </p14:nvContentPartPr>
              <p14:xfrm>
                <a:off x="3222426" y="514237"/>
                <a:ext cx="977760" cy="47520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F616AA43-44D6-E5B8-BEB2-3009D6BC57E9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3213426" y="505597"/>
                  <a:ext cx="99540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D66E293A-BBF7-1129-E084-07F7020E1896}"/>
                    </a:ext>
                  </a:extLst>
                </p14:cNvPr>
                <p14:cNvContentPartPr/>
                <p14:nvPr/>
              </p14:nvContentPartPr>
              <p14:xfrm>
                <a:off x="4136466" y="802597"/>
                <a:ext cx="122760" cy="18972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D66E293A-BBF7-1129-E084-07F7020E189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127826" y="793957"/>
                  <a:ext cx="1404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C2523673-B27D-79CA-18AD-13C6CEF0F1BF}"/>
                    </a:ext>
                  </a:extLst>
                </p14:cNvPr>
                <p14:cNvContentPartPr/>
                <p14:nvPr/>
              </p14:nvContentPartPr>
              <p14:xfrm>
                <a:off x="1565346" y="203917"/>
                <a:ext cx="23760" cy="31824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C2523673-B27D-79CA-18AD-13C6CEF0F1BF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556706" y="194917"/>
                  <a:ext cx="414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1EBA932-36DB-1FE0-509E-BAF0FAC9A3DA}"/>
                    </a:ext>
                  </a:extLst>
                </p14:cNvPr>
                <p14:cNvContentPartPr/>
                <p14:nvPr/>
              </p14:nvContentPartPr>
              <p14:xfrm>
                <a:off x="1624026" y="203917"/>
                <a:ext cx="30600" cy="20448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1EBA932-36DB-1FE0-509E-BAF0FAC9A3D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615386" y="194917"/>
                  <a:ext cx="48240" cy="22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FFA75F39-8771-794D-66BD-C0BB3C1E116B}"/>
                    </a:ext>
                  </a:extLst>
                </p14:cNvPr>
                <p14:cNvContentPartPr/>
                <p14:nvPr/>
              </p14:nvContentPartPr>
              <p14:xfrm>
                <a:off x="1686666" y="132637"/>
                <a:ext cx="65160" cy="23688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FFA75F39-8771-794D-66BD-C0BB3C1E116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677666" y="123997"/>
                  <a:ext cx="828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9CF12BF9-8B78-B795-5762-DCAAAAF6445F}"/>
                    </a:ext>
                  </a:extLst>
                </p14:cNvPr>
                <p14:cNvContentPartPr/>
                <p14:nvPr/>
              </p14:nvContentPartPr>
              <p14:xfrm>
                <a:off x="1947666" y="166117"/>
                <a:ext cx="14400" cy="18036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9CF12BF9-8B78-B795-5762-DCAAAAF6445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939026" y="157477"/>
                  <a:ext cx="3204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5A06E103-185A-3DCA-F0BA-FDAB4D48F640}"/>
                    </a:ext>
                  </a:extLst>
                </p14:cNvPr>
                <p14:cNvContentPartPr/>
                <p14:nvPr/>
              </p14:nvContentPartPr>
              <p14:xfrm>
                <a:off x="1958106" y="142357"/>
                <a:ext cx="76320" cy="19980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5A06E103-185A-3DCA-F0BA-FDAB4D48F64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949466" y="133717"/>
                  <a:ext cx="939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9884B34C-9DCB-65C1-8622-D4B3A8BEAA5E}"/>
                    </a:ext>
                  </a:extLst>
                </p14:cNvPr>
                <p14:cNvContentPartPr/>
                <p14:nvPr/>
              </p14:nvContentPartPr>
              <p14:xfrm>
                <a:off x="2080506" y="100957"/>
                <a:ext cx="101880" cy="5868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9884B34C-9DCB-65C1-8622-D4B3A8BEAA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071506" y="92317"/>
                  <a:ext cx="1195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CC45F737-9C0A-FECB-37E0-054694F5B627}"/>
                    </a:ext>
                  </a:extLst>
                </p14:cNvPr>
                <p14:cNvContentPartPr/>
                <p14:nvPr/>
              </p14:nvContentPartPr>
              <p14:xfrm>
                <a:off x="2096346" y="132637"/>
                <a:ext cx="16560" cy="22572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CC45F737-9C0A-FECB-37E0-054694F5B62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087706" y="123997"/>
                  <a:ext cx="3420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69CECDB6-16C6-024D-175F-D922798A50A4}"/>
                    </a:ext>
                  </a:extLst>
                </p14:cNvPr>
                <p14:cNvContentPartPr/>
                <p14:nvPr/>
              </p14:nvContentPartPr>
              <p14:xfrm>
                <a:off x="2121546" y="180877"/>
                <a:ext cx="87480" cy="2340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69CECDB6-16C6-024D-175F-D922798A50A4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112546" y="172237"/>
                  <a:ext cx="1051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FF07A747-1734-94AE-4A71-0FE410457334}"/>
                    </a:ext>
                  </a:extLst>
                </p14:cNvPr>
                <p14:cNvContentPartPr/>
                <p14:nvPr/>
              </p14:nvContentPartPr>
              <p14:xfrm>
                <a:off x="2263386" y="115357"/>
                <a:ext cx="117000" cy="180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FF07A747-1734-94AE-4A71-0FE41045733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2254386" y="106357"/>
                  <a:ext cx="13464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EECAB573-4EFE-3419-A325-2D92AC149F14}"/>
                    </a:ext>
                  </a:extLst>
                </p14:cNvPr>
                <p14:cNvContentPartPr/>
                <p14:nvPr/>
              </p14:nvContentPartPr>
              <p14:xfrm>
                <a:off x="2327106" y="132637"/>
                <a:ext cx="16920" cy="1803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EECAB573-4EFE-3419-A325-2D92AC149F1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2318106" y="123997"/>
                  <a:ext cx="34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B26F7D72-7231-F768-4423-31B29122A928}"/>
                    </a:ext>
                  </a:extLst>
                </p14:cNvPr>
                <p14:cNvContentPartPr/>
                <p14:nvPr/>
              </p14:nvContentPartPr>
              <p14:xfrm>
                <a:off x="5610306" y="1579837"/>
                <a:ext cx="360" cy="16092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B26F7D72-7231-F768-4423-31B29122A928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601306" y="1570837"/>
                  <a:ext cx="1800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434AC248-DF6D-1347-29BF-8A9F1A10E73E}"/>
                    </a:ext>
                  </a:extLst>
                </p14:cNvPr>
                <p14:cNvContentPartPr/>
                <p14:nvPr/>
              </p14:nvContentPartPr>
              <p14:xfrm>
                <a:off x="5663586" y="1562197"/>
                <a:ext cx="9360" cy="15552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434AC248-DF6D-1347-29BF-8A9F1A10E73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654946" y="1553197"/>
                  <a:ext cx="27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F68E1C3B-2C2D-9958-9587-706C95FFB40A}"/>
                    </a:ext>
                  </a:extLst>
                </p14:cNvPr>
                <p14:cNvContentPartPr/>
                <p14:nvPr/>
              </p14:nvContentPartPr>
              <p14:xfrm>
                <a:off x="5672226" y="1533037"/>
                <a:ext cx="48240" cy="14940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F68E1C3B-2C2D-9958-9587-706C95FFB40A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663586" y="1524397"/>
                  <a:ext cx="6588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17709DBF-0FDC-E35D-CFA0-59A9E29B2544}"/>
                    </a:ext>
                  </a:extLst>
                </p14:cNvPr>
                <p14:cNvContentPartPr/>
                <p14:nvPr/>
              </p14:nvContentPartPr>
              <p14:xfrm>
                <a:off x="5832426" y="1544197"/>
                <a:ext cx="16200" cy="14688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17709DBF-0FDC-E35D-CFA0-59A9E29B254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823426" y="1535557"/>
                  <a:ext cx="3384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2DED29E0-ED52-FA8A-2215-4EAA6828724C}"/>
                    </a:ext>
                  </a:extLst>
                </p14:cNvPr>
                <p14:cNvContentPartPr/>
                <p14:nvPr/>
              </p14:nvContentPartPr>
              <p14:xfrm>
                <a:off x="5850066" y="1544917"/>
                <a:ext cx="62640" cy="13140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2DED29E0-ED52-FA8A-2215-4EAA6828724C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841426" y="1536277"/>
                  <a:ext cx="8028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9C51357C-F8DE-F188-DB4D-C68EC139BE67}"/>
                    </a:ext>
                  </a:extLst>
                </p14:cNvPr>
                <p14:cNvContentPartPr/>
                <p14:nvPr/>
              </p14:nvContentPartPr>
              <p14:xfrm>
                <a:off x="5956626" y="1544197"/>
                <a:ext cx="360" cy="12564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9C51357C-F8DE-F188-DB4D-C68EC139BE6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947626" y="1535557"/>
                  <a:ext cx="18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1DA84F2E-5943-A29C-D6E7-1EB09B854623}"/>
                    </a:ext>
                  </a:extLst>
                </p14:cNvPr>
                <p14:cNvContentPartPr/>
                <p14:nvPr/>
              </p14:nvContentPartPr>
              <p14:xfrm>
                <a:off x="5956626" y="1496677"/>
                <a:ext cx="87480" cy="2124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1DA84F2E-5943-A29C-D6E7-1EB09B854623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947626" y="1488037"/>
                  <a:ext cx="1051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9B2C93B9-92FB-5141-7C9E-E1342D0017CA}"/>
                    </a:ext>
                  </a:extLst>
                </p14:cNvPr>
                <p14:cNvContentPartPr/>
                <p14:nvPr/>
              </p14:nvContentPartPr>
              <p14:xfrm>
                <a:off x="5956626" y="1575157"/>
                <a:ext cx="56160" cy="1404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9B2C93B9-92FB-5141-7C9E-E1342D0017C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947626" y="1566517"/>
                  <a:ext cx="738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B91B26A3-F228-C6EE-2E57-8868CC1B9AEF}"/>
                    </a:ext>
                  </a:extLst>
                </p14:cNvPr>
                <p14:cNvContentPartPr/>
                <p14:nvPr/>
              </p14:nvContentPartPr>
              <p14:xfrm>
                <a:off x="6107466" y="1499917"/>
                <a:ext cx="87120" cy="36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B91B26A3-F228-C6EE-2E57-8868CC1B9AE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098826" y="1491277"/>
                  <a:ext cx="104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044A1311-5314-16D4-232E-7159498672BE}"/>
                    </a:ext>
                  </a:extLst>
                </p14:cNvPr>
                <p14:cNvContentPartPr/>
                <p14:nvPr/>
              </p14:nvContentPartPr>
              <p14:xfrm>
                <a:off x="6116106" y="1526557"/>
                <a:ext cx="27360" cy="24804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044A1311-5314-16D4-232E-7159498672BE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107106" y="1517557"/>
                  <a:ext cx="4500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401D7F89-51CE-AEB2-3871-8B172FBD715D}"/>
                    </a:ext>
                  </a:extLst>
                </p14:cNvPr>
                <p14:cNvContentPartPr/>
                <p14:nvPr/>
              </p14:nvContentPartPr>
              <p14:xfrm>
                <a:off x="691986" y="4174717"/>
                <a:ext cx="210960" cy="6912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401D7F89-51CE-AEB2-3871-8B172FBD715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83346" y="4165717"/>
                  <a:ext cx="2286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49D209A2-AF87-87CF-6B98-5D9DE1C19221}"/>
                    </a:ext>
                  </a:extLst>
                </p14:cNvPr>
                <p14:cNvContentPartPr/>
                <p14:nvPr/>
              </p14:nvContentPartPr>
              <p14:xfrm>
                <a:off x="807546" y="4092277"/>
                <a:ext cx="82080" cy="33984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49D209A2-AF87-87CF-6B98-5D9DE1C1922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98546" y="4083637"/>
                  <a:ext cx="997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6507B1E7-1149-DE5B-392D-0C5C47C33250}"/>
                    </a:ext>
                  </a:extLst>
                </p14:cNvPr>
                <p14:cNvContentPartPr/>
                <p14:nvPr/>
              </p14:nvContentPartPr>
              <p14:xfrm>
                <a:off x="922746" y="4111357"/>
                <a:ext cx="91800" cy="2556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6507B1E7-1149-DE5B-392D-0C5C47C33250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14106" y="4102717"/>
                  <a:ext cx="1094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4DFFAEFE-FACA-4507-55E2-F8650C549302}"/>
                    </a:ext>
                  </a:extLst>
                </p14:cNvPr>
                <p14:cNvContentPartPr/>
                <p14:nvPr/>
              </p14:nvContentPartPr>
              <p14:xfrm>
                <a:off x="949746" y="4136557"/>
                <a:ext cx="85680" cy="23616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4DFFAEFE-FACA-4507-55E2-F8650C549302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940746" y="4127917"/>
                  <a:ext cx="1033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95B3E1D4-8625-DEB7-3E0B-996923D502AA}"/>
                    </a:ext>
                  </a:extLst>
                </p14:cNvPr>
                <p14:cNvContentPartPr/>
                <p14:nvPr/>
              </p14:nvContentPartPr>
              <p14:xfrm>
                <a:off x="1082586" y="4063477"/>
                <a:ext cx="138240" cy="25200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95B3E1D4-8625-DEB7-3E0B-996923D502A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73586" y="4054477"/>
                  <a:ext cx="1558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F3532BCD-757F-D562-915F-820038EB951B}"/>
                    </a:ext>
                  </a:extLst>
                </p14:cNvPr>
                <p14:cNvContentPartPr/>
                <p14:nvPr/>
              </p14:nvContentPartPr>
              <p14:xfrm>
                <a:off x="1322346" y="4006957"/>
                <a:ext cx="92880" cy="32220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F3532BCD-757F-D562-915F-820038EB951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313706" y="3998317"/>
                  <a:ext cx="110520" cy="33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6E9EDA91-C81A-644F-4BDB-F65D64C9D884}"/>
                    </a:ext>
                  </a:extLst>
                </p14:cNvPr>
                <p14:cNvContentPartPr/>
                <p14:nvPr/>
              </p14:nvContentPartPr>
              <p14:xfrm>
                <a:off x="1686666" y="4172197"/>
                <a:ext cx="43920" cy="15192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6E9EDA91-C81A-644F-4BDB-F65D64C9D88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677666" y="4163197"/>
                  <a:ext cx="61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BE5239F2-6313-F610-8B80-856207C59DF8}"/>
                    </a:ext>
                  </a:extLst>
                </p14:cNvPr>
                <p14:cNvContentPartPr/>
                <p14:nvPr/>
              </p14:nvContentPartPr>
              <p14:xfrm>
                <a:off x="1721946" y="4137277"/>
                <a:ext cx="96120" cy="17460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BE5239F2-6313-F610-8B80-856207C59DF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712946" y="4128277"/>
                  <a:ext cx="11376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7D87846E-6352-AE6F-7A21-A8BFF5F353C9}"/>
                    </a:ext>
                  </a:extLst>
                </p14:cNvPr>
                <p14:cNvContentPartPr/>
                <p14:nvPr/>
              </p14:nvContentPartPr>
              <p14:xfrm>
                <a:off x="1908426" y="4234117"/>
                <a:ext cx="5760" cy="756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7D87846E-6352-AE6F-7A21-A8BFF5F353C9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899426" y="4225477"/>
                  <a:ext cx="234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36C1608D-5972-DC36-3596-6ADB2786CC31}"/>
                    </a:ext>
                  </a:extLst>
                </p14:cNvPr>
                <p14:cNvContentPartPr/>
                <p14:nvPr/>
              </p14:nvContentPartPr>
              <p14:xfrm>
                <a:off x="1899426" y="4305397"/>
                <a:ext cx="7560" cy="396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36C1608D-5972-DC36-3596-6ADB2786CC3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890786" y="4296397"/>
                  <a:ext cx="25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87F22461-9E94-D3FE-5EC0-B5953BD04656}"/>
                    </a:ext>
                  </a:extLst>
                </p14:cNvPr>
                <p14:cNvContentPartPr/>
                <p14:nvPr/>
              </p14:nvContentPartPr>
              <p14:xfrm>
                <a:off x="2059626" y="4177957"/>
                <a:ext cx="107280" cy="15192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87F22461-9E94-D3FE-5EC0-B5953BD0465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2050626" y="4169317"/>
                  <a:ext cx="124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63D7D9A1-9ED4-BE37-B477-54BA49D1D15C}"/>
                    </a:ext>
                  </a:extLst>
                </p14:cNvPr>
                <p14:cNvContentPartPr/>
                <p14:nvPr/>
              </p14:nvContentPartPr>
              <p14:xfrm>
                <a:off x="2205066" y="4207837"/>
                <a:ext cx="14400" cy="1476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63D7D9A1-9ED4-BE37-B477-54BA49D1D15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2196066" y="4198837"/>
                  <a:ext cx="320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6769CE58-E2E8-7D07-F0AF-FFB9042E1286}"/>
                    </a:ext>
                  </a:extLst>
                </p14:cNvPr>
                <p14:cNvContentPartPr/>
                <p14:nvPr/>
              </p14:nvContentPartPr>
              <p14:xfrm>
                <a:off x="2228106" y="4243477"/>
                <a:ext cx="360" cy="756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6769CE58-E2E8-7D07-F0AF-FFB9042E1286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2219106" y="4234477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344AB799-366F-3743-3471-BDBA56DF26CE}"/>
                    </a:ext>
                  </a:extLst>
                </p14:cNvPr>
                <p14:cNvContentPartPr/>
                <p14:nvPr/>
              </p14:nvContentPartPr>
              <p14:xfrm>
                <a:off x="2352306" y="4261117"/>
                <a:ext cx="360" cy="36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344AB799-366F-3743-3471-BDBA56DF26C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343306" y="42521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CF64C084-EC0B-9B01-A525-4807BDBFDF64}"/>
                    </a:ext>
                  </a:extLst>
                </p14:cNvPr>
                <p14:cNvContentPartPr/>
                <p14:nvPr/>
              </p14:nvContentPartPr>
              <p14:xfrm>
                <a:off x="2388666" y="4127917"/>
                <a:ext cx="70560" cy="12708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CF64C084-EC0B-9B01-A525-4807BDBFDF64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2379666" y="4118917"/>
                  <a:ext cx="882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1FDD006C-CD05-4077-29E5-2BE78A1B860D}"/>
                    </a:ext>
                  </a:extLst>
                </p14:cNvPr>
                <p14:cNvContentPartPr/>
                <p14:nvPr/>
              </p14:nvContentPartPr>
              <p14:xfrm>
                <a:off x="2431866" y="4067797"/>
                <a:ext cx="129960" cy="16128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1FDD006C-CD05-4077-29E5-2BE78A1B860D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2423226" y="4058797"/>
                  <a:ext cx="1476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0EF4B966-0E40-D357-E4E0-8BF7E8C3615B}"/>
                    </a:ext>
                  </a:extLst>
                </p14:cNvPr>
                <p14:cNvContentPartPr/>
                <p14:nvPr/>
              </p14:nvContentPartPr>
              <p14:xfrm>
                <a:off x="2565426" y="4136557"/>
                <a:ext cx="52920" cy="36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0EF4B966-0E40-D357-E4E0-8BF7E8C3615B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2556426" y="4127917"/>
                  <a:ext cx="70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23D30490-6663-4F23-DE27-2D4BCD2D22F8}"/>
                    </a:ext>
                  </a:extLst>
                </p14:cNvPr>
                <p14:cNvContentPartPr/>
                <p14:nvPr/>
              </p14:nvContentPartPr>
              <p14:xfrm>
                <a:off x="2662626" y="4012357"/>
                <a:ext cx="36360" cy="26928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23D30490-6663-4F23-DE27-2D4BCD2D22F8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2653626" y="4003717"/>
                  <a:ext cx="540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5FCB24C2-1D3E-9C92-C089-56F360D83DE2}"/>
                    </a:ext>
                  </a:extLst>
                </p14:cNvPr>
                <p14:cNvContentPartPr/>
                <p14:nvPr/>
              </p14:nvContentPartPr>
              <p14:xfrm>
                <a:off x="612066" y="4829197"/>
                <a:ext cx="10440" cy="34920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5FCB24C2-1D3E-9C92-C089-56F360D83DE2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03066" y="4820197"/>
                  <a:ext cx="2808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CCFDD0C4-2329-A258-560A-2413004E0D6B}"/>
                    </a:ext>
                  </a:extLst>
                </p14:cNvPr>
                <p14:cNvContentPartPr/>
                <p14:nvPr/>
              </p14:nvContentPartPr>
              <p14:xfrm>
                <a:off x="603426" y="4863757"/>
                <a:ext cx="105840" cy="2772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CCFDD0C4-2329-A258-560A-2413004E0D6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4786" y="4855117"/>
                  <a:ext cx="1234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FCC92D4C-86BD-E02B-9752-96A402A716BB}"/>
                    </a:ext>
                  </a:extLst>
                </p14:cNvPr>
                <p14:cNvContentPartPr/>
                <p14:nvPr/>
              </p14:nvContentPartPr>
              <p14:xfrm>
                <a:off x="630066" y="4992277"/>
                <a:ext cx="76680" cy="576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FCC92D4C-86BD-E02B-9752-96A402A716BB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21066" y="4983637"/>
                  <a:ext cx="943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96739969-3566-D45C-638D-7334A737F923}"/>
                    </a:ext>
                  </a:extLst>
                </p14:cNvPr>
                <p14:cNvContentPartPr/>
                <p14:nvPr/>
              </p14:nvContentPartPr>
              <p14:xfrm>
                <a:off x="762546" y="4855477"/>
                <a:ext cx="18720" cy="24408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96739969-3566-D45C-638D-7334A737F92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53906" y="4846837"/>
                  <a:ext cx="3636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66514B2E-6DB2-E6FA-10D4-3BDC84D90302}"/>
                    </a:ext>
                  </a:extLst>
                </p14:cNvPr>
                <p14:cNvContentPartPr/>
                <p14:nvPr/>
              </p14:nvContentPartPr>
              <p14:xfrm>
                <a:off x="860466" y="4917757"/>
                <a:ext cx="144360" cy="18756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66514B2E-6DB2-E6FA-10D4-3BDC84D9030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851826" y="4908757"/>
                  <a:ext cx="16200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C075162A-F5C6-F742-216D-4B8B4C837EBA}"/>
                    </a:ext>
                  </a:extLst>
                </p14:cNvPr>
                <p14:cNvContentPartPr/>
                <p14:nvPr/>
              </p14:nvContentPartPr>
              <p14:xfrm>
                <a:off x="1053786" y="4855477"/>
                <a:ext cx="128520" cy="27432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C075162A-F5C6-F742-216D-4B8B4C837EB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1045146" y="4846837"/>
                  <a:ext cx="14616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BCC96333-CD36-355B-716D-A683D1822AFA}"/>
                    </a:ext>
                  </a:extLst>
                </p14:cNvPr>
                <p14:cNvContentPartPr/>
                <p14:nvPr/>
              </p14:nvContentPartPr>
              <p14:xfrm>
                <a:off x="1313346" y="4900117"/>
                <a:ext cx="188640" cy="2700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BCC96333-CD36-355B-716D-A683D1822AFA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1304706" y="4891477"/>
                  <a:ext cx="206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8D316231-BE01-0C72-B350-E25FB8035DE4}"/>
                    </a:ext>
                  </a:extLst>
                </p14:cNvPr>
                <p14:cNvContentPartPr/>
                <p14:nvPr/>
              </p14:nvContentPartPr>
              <p14:xfrm>
                <a:off x="1357986" y="4979677"/>
                <a:ext cx="169200" cy="2736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8D316231-BE01-0C72-B350-E25FB8035DE4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1349346" y="4970677"/>
                  <a:ext cx="18684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112E4705-1ADE-6B56-A91E-242B4F41E6E8}"/>
                    </a:ext>
                  </a:extLst>
                </p14:cNvPr>
                <p14:cNvContentPartPr/>
                <p14:nvPr/>
              </p14:nvContentPartPr>
              <p14:xfrm>
                <a:off x="1739586" y="4828117"/>
                <a:ext cx="171720" cy="2772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112E4705-1ADE-6B56-A91E-242B4F41E6E8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1730586" y="4819477"/>
                  <a:ext cx="1893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855BEA3D-410A-69C2-3E21-D5106E6E7ECE}"/>
                    </a:ext>
                  </a:extLst>
                </p14:cNvPr>
                <p14:cNvContentPartPr/>
                <p14:nvPr/>
              </p14:nvContentPartPr>
              <p14:xfrm>
                <a:off x="1730946" y="4864477"/>
                <a:ext cx="158400" cy="21600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855BEA3D-410A-69C2-3E21-D5106E6E7ECE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1721946" y="4855837"/>
                  <a:ext cx="17604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0BDCB1FA-9816-6D76-B0B8-CFC5C74A2782}"/>
                    </a:ext>
                  </a:extLst>
                </p14:cNvPr>
                <p14:cNvContentPartPr/>
                <p14:nvPr/>
              </p14:nvContentPartPr>
              <p14:xfrm>
                <a:off x="1650666" y="5175517"/>
                <a:ext cx="62640" cy="16992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0BDCB1FA-9816-6D76-B0B8-CFC5C74A278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1641666" y="5166517"/>
                  <a:ext cx="802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7C87CEDF-0B99-4D22-6E9B-A22530135EA5}"/>
                    </a:ext>
                  </a:extLst>
                </p14:cNvPr>
                <p14:cNvContentPartPr/>
                <p14:nvPr/>
              </p14:nvContentPartPr>
              <p14:xfrm>
                <a:off x="1784226" y="5226637"/>
                <a:ext cx="39240" cy="1116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7C87CEDF-0B99-4D22-6E9B-A22530135EA5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775226" y="5217637"/>
                  <a:ext cx="5688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C132D4CB-D42E-218C-4FE9-FA8B73E9A6D5}"/>
                    </a:ext>
                  </a:extLst>
                </p14:cNvPr>
                <p14:cNvContentPartPr/>
                <p14:nvPr/>
              </p14:nvContentPartPr>
              <p14:xfrm>
                <a:off x="1775226" y="5288917"/>
                <a:ext cx="56160" cy="2016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C132D4CB-D42E-218C-4FE9-FA8B73E9A6D5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766226" y="5279917"/>
                  <a:ext cx="73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89B056D0-A7FA-030C-7F08-3F130CF7C579}"/>
                    </a:ext>
                  </a:extLst>
                </p14:cNvPr>
                <p14:cNvContentPartPr/>
                <p14:nvPr/>
              </p14:nvContentPartPr>
              <p14:xfrm>
                <a:off x="1890066" y="5201797"/>
                <a:ext cx="63000" cy="9108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89B056D0-A7FA-030C-7F08-3F130CF7C57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881426" y="5193157"/>
                  <a:ext cx="8064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14E63279-6303-FB3B-FAA7-D83EFDDCF27C}"/>
                    </a:ext>
                  </a:extLst>
                </p14:cNvPr>
                <p14:cNvContentPartPr/>
                <p14:nvPr/>
              </p14:nvContentPartPr>
              <p14:xfrm>
                <a:off x="1730226" y="4562797"/>
                <a:ext cx="76320" cy="11484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14E63279-6303-FB3B-FAA7-D83EFDDCF27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721226" y="4553797"/>
                  <a:ext cx="939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D63965F0-7D8C-688A-D9B6-1A7EAAD33FA3}"/>
                    </a:ext>
                  </a:extLst>
                </p14:cNvPr>
                <p14:cNvContentPartPr/>
                <p14:nvPr/>
              </p14:nvContentPartPr>
              <p14:xfrm>
                <a:off x="1899426" y="4638037"/>
                <a:ext cx="29520" cy="1404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D63965F0-7D8C-688A-D9B6-1A7EAAD33FA3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890786" y="4629397"/>
                  <a:ext cx="471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EA66EC70-177B-CD3D-C016-FB637A59743A}"/>
                    </a:ext>
                  </a:extLst>
                </p14:cNvPr>
                <p14:cNvContentPartPr/>
                <p14:nvPr/>
              </p14:nvContentPartPr>
              <p14:xfrm>
                <a:off x="1961706" y="4509517"/>
                <a:ext cx="14400" cy="20412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EA66EC70-177B-CD3D-C016-FB637A59743A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952706" y="4500517"/>
                  <a:ext cx="320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E324F032-760A-DAC1-AA2A-21E3AFCE1B89}"/>
                    </a:ext>
                  </a:extLst>
                </p14:cNvPr>
                <p14:cNvContentPartPr/>
                <p14:nvPr/>
              </p14:nvContentPartPr>
              <p14:xfrm>
                <a:off x="2219106" y="4784917"/>
                <a:ext cx="108360" cy="2700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E324F032-760A-DAC1-AA2A-21E3AFCE1B8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210106" y="4775917"/>
                  <a:ext cx="1260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BF633AA6-3ECE-A4EE-8D0D-0BEE12E829C0}"/>
                    </a:ext>
                  </a:extLst>
                </p14:cNvPr>
                <p14:cNvContentPartPr/>
                <p14:nvPr/>
              </p14:nvContentPartPr>
              <p14:xfrm>
                <a:off x="2262666" y="4704637"/>
                <a:ext cx="55800" cy="36144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BF633AA6-3ECE-A4EE-8D0D-0BEE12E829C0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254026" y="4695997"/>
                  <a:ext cx="7344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2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EC494467-F25D-CDBF-4BD9-4194B8D26DF7}"/>
                    </a:ext>
                  </a:extLst>
                </p14:cNvPr>
                <p14:cNvContentPartPr/>
                <p14:nvPr/>
              </p14:nvContentPartPr>
              <p14:xfrm>
                <a:off x="2432226" y="4688437"/>
                <a:ext cx="62280" cy="3420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EC494467-F25D-CDBF-4BD9-4194B8D26DF7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423226" y="4679797"/>
                  <a:ext cx="799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4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53E0BB25-5882-FD6A-9A77-EA4CE9AB447A}"/>
                    </a:ext>
                  </a:extLst>
                </p14:cNvPr>
                <p14:cNvContentPartPr/>
                <p14:nvPr/>
              </p14:nvContentPartPr>
              <p14:xfrm>
                <a:off x="2423586" y="4722277"/>
                <a:ext cx="118080" cy="28764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53E0BB25-5882-FD6A-9A77-EA4CE9AB447A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414946" y="4713637"/>
                  <a:ext cx="13572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6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B91D6C95-BC66-0665-C7E8-70D891F84CA5}"/>
                    </a:ext>
                  </a:extLst>
                </p14:cNvPr>
                <p14:cNvContentPartPr/>
                <p14:nvPr/>
              </p14:nvContentPartPr>
              <p14:xfrm>
                <a:off x="2556426" y="4759357"/>
                <a:ext cx="89280" cy="22248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B91D6C95-BC66-0665-C7E8-70D891F84CA5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547786" y="4750357"/>
                  <a:ext cx="1069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8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1871069F-00DD-0AA8-7259-47F7602C5298}"/>
                    </a:ext>
                  </a:extLst>
                </p14:cNvPr>
                <p14:cNvContentPartPr/>
                <p14:nvPr/>
              </p14:nvContentPartPr>
              <p14:xfrm>
                <a:off x="2662986" y="4676197"/>
                <a:ext cx="84600" cy="32940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1871069F-00DD-0AA8-7259-47F7602C5298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653986" y="4667557"/>
                  <a:ext cx="10224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0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BD947734-3B57-EC21-7256-E44C488DA8CE}"/>
                    </a:ext>
                  </a:extLst>
                </p14:cNvPr>
                <p14:cNvContentPartPr/>
                <p14:nvPr/>
              </p14:nvContentPartPr>
              <p14:xfrm>
                <a:off x="2876106" y="4811197"/>
                <a:ext cx="360" cy="36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BD947734-3B57-EC21-7256-E44C488DA8CE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2867106" y="48025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A711E96A-F47E-165A-448F-D7AFC533ED17}"/>
                    </a:ext>
                  </a:extLst>
                </p14:cNvPr>
                <p14:cNvContentPartPr/>
                <p14:nvPr/>
              </p14:nvContentPartPr>
              <p14:xfrm>
                <a:off x="2929386" y="4656757"/>
                <a:ext cx="198720" cy="27864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A711E96A-F47E-165A-448F-D7AFC533ED1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920386" y="4647757"/>
                  <a:ext cx="2163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470A259C-45DC-EB8D-4180-581CF34264EF}"/>
                    </a:ext>
                  </a:extLst>
                </p14:cNvPr>
                <p14:cNvContentPartPr/>
                <p14:nvPr/>
              </p14:nvContentPartPr>
              <p14:xfrm>
                <a:off x="3186786" y="4625797"/>
                <a:ext cx="105480" cy="3492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470A259C-45DC-EB8D-4180-581CF34264E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177786" y="4617157"/>
                  <a:ext cx="1231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3AD96287-2BBB-AAC6-C330-E687EB3B1006}"/>
                    </a:ext>
                  </a:extLst>
                </p14:cNvPr>
                <p14:cNvContentPartPr/>
                <p14:nvPr/>
              </p14:nvContentPartPr>
              <p14:xfrm>
                <a:off x="3337626" y="4482877"/>
                <a:ext cx="12600" cy="36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3AD96287-2BBB-AAC6-C330-E687EB3B1006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3328986" y="4473877"/>
                  <a:ext cx="30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F99EFB00-EECE-EC34-FB08-DA06BD5DC84B}"/>
                    </a:ext>
                  </a:extLst>
                </p14:cNvPr>
                <p14:cNvContentPartPr/>
                <p14:nvPr/>
              </p14:nvContentPartPr>
              <p14:xfrm>
                <a:off x="3339066" y="4562797"/>
                <a:ext cx="36720" cy="22716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F99EFB00-EECE-EC34-FB08-DA06BD5DC84B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330066" y="4553797"/>
                  <a:ext cx="5436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AD89FA76-E811-69DE-719E-8906AF7AC834}"/>
                    </a:ext>
                  </a:extLst>
                </p14:cNvPr>
                <p14:cNvContentPartPr/>
                <p14:nvPr/>
              </p14:nvContentPartPr>
              <p14:xfrm>
                <a:off x="3337626" y="4575397"/>
                <a:ext cx="127440" cy="6768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AD89FA76-E811-69DE-719E-8906AF7AC834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328986" y="4566397"/>
                  <a:ext cx="1450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E01A5F1B-8710-D3FA-E0D2-0FA0227BACFF}"/>
                    </a:ext>
                  </a:extLst>
                </p14:cNvPr>
                <p14:cNvContentPartPr/>
                <p14:nvPr/>
              </p14:nvContentPartPr>
              <p14:xfrm>
                <a:off x="3420786" y="4607077"/>
                <a:ext cx="15120" cy="9900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E01A5F1B-8710-D3FA-E0D2-0FA0227BACFF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3411786" y="4598077"/>
                  <a:ext cx="327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F4FF051C-C100-3F8A-1E6B-C01875B06299}"/>
                    </a:ext>
                  </a:extLst>
                </p14:cNvPr>
                <p14:cNvContentPartPr/>
                <p14:nvPr/>
              </p14:nvContentPartPr>
              <p14:xfrm>
                <a:off x="3389106" y="4544077"/>
                <a:ext cx="66960" cy="14904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F4FF051C-C100-3F8A-1E6B-C01875B06299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3380106" y="4535437"/>
                  <a:ext cx="846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1C48E8B9-11E2-C8ED-A22B-7C16A3E42DE8}"/>
                    </a:ext>
                  </a:extLst>
                </p14:cNvPr>
                <p14:cNvContentPartPr/>
                <p14:nvPr/>
              </p14:nvContentPartPr>
              <p14:xfrm>
                <a:off x="3497466" y="4523557"/>
                <a:ext cx="80280" cy="1296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1C48E8B9-11E2-C8ED-A22B-7C16A3E42DE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3488466" y="4514557"/>
                  <a:ext cx="9792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B7433DA9-7848-F4F2-E7FB-2F626D291338}"/>
                    </a:ext>
                  </a:extLst>
                </p14:cNvPr>
                <p14:cNvContentPartPr/>
                <p14:nvPr/>
              </p14:nvContentPartPr>
              <p14:xfrm>
                <a:off x="3498906" y="4571797"/>
                <a:ext cx="25920" cy="13752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B7433DA9-7848-F4F2-E7FB-2F626D291338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3489906" y="4562797"/>
                  <a:ext cx="435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8" name="墨迹 207">
                  <a:extLst>
                    <a:ext uri="{FF2B5EF4-FFF2-40B4-BE49-F238E27FC236}">
                      <a16:creationId xmlns:a16="http://schemas.microsoft.com/office/drawing/2014/main" id="{AC9F1FA0-969D-CCCC-4886-781F79AA47DC}"/>
                    </a:ext>
                  </a:extLst>
                </p14:cNvPr>
                <p14:cNvContentPartPr/>
                <p14:nvPr/>
              </p14:nvContentPartPr>
              <p14:xfrm>
                <a:off x="3524106" y="4624717"/>
                <a:ext cx="68040" cy="99720"/>
              </p14:xfrm>
            </p:contentPart>
          </mc:Choice>
          <mc:Fallback xmlns="">
            <p:pic>
              <p:nvPicPr>
                <p:cNvPr id="208" name="墨迹 207">
                  <a:extLst>
                    <a:ext uri="{FF2B5EF4-FFF2-40B4-BE49-F238E27FC236}">
                      <a16:creationId xmlns:a16="http://schemas.microsoft.com/office/drawing/2014/main" id="{AC9F1FA0-969D-CCCC-4886-781F79AA47DC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3515466" y="4616077"/>
                  <a:ext cx="8568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75B65B36-1920-CF29-7F64-A9998985632E}"/>
                    </a:ext>
                  </a:extLst>
                </p14:cNvPr>
                <p14:cNvContentPartPr/>
                <p14:nvPr/>
              </p14:nvContentPartPr>
              <p14:xfrm>
                <a:off x="3691506" y="4376677"/>
                <a:ext cx="32400" cy="33876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75B65B36-1920-CF29-7F64-A9998985632E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3682866" y="4367677"/>
                  <a:ext cx="50040" cy="35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0" name="墨迹 209">
                  <a:extLst>
                    <a:ext uri="{FF2B5EF4-FFF2-40B4-BE49-F238E27FC236}">
                      <a16:creationId xmlns:a16="http://schemas.microsoft.com/office/drawing/2014/main" id="{1D7FA5DC-D135-E66B-FAD4-48129B2481F5}"/>
                    </a:ext>
                  </a:extLst>
                </p14:cNvPr>
                <p14:cNvContentPartPr/>
                <p14:nvPr/>
              </p14:nvContentPartPr>
              <p14:xfrm>
                <a:off x="3772506" y="4532557"/>
                <a:ext cx="609120" cy="39600"/>
              </p14:xfrm>
            </p:contentPart>
          </mc:Choice>
          <mc:Fallback xmlns="">
            <p:pic>
              <p:nvPicPr>
                <p:cNvPr id="210" name="墨迹 209">
                  <a:extLst>
                    <a:ext uri="{FF2B5EF4-FFF2-40B4-BE49-F238E27FC236}">
                      <a16:creationId xmlns:a16="http://schemas.microsoft.com/office/drawing/2014/main" id="{1D7FA5DC-D135-E66B-FAD4-48129B2481F5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3763866" y="4523917"/>
                  <a:ext cx="62676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37EA2682-3576-8545-9592-31D91F3AD563}"/>
                    </a:ext>
                  </a:extLst>
                </p14:cNvPr>
                <p14:cNvContentPartPr/>
                <p14:nvPr/>
              </p14:nvContentPartPr>
              <p14:xfrm>
                <a:off x="3949266" y="4677997"/>
                <a:ext cx="72360" cy="16848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37EA2682-3576-8545-9592-31D91F3AD563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3940266" y="4669357"/>
                  <a:ext cx="9000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43AAA8A8-CC43-EF68-D274-66CF5D4BEA33}"/>
                    </a:ext>
                  </a:extLst>
                </p14:cNvPr>
                <p14:cNvContentPartPr/>
                <p14:nvPr/>
              </p14:nvContentPartPr>
              <p14:xfrm>
                <a:off x="4012626" y="4667557"/>
                <a:ext cx="147240" cy="14580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43AAA8A8-CC43-EF68-D274-66CF5D4BEA3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003626" y="4658917"/>
                  <a:ext cx="164880" cy="163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9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6FF8F4D1-FB60-B305-9D7C-F8A991C0530A}"/>
                  </a:ext>
                </a:extLst>
              </p14:cNvPr>
              <p14:cNvContentPartPr/>
              <p14:nvPr/>
            </p14:nvContentPartPr>
            <p14:xfrm>
              <a:off x="4003266" y="4310797"/>
              <a:ext cx="117000" cy="126000"/>
            </p14:xfrm>
          </p:contentPart>
        </mc:Choice>
        <mc:Fallback xmlns=""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6FF8F4D1-FB60-B305-9D7C-F8A991C0530A}"/>
                  </a:ext>
                </a:extLst>
              </p:cNvPr>
              <p:cNvPicPr/>
              <p:nvPr/>
            </p:nvPicPr>
            <p:blipFill>
              <a:blip r:embed="rId340"/>
              <a:stretch>
                <a:fillRect/>
              </a:stretch>
            </p:blipFill>
            <p:spPr>
              <a:xfrm>
                <a:off x="3994626" y="4302157"/>
                <a:ext cx="13464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1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ABBFFCD6-B33B-1878-4547-6108ACA0FBB5}"/>
                  </a:ext>
                </a:extLst>
              </p14:cNvPr>
              <p14:cNvContentPartPr/>
              <p14:nvPr/>
            </p14:nvContentPartPr>
            <p14:xfrm>
              <a:off x="4455066" y="4341037"/>
              <a:ext cx="133920" cy="439200"/>
            </p14:xfrm>
          </p:contentPart>
        </mc:Choice>
        <mc:Fallback xmlns=""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ABBFFCD6-B33B-1878-4547-6108ACA0FBB5}"/>
                  </a:ext>
                </a:extLst>
              </p:cNvPr>
              <p:cNvPicPr/>
              <p:nvPr/>
            </p:nvPicPr>
            <p:blipFill>
              <a:blip r:embed="rId342"/>
              <a:stretch>
                <a:fillRect/>
              </a:stretch>
            </p:blipFill>
            <p:spPr>
              <a:xfrm>
                <a:off x="4446066" y="4332037"/>
                <a:ext cx="151560" cy="456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0" name="组合 219">
            <a:extLst>
              <a:ext uri="{FF2B5EF4-FFF2-40B4-BE49-F238E27FC236}">
                <a16:creationId xmlns:a16="http://schemas.microsoft.com/office/drawing/2014/main" id="{E1E37618-E834-B676-3962-CF9CFF4AD37D}"/>
              </a:ext>
            </a:extLst>
          </p:cNvPr>
          <p:cNvGrpSpPr/>
          <p:nvPr/>
        </p:nvGrpSpPr>
        <p:grpSpPr>
          <a:xfrm>
            <a:off x="2433666" y="5389357"/>
            <a:ext cx="338760" cy="527400"/>
            <a:chOff x="2433666" y="5389357"/>
            <a:chExt cx="338760" cy="52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79CCC74D-7B8B-6AB4-0607-03D98CA02D07}"/>
                    </a:ext>
                  </a:extLst>
                </p14:cNvPr>
                <p14:cNvContentPartPr/>
                <p14:nvPr/>
              </p14:nvContentPartPr>
              <p14:xfrm>
                <a:off x="2433666" y="5539477"/>
                <a:ext cx="105480" cy="37728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79CCC74D-7B8B-6AB4-0607-03D98CA02D07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2425026" y="5530477"/>
                  <a:ext cx="12312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AF624E49-8B96-6931-6077-7CD3C5503E0C}"/>
                    </a:ext>
                  </a:extLst>
                </p14:cNvPr>
                <p14:cNvContentPartPr/>
                <p14:nvPr/>
              </p14:nvContentPartPr>
              <p14:xfrm>
                <a:off x="2485506" y="5550637"/>
                <a:ext cx="129240" cy="27252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AF624E49-8B96-6931-6077-7CD3C5503E0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2476506" y="5541637"/>
                  <a:ext cx="14688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61BC9510-47AA-62CB-25BB-FD2C6396F9CA}"/>
                    </a:ext>
                  </a:extLst>
                </p14:cNvPr>
                <p14:cNvContentPartPr/>
                <p14:nvPr/>
              </p14:nvContentPartPr>
              <p14:xfrm>
                <a:off x="2644986" y="5389357"/>
                <a:ext cx="127440" cy="14004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61BC9510-47AA-62CB-25BB-FD2C6396F9CA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636346" y="5380717"/>
                  <a:ext cx="14508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144BEB6F-CA37-F1F9-C278-EF5981523FA5}"/>
              </a:ext>
            </a:extLst>
          </p:cNvPr>
          <p:cNvGrpSpPr/>
          <p:nvPr/>
        </p:nvGrpSpPr>
        <p:grpSpPr>
          <a:xfrm>
            <a:off x="1968186" y="613237"/>
            <a:ext cx="672480" cy="357480"/>
            <a:chOff x="1968186" y="613237"/>
            <a:chExt cx="672480" cy="35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536498A6-C37D-AAA1-E722-5E1C6CE0C865}"/>
                    </a:ext>
                  </a:extLst>
                </p14:cNvPr>
                <p14:cNvContentPartPr/>
                <p14:nvPr/>
              </p14:nvContentPartPr>
              <p14:xfrm>
                <a:off x="1968186" y="692077"/>
                <a:ext cx="100440" cy="27864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536498A6-C37D-AAA1-E722-5E1C6CE0C86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959186" y="683077"/>
                  <a:ext cx="11808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B1D659D3-B6F7-6834-54F6-8EFC12928684}"/>
                    </a:ext>
                  </a:extLst>
                </p14:cNvPr>
                <p14:cNvContentPartPr/>
                <p14:nvPr/>
              </p14:nvContentPartPr>
              <p14:xfrm>
                <a:off x="2041626" y="697477"/>
                <a:ext cx="152280" cy="24552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B1D659D3-B6F7-6834-54F6-8EFC12928684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2032626" y="688837"/>
                  <a:ext cx="16992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3" name="墨迹 222">
                  <a:extLst>
                    <a:ext uri="{FF2B5EF4-FFF2-40B4-BE49-F238E27FC236}">
                      <a16:creationId xmlns:a16="http://schemas.microsoft.com/office/drawing/2014/main" id="{4DA014BC-56A4-A0D0-77E4-71A25733B901}"/>
                    </a:ext>
                  </a:extLst>
                </p14:cNvPr>
                <p14:cNvContentPartPr/>
                <p14:nvPr/>
              </p14:nvContentPartPr>
              <p14:xfrm>
                <a:off x="2272386" y="807277"/>
                <a:ext cx="360" cy="360"/>
              </p14:xfrm>
            </p:contentPart>
          </mc:Choice>
          <mc:Fallback xmlns="">
            <p:pic>
              <p:nvPicPr>
                <p:cNvPr id="223" name="墨迹 222">
                  <a:extLst>
                    <a:ext uri="{FF2B5EF4-FFF2-40B4-BE49-F238E27FC236}">
                      <a16:creationId xmlns:a16="http://schemas.microsoft.com/office/drawing/2014/main" id="{4DA014BC-56A4-A0D0-77E4-71A25733B901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2263386" y="7986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A06DDEBB-2D7E-0506-0CFF-D773EB4CB114}"/>
                    </a:ext>
                  </a:extLst>
                </p14:cNvPr>
                <p14:cNvContentPartPr/>
                <p14:nvPr/>
              </p14:nvContentPartPr>
              <p14:xfrm>
                <a:off x="2313426" y="709717"/>
                <a:ext cx="74880" cy="23076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A06DDEBB-2D7E-0506-0CFF-D773EB4CB114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2304426" y="701077"/>
                  <a:ext cx="925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337400DA-3D6A-CEF1-D3D3-B97F86F0ABF9}"/>
                    </a:ext>
                  </a:extLst>
                </p14:cNvPr>
                <p14:cNvContentPartPr/>
                <p14:nvPr/>
              </p14:nvContentPartPr>
              <p14:xfrm>
                <a:off x="2387946" y="687757"/>
                <a:ext cx="96840" cy="25236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337400DA-3D6A-CEF1-D3D3-B97F86F0ABF9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2378946" y="679117"/>
                  <a:ext cx="114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5419F53F-C123-2368-FCE5-31CCAFCA5140}"/>
                    </a:ext>
                  </a:extLst>
                </p14:cNvPr>
                <p14:cNvContentPartPr/>
                <p14:nvPr/>
              </p14:nvContentPartPr>
              <p14:xfrm>
                <a:off x="2565426" y="613237"/>
                <a:ext cx="75240" cy="12924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5419F53F-C123-2368-FCE5-31CCAFCA5140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2556426" y="604597"/>
                  <a:ext cx="92880" cy="14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1927FA0F-8A5B-B1D6-8DDF-616CC08575CC}"/>
              </a:ext>
            </a:extLst>
          </p:cNvPr>
          <p:cNvGrpSpPr/>
          <p:nvPr/>
        </p:nvGrpSpPr>
        <p:grpSpPr>
          <a:xfrm>
            <a:off x="5668986" y="894037"/>
            <a:ext cx="623880" cy="299160"/>
            <a:chOff x="5668986" y="894037"/>
            <a:chExt cx="623880" cy="29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A88A4CDE-D409-AD1D-4B18-29487D0AA903}"/>
                    </a:ext>
                  </a:extLst>
                </p14:cNvPr>
                <p14:cNvContentPartPr/>
                <p14:nvPr/>
              </p14:nvContentPartPr>
              <p14:xfrm>
                <a:off x="5668986" y="1011757"/>
                <a:ext cx="73440" cy="16992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A88A4CDE-D409-AD1D-4B18-29487D0AA903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5660346" y="1003117"/>
                  <a:ext cx="9108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C62D608C-BDDD-7C67-9D5C-C5241D247887}"/>
                    </a:ext>
                  </a:extLst>
                </p14:cNvPr>
                <p14:cNvContentPartPr/>
                <p14:nvPr/>
              </p14:nvContentPartPr>
              <p14:xfrm>
                <a:off x="5725866" y="971797"/>
                <a:ext cx="151200" cy="20592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C62D608C-BDDD-7C67-9D5C-C5241D247887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5716866" y="962797"/>
                  <a:ext cx="1688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642D4AD6-02E2-D102-352E-C077A94913ED}"/>
                    </a:ext>
                  </a:extLst>
                </p14:cNvPr>
                <p14:cNvContentPartPr/>
                <p14:nvPr/>
              </p14:nvContentPartPr>
              <p14:xfrm>
                <a:off x="5947626" y="894037"/>
                <a:ext cx="58320" cy="12384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642D4AD6-02E2-D102-352E-C077A94913ED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5938626" y="885037"/>
                  <a:ext cx="75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313A6397-C1E6-4531-EFF9-6A32115B8881}"/>
                    </a:ext>
                  </a:extLst>
                </p14:cNvPr>
                <p14:cNvContentPartPr/>
                <p14:nvPr/>
              </p14:nvContentPartPr>
              <p14:xfrm>
                <a:off x="6045546" y="1082677"/>
                <a:ext cx="360" cy="180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313A6397-C1E6-4531-EFF9-6A32115B8881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6036546" y="1073677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2B830F70-51EA-B7D4-344D-6B5F0D4C54A9}"/>
                    </a:ext>
                  </a:extLst>
                </p14:cNvPr>
                <p14:cNvContentPartPr/>
                <p14:nvPr/>
              </p14:nvContentPartPr>
              <p14:xfrm>
                <a:off x="6087666" y="984757"/>
                <a:ext cx="82440" cy="20844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2B830F70-51EA-B7D4-344D-6B5F0D4C54A9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6078666" y="976117"/>
                  <a:ext cx="10008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4C5598CB-71B8-28D2-0B0F-1A8C6EB74C2A}"/>
                    </a:ext>
                  </a:extLst>
                </p14:cNvPr>
                <p14:cNvContentPartPr/>
                <p14:nvPr/>
              </p14:nvContentPartPr>
              <p14:xfrm>
                <a:off x="6178746" y="949837"/>
                <a:ext cx="114120" cy="24012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4C5598CB-71B8-28D2-0B0F-1A8C6EB74C2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6169746" y="940837"/>
                  <a:ext cx="131760" cy="25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F0AA9651-1DF4-8BD0-C2A4-A29A8D0FE1C7}"/>
              </a:ext>
            </a:extLst>
          </p:cNvPr>
          <p:cNvGrpSpPr/>
          <p:nvPr/>
        </p:nvGrpSpPr>
        <p:grpSpPr>
          <a:xfrm>
            <a:off x="4015146" y="5300077"/>
            <a:ext cx="2270160" cy="415800"/>
            <a:chOff x="4015146" y="5300077"/>
            <a:chExt cx="227016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5585C1A4-4A2B-4F25-7DBF-ACA3559FC327}"/>
                    </a:ext>
                  </a:extLst>
                </p14:cNvPr>
                <p14:cNvContentPartPr/>
                <p14:nvPr/>
              </p14:nvContentPartPr>
              <p14:xfrm>
                <a:off x="4015146" y="5503837"/>
                <a:ext cx="59760" cy="21204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5585C1A4-4A2B-4F25-7DBF-ACA3559FC327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4006146" y="5495197"/>
                  <a:ext cx="7740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8CC3AA31-E0B0-45F1-B555-D8FF2AF2C1B3}"/>
                    </a:ext>
                  </a:extLst>
                </p14:cNvPr>
                <p14:cNvContentPartPr/>
                <p14:nvPr/>
              </p14:nvContentPartPr>
              <p14:xfrm>
                <a:off x="4056906" y="5477197"/>
                <a:ext cx="142920" cy="216720"/>
              </p14:xfrm>
            </p:contentPart>
          </mc:Choice>
          <mc:Fallback xmlns=""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8CC3AA31-E0B0-45F1-B555-D8FF2AF2C1B3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4047906" y="5468197"/>
                  <a:ext cx="1605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282C1EB9-4DE0-D1F2-B0A2-A79488071498}"/>
                    </a:ext>
                  </a:extLst>
                </p14:cNvPr>
                <p14:cNvContentPartPr/>
                <p14:nvPr/>
              </p14:nvContentPartPr>
              <p14:xfrm>
                <a:off x="4287666" y="5601397"/>
                <a:ext cx="360" cy="180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282C1EB9-4DE0-D1F2-B0A2-A79488071498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4278666" y="5592757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6E83D6F5-3934-23AE-BBFD-D2E1D13E76E9}"/>
                    </a:ext>
                  </a:extLst>
                </p14:cNvPr>
                <p14:cNvContentPartPr/>
                <p14:nvPr/>
              </p14:nvContentPartPr>
              <p14:xfrm>
                <a:off x="4390986" y="5477197"/>
                <a:ext cx="56520" cy="23076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6E83D6F5-3934-23AE-BBFD-D2E1D13E76E9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4382346" y="5468197"/>
                  <a:ext cx="741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8A38D8B2-C7CF-2996-E7C9-67331D1ED79D}"/>
                    </a:ext>
                  </a:extLst>
                </p14:cNvPr>
                <p14:cNvContentPartPr/>
                <p14:nvPr/>
              </p14:nvContentPartPr>
              <p14:xfrm>
                <a:off x="4447146" y="5420317"/>
                <a:ext cx="127080" cy="26856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8A38D8B2-C7CF-2996-E7C9-67331D1ED79D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4438506" y="5411317"/>
                  <a:ext cx="14472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E6A76D8B-B1EC-8E1A-DA3C-2B70596811BF}"/>
                    </a:ext>
                  </a:extLst>
                </p14:cNvPr>
                <p14:cNvContentPartPr/>
                <p14:nvPr/>
              </p14:nvContentPartPr>
              <p14:xfrm>
                <a:off x="4598346" y="5336437"/>
                <a:ext cx="62640" cy="13572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E6A76D8B-B1EC-8E1A-DA3C-2B70596811BF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589346" y="5327437"/>
                  <a:ext cx="802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F2FD3041-C813-01E1-61EC-4322812A057C}"/>
                    </a:ext>
                  </a:extLst>
                </p14:cNvPr>
                <p14:cNvContentPartPr/>
                <p14:nvPr/>
              </p14:nvContentPartPr>
              <p14:xfrm>
                <a:off x="4820106" y="5540917"/>
                <a:ext cx="150840" cy="1656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F2FD3041-C813-01E1-61EC-4322812A057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4811106" y="5531917"/>
                  <a:ext cx="168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EE3BC6EB-3A63-044F-2DDF-5338F12F585A}"/>
                    </a:ext>
                  </a:extLst>
                </p14:cNvPr>
                <p14:cNvContentPartPr/>
                <p14:nvPr/>
              </p14:nvContentPartPr>
              <p14:xfrm>
                <a:off x="4919826" y="5413477"/>
                <a:ext cx="7560" cy="240840"/>
              </p14:xfrm>
            </p:contentPart>
          </mc:Choice>
          <mc:Fallback xmlns=""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EE3BC6EB-3A63-044F-2DDF-5338F12F585A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4910826" y="5404837"/>
                  <a:ext cx="252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131E9C57-4392-507E-7A57-846488DB4DDF}"/>
                    </a:ext>
                  </a:extLst>
                </p14:cNvPr>
                <p14:cNvContentPartPr/>
                <p14:nvPr/>
              </p14:nvContentPartPr>
              <p14:xfrm>
                <a:off x="5049066" y="5432917"/>
                <a:ext cx="50760" cy="21564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131E9C57-4392-507E-7A57-846488DB4DD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040426" y="5423917"/>
                  <a:ext cx="684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6965607D-373E-F757-1CB8-B928FAF2045B}"/>
                    </a:ext>
                  </a:extLst>
                </p14:cNvPr>
                <p14:cNvContentPartPr/>
                <p14:nvPr/>
              </p14:nvContentPartPr>
              <p14:xfrm>
                <a:off x="5104146" y="5360557"/>
                <a:ext cx="142560" cy="22752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6965607D-373E-F757-1CB8-B928FAF2045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095506" y="5351557"/>
                  <a:ext cx="1602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373661A7-95E0-7936-00E6-C57B1D6076B1}"/>
                    </a:ext>
                  </a:extLst>
                </p14:cNvPr>
                <p14:cNvContentPartPr/>
                <p14:nvPr/>
              </p14:nvContentPartPr>
              <p14:xfrm>
                <a:off x="5336346" y="5315917"/>
                <a:ext cx="54000" cy="12996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373661A7-95E0-7936-00E6-C57B1D6076B1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327346" y="5306917"/>
                  <a:ext cx="71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52" name="墨迹 251">
                  <a:extLst>
                    <a:ext uri="{FF2B5EF4-FFF2-40B4-BE49-F238E27FC236}">
                      <a16:creationId xmlns:a16="http://schemas.microsoft.com/office/drawing/2014/main" id="{41B9CE58-92C1-2FA4-31C4-6AF558BC693E}"/>
                    </a:ext>
                  </a:extLst>
                </p14:cNvPr>
                <p14:cNvContentPartPr/>
                <p14:nvPr/>
              </p14:nvContentPartPr>
              <p14:xfrm>
                <a:off x="5432826" y="5477197"/>
                <a:ext cx="360" cy="360"/>
              </p14:xfrm>
            </p:contentPart>
          </mc:Choice>
          <mc:Fallback xmlns="">
            <p:pic>
              <p:nvPicPr>
                <p:cNvPr id="252" name="墨迹 251">
                  <a:extLst>
                    <a:ext uri="{FF2B5EF4-FFF2-40B4-BE49-F238E27FC236}">
                      <a16:creationId xmlns:a16="http://schemas.microsoft.com/office/drawing/2014/main" id="{41B9CE58-92C1-2FA4-31C4-6AF558BC693E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423826" y="54681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6">
              <p14:nvContentPartPr>
                <p14:cNvPr id="253" name="墨迹 252">
                  <a:extLst>
                    <a:ext uri="{FF2B5EF4-FFF2-40B4-BE49-F238E27FC236}">
                      <a16:creationId xmlns:a16="http://schemas.microsoft.com/office/drawing/2014/main" id="{0A659646-70C4-F6AA-361D-9367C9CB58D6}"/>
                    </a:ext>
                  </a:extLst>
                </p14:cNvPr>
                <p14:cNvContentPartPr/>
                <p14:nvPr/>
              </p14:nvContentPartPr>
              <p14:xfrm>
                <a:off x="5470986" y="5441917"/>
                <a:ext cx="59760" cy="159120"/>
              </p14:xfrm>
            </p:contentPart>
          </mc:Choice>
          <mc:Fallback xmlns="">
            <p:pic>
              <p:nvPicPr>
                <p:cNvPr id="253" name="墨迹 252">
                  <a:extLst>
                    <a:ext uri="{FF2B5EF4-FFF2-40B4-BE49-F238E27FC236}">
                      <a16:creationId xmlns:a16="http://schemas.microsoft.com/office/drawing/2014/main" id="{0A659646-70C4-F6AA-361D-9367C9CB58D6}"/>
                    </a:ext>
                  </a:extLst>
                </p:cNvPr>
                <p:cNvPicPr/>
                <p:nvPr/>
              </p:nvPicPr>
              <p:blipFill>
                <a:blip r:embed="rId397"/>
                <a:stretch>
                  <a:fillRect/>
                </a:stretch>
              </p:blipFill>
              <p:spPr>
                <a:xfrm>
                  <a:off x="5461986" y="5432917"/>
                  <a:ext cx="774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8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50E08066-CA99-974E-8911-FC7E8AC8FEE4}"/>
                    </a:ext>
                  </a:extLst>
                </p14:cNvPr>
                <p14:cNvContentPartPr/>
                <p14:nvPr/>
              </p14:nvContentPartPr>
              <p14:xfrm>
                <a:off x="5548026" y="5300077"/>
                <a:ext cx="143640" cy="295560"/>
              </p14:xfrm>
            </p:contentPart>
          </mc:Choice>
          <mc:Fallback xmlns=""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50E08066-CA99-974E-8911-FC7E8AC8FEE4}"/>
                    </a:ext>
                  </a:extLst>
                </p:cNvPr>
                <p:cNvPicPr/>
                <p:nvPr/>
              </p:nvPicPr>
              <p:blipFill>
                <a:blip r:embed="rId399"/>
                <a:stretch>
                  <a:fillRect/>
                </a:stretch>
              </p:blipFill>
              <p:spPr>
                <a:xfrm>
                  <a:off x="5539386" y="5291077"/>
                  <a:ext cx="16128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0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0EF979C6-A2B7-C729-ABFD-9B403C091861}"/>
                    </a:ext>
                  </a:extLst>
                </p14:cNvPr>
                <p14:cNvContentPartPr/>
                <p14:nvPr/>
              </p14:nvContentPartPr>
              <p14:xfrm>
                <a:off x="5890746" y="5379277"/>
                <a:ext cx="235080" cy="17712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0EF979C6-A2B7-C729-ABFD-9B403C091861}"/>
                    </a:ext>
                  </a:extLst>
                </p:cNvPr>
                <p:cNvPicPr/>
                <p:nvPr/>
              </p:nvPicPr>
              <p:blipFill>
                <a:blip r:embed="rId401"/>
                <a:stretch>
                  <a:fillRect/>
                </a:stretch>
              </p:blipFill>
              <p:spPr>
                <a:xfrm>
                  <a:off x="5881746" y="5370637"/>
                  <a:ext cx="2527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2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1A3A7031-11A8-FF9A-823B-DF5834DCC90F}"/>
                    </a:ext>
                  </a:extLst>
                </p14:cNvPr>
                <p14:cNvContentPartPr/>
                <p14:nvPr/>
              </p14:nvContentPartPr>
              <p14:xfrm>
                <a:off x="6089466" y="5397277"/>
                <a:ext cx="195840" cy="184680"/>
              </p14:xfrm>
            </p:contentPart>
          </mc:Choice>
          <mc:Fallback xmlns=""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1A3A7031-11A8-FF9A-823B-DF5834DCC90F}"/>
                    </a:ext>
                  </a:extLst>
                </p:cNvPr>
                <p:cNvPicPr/>
                <p:nvPr/>
              </p:nvPicPr>
              <p:blipFill>
                <a:blip r:embed="rId403"/>
                <a:stretch>
                  <a:fillRect/>
                </a:stretch>
              </p:blipFill>
              <p:spPr>
                <a:xfrm>
                  <a:off x="6080466" y="5388277"/>
                  <a:ext cx="213480" cy="202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7" name="组合 266">
            <a:extLst>
              <a:ext uri="{FF2B5EF4-FFF2-40B4-BE49-F238E27FC236}">
                <a16:creationId xmlns:a16="http://schemas.microsoft.com/office/drawing/2014/main" id="{9F655AD0-5456-C562-B5C6-F223C79F0184}"/>
              </a:ext>
            </a:extLst>
          </p:cNvPr>
          <p:cNvGrpSpPr/>
          <p:nvPr/>
        </p:nvGrpSpPr>
        <p:grpSpPr>
          <a:xfrm>
            <a:off x="6592746" y="5088037"/>
            <a:ext cx="1233360" cy="636840"/>
            <a:chOff x="6592746" y="5088037"/>
            <a:chExt cx="1233360" cy="63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4">
              <p14:nvContentPartPr>
                <p14:cNvPr id="259" name="墨迹 258">
                  <a:extLst>
                    <a:ext uri="{FF2B5EF4-FFF2-40B4-BE49-F238E27FC236}">
                      <a16:creationId xmlns:a16="http://schemas.microsoft.com/office/drawing/2014/main" id="{D4601AEE-3029-E931-1561-1AE2B2251435}"/>
                    </a:ext>
                  </a:extLst>
                </p14:cNvPr>
                <p14:cNvContentPartPr/>
                <p14:nvPr/>
              </p14:nvContentPartPr>
              <p14:xfrm>
                <a:off x="6592746" y="5308717"/>
                <a:ext cx="100800" cy="375480"/>
              </p14:xfrm>
            </p:contentPart>
          </mc:Choice>
          <mc:Fallback xmlns="">
            <p:pic>
              <p:nvPicPr>
                <p:cNvPr id="259" name="墨迹 258">
                  <a:extLst>
                    <a:ext uri="{FF2B5EF4-FFF2-40B4-BE49-F238E27FC236}">
                      <a16:creationId xmlns:a16="http://schemas.microsoft.com/office/drawing/2014/main" id="{D4601AEE-3029-E931-1561-1AE2B2251435}"/>
                    </a:ext>
                  </a:extLst>
                </p:cNvPr>
                <p:cNvPicPr/>
                <p:nvPr/>
              </p:nvPicPr>
              <p:blipFill>
                <a:blip r:embed="rId405"/>
                <a:stretch>
                  <a:fillRect/>
                </a:stretch>
              </p:blipFill>
              <p:spPr>
                <a:xfrm>
                  <a:off x="6584106" y="5299717"/>
                  <a:ext cx="118440" cy="39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6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9E4AC3C6-2815-5B41-CBF5-6EAA12972172}"/>
                    </a:ext>
                  </a:extLst>
                </p14:cNvPr>
                <p14:cNvContentPartPr/>
                <p14:nvPr/>
              </p14:nvContentPartPr>
              <p14:xfrm>
                <a:off x="6738546" y="5343997"/>
                <a:ext cx="106200" cy="277200"/>
              </p14:xfrm>
            </p:contentPart>
          </mc:Choice>
          <mc:Fallback xmlns=""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9E4AC3C6-2815-5B41-CBF5-6EAA12972172}"/>
                    </a:ext>
                  </a:extLst>
                </p:cNvPr>
                <p:cNvPicPr/>
                <p:nvPr/>
              </p:nvPicPr>
              <p:blipFill>
                <a:blip r:embed="rId407"/>
                <a:stretch>
                  <a:fillRect/>
                </a:stretch>
              </p:blipFill>
              <p:spPr>
                <a:xfrm>
                  <a:off x="6729546" y="5334997"/>
                  <a:ext cx="123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8">
              <p14:nvContentPartPr>
                <p14:cNvPr id="261" name="墨迹 260">
                  <a:extLst>
                    <a:ext uri="{FF2B5EF4-FFF2-40B4-BE49-F238E27FC236}">
                      <a16:creationId xmlns:a16="http://schemas.microsoft.com/office/drawing/2014/main" id="{8CF05010-ECC5-0E40-1886-8DDD2024D20A}"/>
                    </a:ext>
                  </a:extLst>
                </p14:cNvPr>
                <p14:cNvContentPartPr/>
                <p14:nvPr/>
              </p14:nvContentPartPr>
              <p14:xfrm>
                <a:off x="6799746" y="5343997"/>
                <a:ext cx="205200" cy="209160"/>
              </p14:xfrm>
            </p:contentPart>
          </mc:Choice>
          <mc:Fallback xmlns="">
            <p:pic>
              <p:nvPicPr>
                <p:cNvPr id="261" name="墨迹 260">
                  <a:extLst>
                    <a:ext uri="{FF2B5EF4-FFF2-40B4-BE49-F238E27FC236}">
                      <a16:creationId xmlns:a16="http://schemas.microsoft.com/office/drawing/2014/main" id="{8CF05010-ECC5-0E40-1886-8DDD2024D20A}"/>
                    </a:ext>
                  </a:extLst>
                </p:cNvPr>
                <p:cNvPicPr/>
                <p:nvPr/>
              </p:nvPicPr>
              <p:blipFill>
                <a:blip r:embed="rId409"/>
                <a:stretch>
                  <a:fillRect/>
                </a:stretch>
              </p:blipFill>
              <p:spPr>
                <a:xfrm>
                  <a:off x="6791106" y="5335357"/>
                  <a:ext cx="2228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0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42DA9F40-C710-B14E-5355-79927AB62A2A}"/>
                    </a:ext>
                  </a:extLst>
                </p14:cNvPr>
                <p14:cNvContentPartPr/>
                <p14:nvPr/>
              </p14:nvContentPartPr>
              <p14:xfrm>
                <a:off x="7119426" y="5468197"/>
                <a:ext cx="1800" cy="360"/>
              </p14:xfrm>
            </p:contentPart>
          </mc:Choice>
          <mc:Fallback xmlns=""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42DA9F40-C710-B14E-5355-79927AB62A2A}"/>
                    </a:ext>
                  </a:extLst>
                </p:cNvPr>
                <p:cNvPicPr/>
                <p:nvPr/>
              </p:nvPicPr>
              <p:blipFill>
                <a:blip r:embed="rId411"/>
                <a:stretch>
                  <a:fillRect/>
                </a:stretch>
              </p:blipFill>
              <p:spPr>
                <a:xfrm>
                  <a:off x="7110786" y="545955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2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36C9D859-559D-34CF-9312-C5D010301051}"/>
                    </a:ext>
                  </a:extLst>
                </p14:cNvPr>
                <p14:cNvContentPartPr/>
                <p14:nvPr/>
              </p14:nvContentPartPr>
              <p14:xfrm>
                <a:off x="7228506" y="5379277"/>
                <a:ext cx="86400" cy="248400"/>
              </p14:xfrm>
            </p:contentPart>
          </mc:Choice>
          <mc:Fallback xmlns=""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36C9D859-559D-34CF-9312-C5D010301051}"/>
                    </a:ext>
                  </a:extLst>
                </p:cNvPr>
                <p:cNvPicPr/>
                <p:nvPr/>
              </p:nvPicPr>
              <p:blipFill>
                <a:blip r:embed="rId413"/>
                <a:stretch>
                  <a:fillRect/>
                </a:stretch>
              </p:blipFill>
              <p:spPr>
                <a:xfrm>
                  <a:off x="7219866" y="5370637"/>
                  <a:ext cx="1040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4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50C25579-2DAE-7479-3F04-63DE07398F3E}"/>
                    </a:ext>
                  </a:extLst>
                </p14:cNvPr>
                <p14:cNvContentPartPr/>
                <p14:nvPr/>
              </p14:nvContentPartPr>
              <p14:xfrm>
                <a:off x="7336146" y="5297917"/>
                <a:ext cx="161640" cy="31860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50C25579-2DAE-7479-3F04-63DE07398F3E}"/>
                    </a:ext>
                  </a:extLst>
                </p:cNvPr>
                <p:cNvPicPr/>
                <p:nvPr/>
              </p:nvPicPr>
              <p:blipFill>
                <a:blip r:embed="rId415"/>
                <a:stretch>
                  <a:fillRect/>
                </a:stretch>
              </p:blipFill>
              <p:spPr>
                <a:xfrm>
                  <a:off x="7327146" y="5289277"/>
                  <a:ext cx="1792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6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2529843F-8FBC-922F-D3AD-7E451E55A1E8}"/>
                    </a:ext>
                  </a:extLst>
                </p14:cNvPr>
                <p14:cNvContentPartPr/>
                <p14:nvPr/>
              </p14:nvContentPartPr>
              <p14:xfrm>
                <a:off x="7416786" y="5193157"/>
                <a:ext cx="218880" cy="531720"/>
              </p14:xfrm>
            </p:contentPart>
          </mc:Choice>
          <mc:Fallback xmlns=""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2529843F-8FBC-922F-D3AD-7E451E55A1E8}"/>
                    </a:ext>
                  </a:extLst>
                </p:cNvPr>
                <p:cNvPicPr/>
                <p:nvPr/>
              </p:nvPicPr>
              <p:blipFill>
                <a:blip r:embed="rId417"/>
                <a:stretch>
                  <a:fillRect/>
                </a:stretch>
              </p:blipFill>
              <p:spPr>
                <a:xfrm>
                  <a:off x="7408146" y="5184517"/>
                  <a:ext cx="236520" cy="54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8">
              <p14:nvContentPartPr>
                <p14:cNvPr id="266" name="墨迹 265">
                  <a:extLst>
                    <a:ext uri="{FF2B5EF4-FFF2-40B4-BE49-F238E27FC236}">
                      <a16:creationId xmlns:a16="http://schemas.microsoft.com/office/drawing/2014/main" id="{4233AA1D-81A0-28EE-F2E7-9D77D76FE184}"/>
                    </a:ext>
                  </a:extLst>
                </p14:cNvPr>
                <p14:cNvContentPartPr/>
                <p14:nvPr/>
              </p14:nvContentPartPr>
              <p14:xfrm>
                <a:off x="7719546" y="5088037"/>
                <a:ext cx="106560" cy="156240"/>
              </p14:xfrm>
            </p:contentPart>
          </mc:Choice>
          <mc:Fallback xmlns="">
            <p:pic>
              <p:nvPicPr>
                <p:cNvPr id="266" name="墨迹 265">
                  <a:extLst>
                    <a:ext uri="{FF2B5EF4-FFF2-40B4-BE49-F238E27FC236}">
                      <a16:creationId xmlns:a16="http://schemas.microsoft.com/office/drawing/2014/main" id="{4233AA1D-81A0-28EE-F2E7-9D77D76FE184}"/>
                    </a:ext>
                  </a:extLst>
                </p:cNvPr>
                <p:cNvPicPr/>
                <p:nvPr/>
              </p:nvPicPr>
              <p:blipFill>
                <a:blip r:embed="rId419"/>
                <a:stretch>
                  <a:fillRect/>
                </a:stretch>
              </p:blipFill>
              <p:spPr>
                <a:xfrm>
                  <a:off x="7710546" y="5079397"/>
                  <a:ext cx="124200" cy="1738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72202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Computing IDFT using DFT Algorithm</a:t>
            </a:r>
            <a:br>
              <a:rPr lang="en-US" altLang="zh-CN" dirty="0"/>
            </a:br>
            <a:r>
              <a:rPr lang="en-US" altLang="zh-CN" dirty="0"/>
              <a:t>(conjugate)</a:t>
            </a:r>
            <a:endParaRPr lang="zh-CN" altLang="en-US" dirty="0"/>
          </a:p>
        </p:txBody>
      </p:sp>
      <p:graphicFrame>
        <p:nvGraphicFramePr>
          <p:cNvPr id="16386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403648" y="1772816"/>
          <a:ext cx="5870770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60350400" imgH="10363200" progId="Equation.3">
                  <p:embed/>
                </p:oleObj>
              </mc:Choice>
              <mc:Fallback>
                <p:oleObj name="公式" r:id="rId2" imgW="60350400" imgH="10363200" progId="Equation.3">
                  <p:embed/>
                  <p:pic>
                    <p:nvPicPr>
                      <p:cNvPr id="0" name="图片 4096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648" y="1772816"/>
                        <a:ext cx="5870770" cy="10081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3"/>
          <p:cNvGraphicFramePr>
            <a:graphicFrameLocks noChangeAspect="1"/>
          </p:cNvGraphicFramePr>
          <p:nvPr/>
        </p:nvGraphicFramePr>
        <p:xfrm>
          <a:off x="1115616" y="3284984"/>
          <a:ext cx="6256338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64312800" imgH="10363200" progId="Equation.3">
                  <p:embed/>
                </p:oleObj>
              </mc:Choice>
              <mc:Fallback>
                <p:oleObj name="公式" r:id="rId4" imgW="64312800" imgH="10363200" progId="Equation.3">
                  <p:embed/>
                  <p:pic>
                    <p:nvPicPr>
                      <p:cNvPr id="0" name="图片 4097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5616" y="3284984"/>
                        <a:ext cx="6256338" cy="10080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4"/>
          <p:cNvGraphicFramePr>
            <a:graphicFrameLocks noChangeAspect="1"/>
          </p:cNvGraphicFramePr>
          <p:nvPr/>
        </p:nvGraphicFramePr>
        <p:xfrm>
          <a:off x="1373188" y="4652963"/>
          <a:ext cx="6316662" cy="1008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64922400" imgH="10363200" progId="Equation.3">
                  <p:embed/>
                </p:oleObj>
              </mc:Choice>
              <mc:Fallback>
                <p:oleObj name="公式" r:id="rId6" imgW="64922400" imgH="10363200" progId="Equation.3">
                  <p:embed/>
                  <p:pic>
                    <p:nvPicPr>
                      <p:cNvPr id="0" name="图片 4098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373188" y="4652963"/>
                        <a:ext cx="6316662" cy="10080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组合 5">
            <a:extLst>
              <a:ext uri="{FF2B5EF4-FFF2-40B4-BE49-F238E27FC236}">
                <a16:creationId xmlns:a16="http://schemas.microsoft.com/office/drawing/2014/main" id="{4F9A6A6D-8C58-B0E2-3491-2693F001C448}"/>
              </a:ext>
            </a:extLst>
          </p:cNvPr>
          <p:cNvGrpSpPr/>
          <p:nvPr/>
        </p:nvGrpSpPr>
        <p:grpSpPr>
          <a:xfrm>
            <a:off x="1594506" y="2857837"/>
            <a:ext cx="106200" cy="447840"/>
            <a:chOff x="1594506" y="2857837"/>
            <a:chExt cx="106200" cy="44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69C5A3A-B0EA-CC13-E088-2442E93AB206}"/>
                    </a:ext>
                  </a:extLst>
                </p14:cNvPr>
                <p14:cNvContentPartPr/>
                <p14:nvPr/>
              </p14:nvContentPartPr>
              <p14:xfrm>
                <a:off x="1679466" y="2902477"/>
                <a:ext cx="7560" cy="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69C5A3A-B0EA-CC13-E088-2442E93AB20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70826" y="2893837"/>
                  <a:ext cx="25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00ACDFBF-7619-BAF4-50CA-10FD5EC7F65E}"/>
                    </a:ext>
                  </a:extLst>
                </p14:cNvPr>
                <p14:cNvContentPartPr/>
                <p14:nvPr/>
              </p14:nvContentPartPr>
              <p14:xfrm>
                <a:off x="1613586" y="2857837"/>
                <a:ext cx="87120" cy="97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00ACDFBF-7619-BAF4-50CA-10FD5EC7F65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04586" y="2848837"/>
                  <a:ext cx="1047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E2F61B8-9448-6174-2F23-F4530F292A18}"/>
                    </a:ext>
                  </a:extLst>
                </p14:cNvPr>
                <p14:cNvContentPartPr/>
                <p14:nvPr/>
              </p14:nvContentPartPr>
              <p14:xfrm>
                <a:off x="1594506" y="2875837"/>
                <a:ext cx="58680" cy="4298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E2F61B8-9448-6174-2F23-F4530F292A1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85506" y="2867197"/>
                  <a:ext cx="76320" cy="44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2A17AC9-96EE-F36E-6544-9C5FDC2B7744}"/>
              </a:ext>
            </a:extLst>
          </p:cNvPr>
          <p:cNvGrpSpPr/>
          <p:nvPr/>
        </p:nvGrpSpPr>
        <p:grpSpPr>
          <a:xfrm>
            <a:off x="1988346" y="2742637"/>
            <a:ext cx="359280" cy="590400"/>
            <a:chOff x="1988346" y="2742637"/>
            <a:chExt cx="359280" cy="59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0B3DE60-3D4C-A880-7E6B-E5F36DB2108D}"/>
                    </a:ext>
                  </a:extLst>
                </p14:cNvPr>
                <p14:cNvContentPartPr/>
                <p14:nvPr/>
              </p14:nvContentPartPr>
              <p14:xfrm>
                <a:off x="1988346" y="2865037"/>
                <a:ext cx="140040" cy="4680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0B3DE60-3D4C-A880-7E6B-E5F36DB2108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79346" y="2856037"/>
                  <a:ext cx="157680" cy="48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EA7AEF8-BB7C-27F3-03D0-1145535ADABD}"/>
                    </a:ext>
                  </a:extLst>
                </p14:cNvPr>
                <p14:cNvContentPartPr/>
                <p14:nvPr/>
              </p14:nvContentPartPr>
              <p14:xfrm>
                <a:off x="2059266" y="3097957"/>
                <a:ext cx="71280" cy="626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EA7AEF8-BB7C-27F3-03D0-1145535ADAB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050626" y="3088957"/>
                  <a:ext cx="889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84B4369-2F6D-EF20-6F7A-3C541910AA8B}"/>
                    </a:ext>
                  </a:extLst>
                </p14:cNvPr>
                <p14:cNvContentPartPr/>
                <p14:nvPr/>
              </p14:nvContentPartPr>
              <p14:xfrm>
                <a:off x="2208306" y="2867197"/>
                <a:ext cx="139320" cy="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84B4369-2F6D-EF20-6F7A-3C541910AA8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199306" y="2858557"/>
                  <a:ext cx="1569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A1C9DE6-2152-1D99-0D95-6616D2488624}"/>
                    </a:ext>
                  </a:extLst>
                </p14:cNvPr>
                <p14:cNvContentPartPr/>
                <p14:nvPr/>
              </p14:nvContentPartPr>
              <p14:xfrm>
                <a:off x="2239266" y="2742637"/>
                <a:ext cx="77760" cy="1710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A1C9DE6-2152-1D99-0D95-6616D248862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30266" y="2733997"/>
                  <a:ext cx="954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3478561-5C1D-387C-9773-7BC2491C57F0}"/>
                    </a:ext>
                  </a:extLst>
                </p14:cNvPr>
                <p14:cNvContentPartPr/>
                <p14:nvPr/>
              </p14:nvContentPartPr>
              <p14:xfrm>
                <a:off x="2219106" y="2778277"/>
                <a:ext cx="113760" cy="1738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3478561-5C1D-387C-9773-7BC2491C57F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10106" y="2769637"/>
                  <a:ext cx="131400" cy="19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EA1A8DC-3C26-BFC7-941B-A1FE8B881B10}"/>
              </a:ext>
            </a:extLst>
          </p:cNvPr>
          <p:cNvGrpSpPr/>
          <p:nvPr/>
        </p:nvGrpSpPr>
        <p:grpSpPr>
          <a:xfrm>
            <a:off x="2680626" y="3053677"/>
            <a:ext cx="140400" cy="73080"/>
            <a:chOff x="2680626" y="3053677"/>
            <a:chExt cx="140400" cy="7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45F1989-109A-E091-7C39-C2564AA746AC}"/>
                    </a:ext>
                  </a:extLst>
                </p14:cNvPr>
                <p14:cNvContentPartPr/>
                <p14:nvPr/>
              </p14:nvContentPartPr>
              <p14:xfrm>
                <a:off x="2680626" y="3053677"/>
                <a:ext cx="140400" cy="3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45F1989-109A-E091-7C39-C2564AA746A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71986" y="3044677"/>
                  <a:ext cx="158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F42AB8A-DB7A-69C0-ABAC-EFC903E01EDE}"/>
                    </a:ext>
                  </a:extLst>
                </p14:cNvPr>
                <p14:cNvContentPartPr/>
                <p14:nvPr/>
              </p14:nvContentPartPr>
              <p14:xfrm>
                <a:off x="2707266" y="3115597"/>
                <a:ext cx="106200" cy="111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F42AB8A-DB7A-69C0-ABAC-EFC903E01ED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98266" y="3106597"/>
                  <a:ext cx="12384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5028694A-29F7-CFDE-E95E-6E66A41EA374}"/>
              </a:ext>
            </a:extLst>
          </p:cNvPr>
          <p:cNvGrpSpPr/>
          <p:nvPr/>
        </p:nvGrpSpPr>
        <p:grpSpPr>
          <a:xfrm>
            <a:off x="3089226" y="2785477"/>
            <a:ext cx="187200" cy="497520"/>
            <a:chOff x="3089226" y="2785477"/>
            <a:chExt cx="187200" cy="49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9C6D3C3-55D6-DD82-7725-63E507898AAE}"/>
                    </a:ext>
                  </a:extLst>
                </p14:cNvPr>
                <p14:cNvContentPartPr/>
                <p14:nvPr/>
              </p14:nvContentPartPr>
              <p14:xfrm>
                <a:off x="3089226" y="2785477"/>
                <a:ext cx="187200" cy="644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9C6D3C3-55D6-DD82-7725-63E507898AA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080226" y="2776477"/>
                  <a:ext cx="2048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224D489-F037-A411-D6A9-6EC26FC48E5C}"/>
                    </a:ext>
                  </a:extLst>
                </p14:cNvPr>
                <p14:cNvContentPartPr/>
                <p14:nvPr/>
              </p14:nvContentPartPr>
              <p14:xfrm>
                <a:off x="3126666" y="2831557"/>
                <a:ext cx="83880" cy="4514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224D489-F037-A411-D6A9-6EC26FC48E5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118026" y="2822917"/>
                  <a:ext cx="101520" cy="46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659A1BF-C9E0-2A97-66D5-F0404598C5F7}"/>
              </a:ext>
            </a:extLst>
          </p:cNvPr>
          <p:cNvGrpSpPr/>
          <p:nvPr/>
        </p:nvGrpSpPr>
        <p:grpSpPr>
          <a:xfrm>
            <a:off x="3834786" y="2794477"/>
            <a:ext cx="399960" cy="439560"/>
            <a:chOff x="3834786" y="2794477"/>
            <a:chExt cx="39996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D2F679AC-6437-F147-8831-34D03E73A00C}"/>
                    </a:ext>
                  </a:extLst>
                </p14:cNvPr>
                <p14:cNvContentPartPr/>
                <p14:nvPr/>
              </p14:nvContentPartPr>
              <p14:xfrm>
                <a:off x="3834786" y="2794477"/>
                <a:ext cx="172440" cy="4395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D2F679AC-6437-F147-8831-34D03E73A00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26146" y="2785837"/>
                  <a:ext cx="19008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B10D059-BFBA-0C04-88F0-DAB5CD1C9E1B}"/>
                    </a:ext>
                  </a:extLst>
                </p14:cNvPr>
                <p14:cNvContentPartPr/>
                <p14:nvPr/>
              </p14:nvContentPartPr>
              <p14:xfrm>
                <a:off x="4065546" y="2898157"/>
                <a:ext cx="169200" cy="223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B10D059-BFBA-0C04-88F0-DAB5CD1C9E1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56546" y="2889517"/>
                  <a:ext cx="1868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932B0A6C-E08C-4784-E277-99FB48C929F5}"/>
                    </a:ext>
                  </a:extLst>
                </p14:cNvPr>
                <p14:cNvContentPartPr/>
                <p14:nvPr/>
              </p14:nvContentPartPr>
              <p14:xfrm>
                <a:off x="4091106" y="2796277"/>
                <a:ext cx="125640" cy="1710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932B0A6C-E08C-4784-E277-99FB48C929F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082466" y="2787277"/>
                  <a:ext cx="143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8A7E346-1857-463F-941A-478C2B1405FE}"/>
                    </a:ext>
                  </a:extLst>
                </p14:cNvPr>
                <p14:cNvContentPartPr/>
                <p14:nvPr/>
              </p14:nvContentPartPr>
              <p14:xfrm>
                <a:off x="4092186" y="2822557"/>
                <a:ext cx="83160" cy="1256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8A7E346-1857-463F-941A-478C2B1405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083546" y="2813917"/>
                  <a:ext cx="100800" cy="14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BF857EB-626B-185B-7DC4-FAD4F1AAF4CB}"/>
              </a:ext>
            </a:extLst>
          </p:cNvPr>
          <p:cNvGrpSpPr/>
          <p:nvPr/>
        </p:nvGrpSpPr>
        <p:grpSpPr>
          <a:xfrm>
            <a:off x="3273906" y="3221077"/>
            <a:ext cx="4352400" cy="1325880"/>
            <a:chOff x="3273906" y="3221077"/>
            <a:chExt cx="4352400" cy="132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DC909D5-0EB9-3B24-A335-6F28AC01D37E}"/>
                    </a:ext>
                  </a:extLst>
                </p14:cNvPr>
                <p14:cNvContentPartPr/>
                <p14:nvPr/>
              </p14:nvContentPartPr>
              <p14:xfrm>
                <a:off x="3273906" y="3311077"/>
                <a:ext cx="689040" cy="11253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DC909D5-0EB9-3B24-A335-6F28AC01D37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64906" y="3302437"/>
                  <a:ext cx="706680" cy="114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4B94857-58D2-AEED-EC53-9D445456DDC7}"/>
                    </a:ext>
                  </a:extLst>
                </p14:cNvPr>
                <p14:cNvContentPartPr/>
                <p14:nvPr/>
              </p14:nvContentPartPr>
              <p14:xfrm>
                <a:off x="3303066" y="3221077"/>
                <a:ext cx="3254400" cy="1346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4B94857-58D2-AEED-EC53-9D445456DDC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94426" y="3212437"/>
                  <a:ext cx="32720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C7D9541-0A73-7873-D3BA-3CAD01C70643}"/>
                    </a:ext>
                  </a:extLst>
                </p14:cNvPr>
                <p14:cNvContentPartPr/>
                <p14:nvPr/>
              </p14:nvContentPartPr>
              <p14:xfrm>
                <a:off x="3976986" y="4438597"/>
                <a:ext cx="2603520" cy="1083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C7D9541-0A73-7873-D3BA-3CAD01C7064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967986" y="4429597"/>
                  <a:ext cx="262116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AB30905-1DA7-2DEA-FC9E-2BFF67DAEEA9}"/>
                    </a:ext>
                  </a:extLst>
                </p14:cNvPr>
                <p14:cNvContentPartPr/>
                <p14:nvPr/>
              </p14:nvContentPartPr>
              <p14:xfrm>
                <a:off x="6586986" y="3965557"/>
                <a:ext cx="1039320" cy="5353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AB30905-1DA7-2DEA-FC9E-2BFF67DAEEA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578346" y="3956917"/>
                  <a:ext cx="1056960" cy="55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83B7E0C-DD27-4F29-F790-7571735164E5}"/>
                    </a:ext>
                  </a:extLst>
                </p14:cNvPr>
                <p14:cNvContentPartPr/>
                <p14:nvPr/>
              </p14:nvContentPartPr>
              <p14:xfrm>
                <a:off x="7574106" y="3689437"/>
                <a:ext cx="51840" cy="2523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83B7E0C-DD27-4F29-F790-7571735164E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565106" y="3680797"/>
                  <a:ext cx="69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9F6FDF1-94FA-048E-F891-04AE787D32FD}"/>
                    </a:ext>
                  </a:extLst>
                </p14:cNvPr>
                <p14:cNvContentPartPr/>
                <p14:nvPr/>
              </p14:nvContentPartPr>
              <p14:xfrm>
                <a:off x="6684546" y="3283717"/>
                <a:ext cx="851400" cy="4737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9F6FDF1-94FA-048E-F891-04AE787D32F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675906" y="3274717"/>
                  <a:ext cx="869040" cy="49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C6404A6-5C05-6B8F-32B7-796B5FB113CD}"/>
              </a:ext>
            </a:extLst>
          </p:cNvPr>
          <p:cNvGrpSpPr/>
          <p:nvPr/>
        </p:nvGrpSpPr>
        <p:grpSpPr>
          <a:xfrm>
            <a:off x="1571466" y="5619397"/>
            <a:ext cx="187200" cy="622800"/>
            <a:chOff x="1571466" y="5619397"/>
            <a:chExt cx="187200" cy="62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CA246947-F292-A334-5647-26EBC10ECB92}"/>
                    </a:ext>
                  </a:extLst>
                </p14:cNvPr>
                <p14:cNvContentPartPr/>
                <p14:nvPr/>
              </p14:nvContentPartPr>
              <p14:xfrm>
                <a:off x="1571466" y="5778877"/>
                <a:ext cx="18000" cy="2304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CA246947-F292-A334-5647-26EBC10ECB9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562466" y="5770237"/>
                  <a:ext cx="35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8ECC811-3BF5-DD65-BEAC-377EAB392B22}"/>
                    </a:ext>
                  </a:extLst>
                </p14:cNvPr>
                <p14:cNvContentPartPr/>
                <p14:nvPr/>
              </p14:nvContentPartPr>
              <p14:xfrm>
                <a:off x="1633026" y="5619397"/>
                <a:ext cx="11160" cy="126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8ECC811-3BF5-DD65-BEAC-377EAB392B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24386" y="5610397"/>
                  <a:ext cx="288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2F7F86B-C55A-079C-2AE3-47A31BB34B16}"/>
                    </a:ext>
                  </a:extLst>
                </p14:cNvPr>
                <p14:cNvContentPartPr/>
                <p14:nvPr/>
              </p14:nvContentPartPr>
              <p14:xfrm>
                <a:off x="1695306" y="5796877"/>
                <a:ext cx="62280" cy="266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2F7F86B-C55A-079C-2AE3-47A31BB34B1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686306" y="5787877"/>
                  <a:ext cx="7992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4894720E-1E5B-2DDD-E9CA-5ECFB89746E2}"/>
                    </a:ext>
                  </a:extLst>
                </p14:cNvPr>
                <p14:cNvContentPartPr/>
                <p14:nvPr/>
              </p14:nvContentPartPr>
              <p14:xfrm>
                <a:off x="1729506" y="5752597"/>
                <a:ext cx="29160" cy="4896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4894720E-1E5B-2DDD-E9CA-5ECFB89746E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20506" y="5743597"/>
                  <a:ext cx="46800" cy="50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89" name="组合 16388">
            <a:extLst>
              <a:ext uri="{FF2B5EF4-FFF2-40B4-BE49-F238E27FC236}">
                <a16:creationId xmlns:a16="http://schemas.microsoft.com/office/drawing/2014/main" id="{7085BA15-FD0E-9669-38E1-3DA73200AFC9}"/>
              </a:ext>
            </a:extLst>
          </p:cNvPr>
          <p:cNvGrpSpPr/>
          <p:nvPr/>
        </p:nvGrpSpPr>
        <p:grpSpPr>
          <a:xfrm>
            <a:off x="2103546" y="5778877"/>
            <a:ext cx="3747240" cy="459000"/>
            <a:chOff x="2103546" y="5778877"/>
            <a:chExt cx="3747240" cy="45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C398B02-F263-05C4-5102-EAB37E82F8E1}"/>
                    </a:ext>
                  </a:extLst>
                </p14:cNvPr>
                <p14:cNvContentPartPr/>
                <p14:nvPr/>
              </p14:nvContentPartPr>
              <p14:xfrm>
                <a:off x="2103546" y="5912437"/>
                <a:ext cx="145800" cy="536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C398B02-F263-05C4-5102-EAB37E82F8E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94906" y="5903797"/>
                  <a:ext cx="16344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1261950-18ED-C1DC-A551-CE80DB4E6E1E}"/>
                    </a:ext>
                  </a:extLst>
                </p14:cNvPr>
                <p14:cNvContentPartPr/>
                <p14:nvPr/>
              </p14:nvContentPartPr>
              <p14:xfrm>
                <a:off x="2149266" y="5850157"/>
                <a:ext cx="61560" cy="3459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1261950-18ED-C1DC-A551-CE80DB4E6E1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40266" y="5841517"/>
                  <a:ext cx="7920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95141B70-084D-97E1-1983-2C6887D37025}"/>
                    </a:ext>
                  </a:extLst>
                </p14:cNvPr>
                <p14:cNvContentPartPr/>
                <p14:nvPr/>
              </p14:nvContentPartPr>
              <p14:xfrm>
                <a:off x="2394786" y="5903077"/>
                <a:ext cx="46800" cy="1630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95141B70-084D-97E1-1983-2C6887D3702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86146" y="5894437"/>
                  <a:ext cx="6444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DF311E9-4CD2-77DD-EAE8-04F800EDC3EA}"/>
                    </a:ext>
                  </a:extLst>
                </p14:cNvPr>
                <p14:cNvContentPartPr/>
                <p14:nvPr/>
              </p14:nvContentPartPr>
              <p14:xfrm>
                <a:off x="2449866" y="5981197"/>
                <a:ext cx="112680" cy="1900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DF311E9-4CD2-77DD-EAE8-04F800EDC3EA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441226" y="5972197"/>
                  <a:ext cx="130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1E171D5-CB29-B4C5-0DC2-1EAC2F48022E}"/>
                    </a:ext>
                  </a:extLst>
                </p14:cNvPr>
                <p14:cNvContentPartPr/>
                <p14:nvPr/>
              </p14:nvContentPartPr>
              <p14:xfrm>
                <a:off x="2478666" y="5912077"/>
                <a:ext cx="122400" cy="3013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1E171D5-CB29-B4C5-0DC2-1EAC2F48022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470026" y="5903437"/>
                  <a:ext cx="14004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9FB0ABD-8FD3-5666-3F6D-F4DA69EBD614}"/>
                    </a:ext>
                  </a:extLst>
                </p14:cNvPr>
                <p14:cNvContentPartPr/>
                <p14:nvPr/>
              </p14:nvContentPartPr>
              <p14:xfrm>
                <a:off x="2742546" y="5956717"/>
                <a:ext cx="73080" cy="27684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9FB0ABD-8FD3-5666-3F6D-F4DA69EBD61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733906" y="5947717"/>
                  <a:ext cx="90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1886EA6-4C71-75E4-20C0-0AC271F6515C}"/>
                    </a:ext>
                  </a:extLst>
                </p14:cNvPr>
                <p14:cNvContentPartPr/>
                <p14:nvPr/>
              </p14:nvContentPartPr>
              <p14:xfrm>
                <a:off x="2885106" y="5921077"/>
                <a:ext cx="69480" cy="2995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1886EA6-4C71-75E4-20C0-0AC271F6515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876106" y="5912077"/>
                  <a:ext cx="8712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075DEB4-129C-5165-E41D-2BD9036D4ADB}"/>
                    </a:ext>
                  </a:extLst>
                </p14:cNvPr>
                <p14:cNvContentPartPr/>
                <p14:nvPr/>
              </p14:nvContentPartPr>
              <p14:xfrm>
                <a:off x="3133506" y="6045637"/>
                <a:ext cx="360" cy="1036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075DEB4-129C-5165-E41D-2BD9036D4AD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24506" y="6036637"/>
                  <a:ext cx="180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7440957F-600E-00FB-4BE9-7B5D25ADAE67}"/>
                    </a:ext>
                  </a:extLst>
                </p14:cNvPr>
                <p14:cNvContentPartPr/>
                <p14:nvPr/>
              </p14:nvContentPartPr>
              <p14:xfrm>
                <a:off x="3168786" y="5796877"/>
                <a:ext cx="360" cy="198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7440957F-600E-00FB-4BE9-7B5D25ADAE6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160146" y="5787877"/>
                  <a:ext cx="1800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8482FAB-B2A0-8471-D8AC-9BF18F8AEB37}"/>
                    </a:ext>
                  </a:extLst>
                </p14:cNvPr>
                <p14:cNvContentPartPr/>
                <p14:nvPr/>
              </p14:nvContentPartPr>
              <p14:xfrm>
                <a:off x="3253026" y="5894437"/>
                <a:ext cx="31680" cy="2368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8482FAB-B2A0-8471-D8AC-9BF18F8AEB3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244386" y="5885797"/>
                  <a:ext cx="4932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1A831C3-DC1E-4FBE-ABF5-9D958B8F5917}"/>
                    </a:ext>
                  </a:extLst>
                </p14:cNvPr>
                <p14:cNvContentPartPr/>
                <p14:nvPr/>
              </p14:nvContentPartPr>
              <p14:xfrm>
                <a:off x="3479466" y="5888677"/>
                <a:ext cx="98280" cy="2250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1A831C3-DC1E-4FBE-ABF5-9D958B8F591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470826" y="5879677"/>
                  <a:ext cx="11592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8C3932A-D92D-8F5B-D587-4238265675AF}"/>
                    </a:ext>
                  </a:extLst>
                </p14:cNvPr>
                <p14:cNvContentPartPr/>
                <p14:nvPr/>
              </p14:nvContentPartPr>
              <p14:xfrm>
                <a:off x="3648306" y="5819197"/>
                <a:ext cx="189360" cy="2930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8C3932A-D92D-8F5B-D587-4238265675A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639666" y="5810557"/>
                  <a:ext cx="20700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1C4F842-EAD5-0D85-D212-E8A64F0D0E5A}"/>
                    </a:ext>
                  </a:extLst>
                </p14:cNvPr>
                <p14:cNvContentPartPr/>
                <p14:nvPr/>
              </p14:nvContentPartPr>
              <p14:xfrm>
                <a:off x="3802746" y="5957797"/>
                <a:ext cx="114480" cy="1386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1C4F842-EAD5-0D85-D212-E8A64F0D0E5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93746" y="5948797"/>
                  <a:ext cx="132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F55F7E7-21DA-E79A-E0EE-F16993222F3A}"/>
                    </a:ext>
                  </a:extLst>
                </p14:cNvPr>
                <p14:cNvContentPartPr/>
                <p14:nvPr/>
              </p14:nvContentPartPr>
              <p14:xfrm>
                <a:off x="4012626" y="5811637"/>
                <a:ext cx="360" cy="3434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F55F7E7-21DA-E79A-E0EE-F16993222F3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03626" y="5802637"/>
                  <a:ext cx="1800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8C262F6-27FE-E8A6-183A-647E6521FA52}"/>
                    </a:ext>
                  </a:extLst>
                </p14:cNvPr>
                <p14:cNvContentPartPr/>
                <p14:nvPr/>
              </p14:nvContentPartPr>
              <p14:xfrm>
                <a:off x="4287666" y="5926117"/>
                <a:ext cx="151200" cy="1926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8C262F6-27FE-E8A6-183A-647E6521FA5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278666" y="5917117"/>
                  <a:ext cx="1688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C977A84-A0B2-5AAC-0D01-E92A40768A0C}"/>
                    </a:ext>
                  </a:extLst>
                </p14:cNvPr>
                <p14:cNvContentPartPr/>
                <p14:nvPr/>
              </p14:nvContentPartPr>
              <p14:xfrm>
                <a:off x="4526706" y="5930077"/>
                <a:ext cx="119880" cy="1760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C977A84-A0B2-5AAC-0D01-E92A40768A0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518066" y="5921077"/>
                  <a:ext cx="13752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FF62DCF-29C1-80D2-658B-A1430C15B58B}"/>
                    </a:ext>
                  </a:extLst>
                </p14:cNvPr>
                <p14:cNvContentPartPr/>
                <p14:nvPr/>
              </p14:nvContentPartPr>
              <p14:xfrm>
                <a:off x="4749186" y="5796877"/>
                <a:ext cx="117000" cy="432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FF62DCF-29C1-80D2-658B-A1430C15B58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740546" y="5787877"/>
                  <a:ext cx="134640" cy="45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B8831DE-F77D-C419-25DE-07F380669965}"/>
                    </a:ext>
                  </a:extLst>
                </p14:cNvPr>
                <p14:cNvContentPartPr/>
                <p14:nvPr/>
              </p14:nvContentPartPr>
              <p14:xfrm>
                <a:off x="4768626" y="5895157"/>
                <a:ext cx="7560" cy="352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B8831DE-F77D-C419-25DE-07F38066996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759986" y="5886517"/>
                  <a:ext cx="252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513F7A2-0978-1F31-BF86-81691FCF25BA}"/>
                    </a:ext>
                  </a:extLst>
                </p14:cNvPr>
                <p14:cNvContentPartPr/>
                <p14:nvPr/>
              </p14:nvContentPartPr>
              <p14:xfrm>
                <a:off x="4758186" y="5894437"/>
                <a:ext cx="9360" cy="3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513F7A2-0978-1F31-BF86-81691FCF25B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749186" y="5885797"/>
                  <a:ext cx="27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7FEEFB2E-271A-1413-FC25-1DD12098F37E}"/>
                    </a:ext>
                  </a:extLst>
                </p14:cNvPr>
                <p14:cNvContentPartPr/>
                <p14:nvPr/>
              </p14:nvContentPartPr>
              <p14:xfrm>
                <a:off x="4731186" y="5901637"/>
                <a:ext cx="236160" cy="3013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7FEEFB2E-271A-1413-FC25-1DD12098F37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722546" y="5892637"/>
                  <a:ext cx="2538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3CA955B3-0312-3AF6-FA39-8B7FB3364DD4}"/>
                    </a:ext>
                  </a:extLst>
                </p14:cNvPr>
                <p14:cNvContentPartPr/>
                <p14:nvPr/>
              </p14:nvContentPartPr>
              <p14:xfrm>
                <a:off x="5068866" y="5778877"/>
                <a:ext cx="162360" cy="4590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3CA955B3-0312-3AF6-FA39-8B7FB3364DD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059866" y="5770237"/>
                  <a:ext cx="18000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295B2956-BCFD-2A12-A24A-340868192768}"/>
                    </a:ext>
                  </a:extLst>
                </p14:cNvPr>
                <p14:cNvContentPartPr/>
                <p14:nvPr/>
              </p14:nvContentPartPr>
              <p14:xfrm>
                <a:off x="5228706" y="5954197"/>
                <a:ext cx="196200" cy="17532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295B2956-BCFD-2A12-A24A-34086819276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20066" y="5945557"/>
                  <a:ext cx="21384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16384" name="墨迹 16383">
                  <a:extLst>
                    <a:ext uri="{FF2B5EF4-FFF2-40B4-BE49-F238E27FC236}">
                      <a16:creationId xmlns:a16="http://schemas.microsoft.com/office/drawing/2014/main" id="{247E2333-ACE6-CA6A-C8F2-86CB3E18F804}"/>
                    </a:ext>
                  </a:extLst>
                </p14:cNvPr>
                <p14:cNvContentPartPr/>
                <p14:nvPr/>
              </p14:nvContentPartPr>
              <p14:xfrm>
                <a:off x="5494746" y="5882917"/>
                <a:ext cx="127080" cy="273960"/>
              </p14:xfrm>
            </p:contentPart>
          </mc:Choice>
          <mc:Fallback xmlns="">
            <p:pic>
              <p:nvPicPr>
                <p:cNvPr id="16384" name="墨迹 16383">
                  <a:extLst>
                    <a:ext uri="{FF2B5EF4-FFF2-40B4-BE49-F238E27FC236}">
                      <a16:creationId xmlns:a16="http://schemas.microsoft.com/office/drawing/2014/main" id="{247E2333-ACE6-CA6A-C8F2-86CB3E18F80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86106" y="5873917"/>
                  <a:ext cx="14472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16385" name="墨迹 16384">
                  <a:extLst>
                    <a:ext uri="{FF2B5EF4-FFF2-40B4-BE49-F238E27FC236}">
                      <a16:creationId xmlns:a16="http://schemas.microsoft.com/office/drawing/2014/main" id="{B18B94B9-D710-1560-7B8B-07B61B849B29}"/>
                    </a:ext>
                  </a:extLst>
                </p14:cNvPr>
                <p14:cNvContentPartPr/>
                <p14:nvPr/>
              </p14:nvContentPartPr>
              <p14:xfrm>
                <a:off x="5843226" y="6139597"/>
                <a:ext cx="7560" cy="3960"/>
              </p14:xfrm>
            </p:contentPart>
          </mc:Choice>
          <mc:Fallback xmlns="">
            <p:pic>
              <p:nvPicPr>
                <p:cNvPr id="16385" name="墨迹 16384">
                  <a:extLst>
                    <a:ext uri="{FF2B5EF4-FFF2-40B4-BE49-F238E27FC236}">
                      <a16:creationId xmlns:a16="http://schemas.microsoft.com/office/drawing/2014/main" id="{B18B94B9-D710-1560-7B8B-07B61B849B2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34226" y="6130597"/>
                  <a:ext cx="252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12" name="组合 16411">
            <a:extLst>
              <a:ext uri="{FF2B5EF4-FFF2-40B4-BE49-F238E27FC236}">
                <a16:creationId xmlns:a16="http://schemas.microsoft.com/office/drawing/2014/main" id="{67B6A611-AC29-47FF-4145-F20A5AD7AFEA}"/>
              </a:ext>
            </a:extLst>
          </p:cNvPr>
          <p:cNvGrpSpPr/>
          <p:nvPr/>
        </p:nvGrpSpPr>
        <p:grpSpPr>
          <a:xfrm>
            <a:off x="3186786" y="6453877"/>
            <a:ext cx="879480" cy="474956"/>
            <a:chOff x="3186786" y="6453877"/>
            <a:chExt cx="879480" cy="474956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16390" name="墨迹 16389">
                  <a:extLst>
                    <a:ext uri="{FF2B5EF4-FFF2-40B4-BE49-F238E27FC236}">
                      <a16:creationId xmlns:a16="http://schemas.microsoft.com/office/drawing/2014/main" id="{0A711821-968A-9EA1-5690-020587E78E8A}"/>
                    </a:ext>
                  </a:extLst>
                </p14:cNvPr>
                <p14:cNvContentPartPr/>
                <p14:nvPr/>
              </p14:nvContentPartPr>
              <p14:xfrm>
                <a:off x="3186786" y="6507157"/>
                <a:ext cx="121680" cy="18360"/>
              </p14:xfrm>
            </p:contentPart>
          </mc:Choice>
          <mc:Fallback xmlns="">
            <p:pic>
              <p:nvPicPr>
                <p:cNvPr id="16390" name="墨迹 16389">
                  <a:extLst>
                    <a:ext uri="{FF2B5EF4-FFF2-40B4-BE49-F238E27FC236}">
                      <a16:creationId xmlns:a16="http://schemas.microsoft.com/office/drawing/2014/main" id="{0A711821-968A-9EA1-5690-020587E78E8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177786" y="6498157"/>
                  <a:ext cx="13932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16391" name="墨迹 16390">
                  <a:extLst>
                    <a:ext uri="{FF2B5EF4-FFF2-40B4-BE49-F238E27FC236}">
                      <a16:creationId xmlns:a16="http://schemas.microsoft.com/office/drawing/2014/main" id="{55EE8BED-262D-0730-ECAF-00A456D17DF2}"/>
                    </a:ext>
                  </a:extLst>
                </p14:cNvPr>
                <p14:cNvContentPartPr/>
                <p14:nvPr/>
              </p14:nvContentPartPr>
              <p14:xfrm>
                <a:off x="3203346" y="6453877"/>
                <a:ext cx="37440" cy="285480"/>
              </p14:xfrm>
            </p:contentPart>
          </mc:Choice>
          <mc:Fallback xmlns="">
            <p:pic>
              <p:nvPicPr>
                <p:cNvPr id="16391" name="墨迹 16390">
                  <a:extLst>
                    <a:ext uri="{FF2B5EF4-FFF2-40B4-BE49-F238E27FC236}">
                      <a16:creationId xmlns:a16="http://schemas.microsoft.com/office/drawing/2014/main" id="{55EE8BED-262D-0730-ECAF-00A456D17DF2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194346" y="6444877"/>
                  <a:ext cx="550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16392" name="墨迹 16391">
                  <a:extLst>
                    <a:ext uri="{FF2B5EF4-FFF2-40B4-BE49-F238E27FC236}">
                      <a16:creationId xmlns:a16="http://schemas.microsoft.com/office/drawing/2014/main" id="{7BFD8B79-1A2E-DA8F-87E2-A784D89E4A23}"/>
                    </a:ext>
                  </a:extLst>
                </p14:cNvPr>
                <p14:cNvContentPartPr/>
                <p14:nvPr/>
              </p14:nvContentPartPr>
              <p14:xfrm>
                <a:off x="3393426" y="6471517"/>
                <a:ext cx="42480" cy="235800"/>
              </p14:xfrm>
            </p:contentPart>
          </mc:Choice>
          <mc:Fallback xmlns="">
            <p:pic>
              <p:nvPicPr>
                <p:cNvPr id="16392" name="墨迹 16391">
                  <a:extLst>
                    <a:ext uri="{FF2B5EF4-FFF2-40B4-BE49-F238E27FC236}">
                      <a16:creationId xmlns:a16="http://schemas.microsoft.com/office/drawing/2014/main" id="{7BFD8B79-1A2E-DA8F-87E2-A784D89E4A2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384426" y="6462877"/>
                  <a:ext cx="601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16393" name="墨迹 16392">
                  <a:extLst>
                    <a:ext uri="{FF2B5EF4-FFF2-40B4-BE49-F238E27FC236}">
                      <a16:creationId xmlns:a16="http://schemas.microsoft.com/office/drawing/2014/main" id="{ABD24AE4-E365-D1E7-F20E-A260E1859579}"/>
                    </a:ext>
                  </a:extLst>
                </p14:cNvPr>
                <p14:cNvContentPartPr/>
                <p14:nvPr/>
              </p14:nvContentPartPr>
              <p14:xfrm>
                <a:off x="3479466" y="6558277"/>
                <a:ext cx="125640" cy="262800"/>
              </p14:xfrm>
            </p:contentPart>
          </mc:Choice>
          <mc:Fallback xmlns="">
            <p:pic>
              <p:nvPicPr>
                <p:cNvPr id="16393" name="墨迹 16392">
                  <a:extLst>
                    <a:ext uri="{FF2B5EF4-FFF2-40B4-BE49-F238E27FC236}">
                      <a16:creationId xmlns:a16="http://schemas.microsoft.com/office/drawing/2014/main" id="{ABD24AE4-E365-D1E7-F20E-A260E185957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470826" y="6549637"/>
                  <a:ext cx="14328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16394" name="墨迹 16393">
                  <a:extLst>
                    <a:ext uri="{FF2B5EF4-FFF2-40B4-BE49-F238E27FC236}">
                      <a16:creationId xmlns:a16="http://schemas.microsoft.com/office/drawing/2014/main" id="{9ADB65D3-CD28-D136-F6B3-2A30B7068D8C}"/>
                    </a:ext>
                  </a:extLst>
                </p14:cNvPr>
                <p14:cNvContentPartPr/>
                <p14:nvPr/>
              </p14:nvContentPartPr>
              <p14:xfrm>
                <a:off x="3480186" y="6551437"/>
                <a:ext cx="115200" cy="263520"/>
              </p14:xfrm>
            </p:contentPart>
          </mc:Choice>
          <mc:Fallback xmlns="">
            <p:pic>
              <p:nvPicPr>
                <p:cNvPr id="16394" name="墨迹 16393">
                  <a:extLst>
                    <a:ext uri="{FF2B5EF4-FFF2-40B4-BE49-F238E27FC236}">
                      <a16:creationId xmlns:a16="http://schemas.microsoft.com/office/drawing/2014/main" id="{9ADB65D3-CD28-D136-F6B3-2A30B7068D8C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471546" y="6542797"/>
                  <a:ext cx="13284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16395" name="墨迹 16394">
                  <a:extLst>
                    <a:ext uri="{FF2B5EF4-FFF2-40B4-BE49-F238E27FC236}">
                      <a16:creationId xmlns:a16="http://schemas.microsoft.com/office/drawing/2014/main" id="{23C6C935-7EA8-8E5F-7DB7-339563F8A2EE}"/>
                    </a:ext>
                  </a:extLst>
                </p14:cNvPr>
                <p14:cNvContentPartPr/>
                <p14:nvPr/>
              </p14:nvContentPartPr>
              <p14:xfrm>
                <a:off x="3632106" y="6764557"/>
                <a:ext cx="43200" cy="62640"/>
              </p14:xfrm>
            </p:contentPart>
          </mc:Choice>
          <mc:Fallback xmlns="">
            <p:pic>
              <p:nvPicPr>
                <p:cNvPr id="16395" name="墨迹 16394">
                  <a:extLst>
                    <a:ext uri="{FF2B5EF4-FFF2-40B4-BE49-F238E27FC236}">
                      <a16:creationId xmlns:a16="http://schemas.microsoft.com/office/drawing/2014/main" id="{23C6C935-7EA8-8E5F-7DB7-339563F8A2E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23106" y="6755557"/>
                  <a:ext cx="608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16396" name="墨迹 16395">
                  <a:extLst>
                    <a:ext uri="{FF2B5EF4-FFF2-40B4-BE49-F238E27FC236}">
                      <a16:creationId xmlns:a16="http://schemas.microsoft.com/office/drawing/2014/main" id="{0C433031-8B23-65AA-EE07-1BBC70FF378B}"/>
                    </a:ext>
                  </a:extLst>
                </p14:cNvPr>
                <p14:cNvContentPartPr/>
                <p14:nvPr/>
              </p14:nvContentPartPr>
              <p14:xfrm>
                <a:off x="3822906" y="6553957"/>
                <a:ext cx="102600" cy="299520"/>
              </p14:xfrm>
            </p:contentPart>
          </mc:Choice>
          <mc:Fallback xmlns="">
            <p:pic>
              <p:nvPicPr>
                <p:cNvPr id="16396" name="墨迹 16395">
                  <a:extLst>
                    <a:ext uri="{FF2B5EF4-FFF2-40B4-BE49-F238E27FC236}">
                      <a16:creationId xmlns:a16="http://schemas.microsoft.com/office/drawing/2014/main" id="{0C433031-8B23-65AA-EE07-1BBC70FF378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814266" y="6545317"/>
                  <a:ext cx="120240" cy="31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16397" name="墨迹 16396">
                  <a:extLst>
                    <a:ext uri="{FF2B5EF4-FFF2-40B4-BE49-F238E27FC236}">
                      <a16:creationId xmlns:a16="http://schemas.microsoft.com/office/drawing/2014/main" id="{601635A7-BED0-FC38-6032-2C6F8D5EB84E}"/>
                    </a:ext>
                  </a:extLst>
                </p14:cNvPr>
                <p14:cNvContentPartPr/>
                <p14:nvPr/>
              </p14:nvContentPartPr>
              <p14:xfrm>
                <a:off x="3967266" y="6613473"/>
                <a:ext cx="99000" cy="315360"/>
              </p14:xfrm>
            </p:contentPart>
          </mc:Choice>
          <mc:Fallback xmlns="">
            <p:pic>
              <p:nvPicPr>
                <p:cNvPr id="16397" name="墨迹 16396">
                  <a:extLst>
                    <a:ext uri="{FF2B5EF4-FFF2-40B4-BE49-F238E27FC236}">
                      <a16:creationId xmlns:a16="http://schemas.microsoft.com/office/drawing/2014/main" id="{601635A7-BED0-FC38-6032-2C6F8D5EB84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58626" y="6604833"/>
                  <a:ext cx="116640" cy="333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14" name="组合 16413">
            <a:extLst>
              <a:ext uri="{FF2B5EF4-FFF2-40B4-BE49-F238E27FC236}">
                <a16:creationId xmlns:a16="http://schemas.microsoft.com/office/drawing/2014/main" id="{59A18AC8-5FB1-4DCA-B9FD-F5D1608E13EA}"/>
              </a:ext>
            </a:extLst>
          </p:cNvPr>
          <p:cNvGrpSpPr/>
          <p:nvPr/>
        </p:nvGrpSpPr>
        <p:grpSpPr>
          <a:xfrm>
            <a:off x="4438506" y="6427230"/>
            <a:ext cx="1368360" cy="555840"/>
            <a:chOff x="4438506" y="6427230"/>
            <a:chExt cx="1368360" cy="55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16398" name="墨迹 16397">
                  <a:extLst>
                    <a:ext uri="{FF2B5EF4-FFF2-40B4-BE49-F238E27FC236}">
                      <a16:creationId xmlns:a16="http://schemas.microsoft.com/office/drawing/2014/main" id="{4ACB03AA-896E-8F97-1E7A-4D68F764CA5C}"/>
                    </a:ext>
                  </a:extLst>
                </p14:cNvPr>
                <p14:cNvContentPartPr/>
                <p14:nvPr/>
              </p14:nvContentPartPr>
              <p14:xfrm>
                <a:off x="4465146" y="6621990"/>
                <a:ext cx="133200" cy="12960"/>
              </p14:xfrm>
            </p:contentPart>
          </mc:Choice>
          <mc:Fallback xmlns="">
            <p:pic>
              <p:nvPicPr>
                <p:cNvPr id="16398" name="墨迹 16397">
                  <a:extLst>
                    <a:ext uri="{FF2B5EF4-FFF2-40B4-BE49-F238E27FC236}">
                      <a16:creationId xmlns:a16="http://schemas.microsoft.com/office/drawing/2014/main" id="{4ACB03AA-896E-8F97-1E7A-4D68F764CA5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456146" y="6612990"/>
                  <a:ext cx="150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16399" name="墨迹 16398">
                  <a:extLst>
                    <a:ext uri="{FF2B5EF4-FFF2-40B4-BE49-F238E27FC236}">
                      <a16:creationId xmlns:a16="http://schemas.microsoft.com/office/drawing/2014/main" id="{9DE5CBAD-DA19-1092-0691-1B1D68560366}"/>
                    </a:ext>
                  </a:extLst>
                </p14:cNvPr>
                <p14:cNvContentPartPr/>
                <p14:nvPr/>
              </p14:nvContentPartPr>
              <p14:xfrm>
                <a:off x="4438506" y="6697230"/>
                <a:ext cx="106920" cy="14400"/>
              </p14:xfrm>
            </p:contentPart>
          </mc:Choice>
          <mc:Fallback xmlns="">
            <p:pic>
              <p:nvPicPr>
                <p:cNvPr id="16399" name="墨迹 16398">
                  <a:extLst>
                    <a:ext uri="{FF2B5EF4-FFF2-40B4-BE49-F238E27FC236}">
                      <a16:creationId xmlns:a16="http://schemas.microsoft.com/office/drawing/2014/main" id="{9DE5CBAD-DA19-1092-0691-1B1D68560366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429866" y="6688590"/>
                  <a:ext cx="1245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16400" name="墨迹 16399">
                  <a:extLst>
                    <a:ext uri="{FF2B5EF4-FFF2-40B4-BE49-F238E27FC236}">
                      <a16:creationId xmlns:a16="http://schemas.microsoft.com/office/drawing/2014/main" id="{6F9853A2-BE5D-8585-593F-70526C79A371}"/>
                    </a:ext>
                  </a:extLst>
                </p14:cNvPr>
                <p14:cNvContentPartPr/>
                <p14:nvPr/>
              </p14:nvContentPartPr>
              <p14:xfrm>
                <a:off x="4704546" y="6494190"/>
                <a:ext cx="247680" cy="92880"/>
              </p14:xfrm>
            </p:contentPart>
          </mc:Choice>
          <mc:Fallback xmlns="">
            <p:pic>
              <p:nvPicPr>
                <p:cNvPr id="16400" name="墨迹 16399">
                  <a:extLst>
                    <a:ext uri="{FF2B5EF4-FFF2-40B4-BE49-F238E27FC236}">
                      <a16:creationId xmlns:a16="http://schemas.microsoft.com/office/drawing/2014/main" id="{6F9853A2-BE5D-8585-593F-70526C79A371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95906" y="6485550"/>
                  <a:ext cx="26532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16401" name="墨迹 16400">
                  <a:extLst>
                    <a:ext uri="{FF2B5EF4-FFF2-40B4-BE49-F238E27FC236}">
                      <a16:creationId xmlns:a16="http://schemas.microsoft.com/office/drawing/2014/main" id="{911ECC0C-D5C3-3CDA-7760-312674353C66}"/>
                    </a:ext>
                  </a:extLst>
                </p14:cNvPr>
                <p14:cNvContentPartPr/>
                <p14:nvPr/>
              </p14:nvContentPartPr>
              <p14:xfrm>
                <a:off x="4852866" y="6444870"/>
                <a:ext cx="29880" cy="358200"/>
              </p14:xfrm>
            </p:contentPart>
          </mc:Choice>
          <mc:Fallback xmlns="">
            <p:pic>
              <p:nvPicPr>
                <p:cNvPr id="16401" name="墨迹 16400">
                  <a:extLst>
                    <a:ext uri="{FF2B5EF4-FFF2-40B4-BE49-F238E27FC236}">
                      <a16:creationId xmlns:a16="http://schemas.microsoft.com/office/drawing/2014/main" id="{911ECC0C-D5C3-3CDA-7760-312674353C6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844226" y="6435870"/>
                  <a:ext cx="4752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6402" name="墨迹 16401">
                  <a:extLst>
                    <a:ext uri="{FF2B5EF4-FFF2-40B4-BE49-F238E27FC236}">
                      <a16:creationId xmlns:a16="http://schemas.microsoft.com/office/drawing/2014/main" id="{8649FDCC-A465-240F-89B0-E9245E4A4E5A}"/>
                    </a:ext>
                  </a:extLst>
                </p14:cNvPr>
                <p14:cNvContentPartPr/>
                <p14:nvPr/>
              </p14:nvContentPartPr>
              <p14:xfrm>
                <a:off x="5015586" y="6487710"/>
                <a:ext cx="136440" cy="46440"/>
              </p14:xfrm>
            </p:contentPart>
          </mc:Choice>
          <mc:Fallback xmlns="">
            <p:pic>
              <p:nvPicPr>
                <p:cNvPr id="16402" name="墨迹 16401">
                  <a:extLst>
                    <a:ext uri="{FF2B5EF4-FFF2-40B4-BE49-F238E27FC236}">
                      <a16:creationId xmlns:a16="http://schemas.microsoft.com/office/drawing/2014/main" id="{8649FDCC-A465-240F-89B0-E9245E4A4E5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006946" y="6478710"/>
                  <a:ext cx="154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6403" name="墨迹 16402">
                  <a:extLst>
                    <a:ext uri="{FF2B5EF4-FFF2-40B4-BE49-F238E27FC236}">
                      <a16:creationId xmlns:a16="http://schemas.microsoft.com/office/drawing/2014/main" id="{7AC8E151-48D7-4D3C-7619-49B3DFD8EC12}"/>
                    </a:ext>
                  </a:extLst>
                </p14:cNvPr>
                <p14:cNvContentPartPr/>
                <p14:nvPr/>
              </p14:nvContentPartPr>
              <p14:xfrm>
                <a:off x="4998666" y="6427230"/>
                <a:ext cx="106200" cy="211320"/>
              </p14:xfrm>
            </p:contentPart>
          </mc:Choice>
          <mc:Fallback xmlns="">
            <p:pic>
              <p:nvPicPr>
                <p:cNvPr id="16403" name="墨迹 16402">
                  <a:extLst>
                    <a:ext uri="{FF2B5EF4-FFF2-40B4-BE49-F238E27FC236}">
                      <a16:creationId xmlns:a16="http://schemas.microsoft.com/office/drawing/2014/main" id="{7AC8E151-48D7-4D3C-7619-49B3DFD8EC12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989666" y="6418230"/>
                  <a:ext cx="1238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6404" name="墨迹 16403">
                  <a:extLst>
                    <a:ext uri="{FF2B5EF4-FFF2-40B4-BE49-F238E27FC236}">
                      <a16:creationId xmlns:a16="http://schemas.microsoft.com/office/drawing/2014/main" id="{FAFEFD41-F2F6-4097-42A0-835888236FF7}"/>
                    </a:ext>
                  </a:extLst>
                </p14:cNvPr>
                <p14:cNvContentPartPr/>
                <p14:nvPr/>
              </p14:nvContentPartPr>
              <p14:xfrm>
                <a:off x="5042226" y="6435870"/>
                <a:ext cx="66960" cy="180720"/>
              </p14:xfrm>
            </p:contentPart>
          </mc:Choice>
          <mc:Fallback xmlns="">
            <p:pic>
              <p:nvPicPr>
                <p:cNvPr id="16404" name="墨迹 16403">
                  <a:extLst>
                    <a:ext uri="{FF2B5EF4-FFF2-40B4-BE49-F238E27FC236}">
                      <a16:creationId xmlns:a16="http://schemas.microsoft.com/office/drawing/2014/main" id="{FAFEFD41-F2F6-4097-42A0-835888236FF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033226" y="6426870"/>
                  <a:ext cx="8460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6405" name="墨迹 16404">
                  <a:extLst>
                    <a:ext uri="{FF2B5EF4-FFF2-40B4-BE49-F238E27FC236}">
                      <a16:creationId xmlns:a16="http://schemas.microsoft.com/office/drawing/2014/main" id="{F94EB558-B272-43AA-8E58-062CA2D56331}"/>
                    </a:ext>
                  </a:extLst>
                </p14:cNvPr>
                <p14:cNvContentPartPr/>
                <p14:nvPr/>
              </p14:nvContentPartPr>
              <p14:xfrm>
                <a:off x="5139066" y="6524790"/>
                <a:ext cx="27360" cy="277920"/>
              </p14:xfrm>
            </p:contentPart>
          </mc:Choice>
          <mc:Fallback xmlns="">
            <p:pic>
              <p:nvPicPr>
                <p:cNvPr id="16405" name="墨迹 16404">
                  <a:extLst>
                    <a:ext uri="{FF2B5EF4-FFF2-40B4-BE49-F238E27FC236}">
                      <a16:creationId xmlns:a16="http://schemas.microsoft.com/office/drawing/2014/main" id="{F94EB558-B272-43AA-8E58-062CA2D5633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30426" y="6515790"/>
                  <a:ext cx="450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6406" name="墨迹 16405">
                  <a:extLst>
                    <a:ext uri="{FF2B5EF4-FFF2-40B4-BE49-F238E27FC236}">
                      <a16:creationId xmlns:a16="http://schemas.microsoft.com/office/drawing/2014/main" id="{834E718E-94DC-4D17-7977-DE2886579939}"/>
                    </a:ext>
                  </a:extLst>
                </p14:cNvPr>
                <p14:cNvContentPartPr/>
                <p14:nvPr/>
              </p14:nvContentPartPr>
              <p14:xfrm>
                <a:off x="5237346" y="6581310"/>
                <a:ext cx="110520" cy="278640"/>
              </p14:xfrm>
            </p:contentPart>
          </mc:Choice>
          <mc:Fallback xmlns="">
            <p:pic>
              <p:nvPicPr>
                <p:cNvPr id="16406" name="墨迹 16405">
                  <a:extLst>
                    <a:ext uri="{FF2B5EF4-FFF2-40B4-BE49-F238E27FC236}">
                      <a16:creationId xmlns:a16="http://schemas.microsoft.com/office/drawing/2014/main" id="{834E718E-94DC-4D17-7977-DE288657993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28706" y="6572670"/>
                  <a:ext cx="128160" cy="29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6407" name="墨迹 16406">
                  <a:extLst>
                    <a:ext uri="{FF2B5EF4-FFF2-40B4-BE49-F238E27FC236}">
                      <a16:creationId xmlns:a16="http://schemas.microsoft.com/office/drawing/2014/main" id="{D56C4144-BFB4-4F92-5F4E-42C117C71278}"/>
                    </a:ext>
                  </a:extLst>
                </p14:cNvPr>
                <p14:cNvContentPartPr/>
                <p14:nvPr/>
              </p14:nvContentPartPr>
              <p14:xfrm>
                <a:off x="5251746" y="6639990"/>
                <a:ext cx="119520" cy="210600"/>
              </p14:xfrm>
            </p:contentPart>
          </mc:Choice>
          <mc:Fallback xmlns="">
            <p:pic>
              <p:nvPicPr>
                <p:cNvPr id="16407" name="墨迹 16406">
                  <a:extLst>
                    <a:ext uri="{FF2B5EF4-FFF2-40B4-BE49-F238E27FC236}">
                      <a16:creationId xmlns:a16="http://schemas.microsoft.com/office/drawing/2014/main" id="{D56C4144-BFB4-4F92-5F4E-42C117C7127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42746" y="6631350"/>
                  <a:ext cx="1371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6408" name="墨迹 16407">
                  <a:extLst>
                    <a:ext uri="{FF2B5EF4-FFF2-40B4-BE49-F238E27FC236}">
                      <a16:creationId xmlns:a16="http://schemas.microsoft.com/office/drawing/2014/main" id="{5A296733-3A7E-C287-D635-A195CC784562}"/>
                    </a:ext>
                  </a:extLst>
                </p14:cNvPr>
                <p14:cNvContentPartPr/>
                <p14:nvPr/>
              </p14:nvContentPartPr>
              <p14:xfrm>
                <a:off x="5441466" y="6755550"/>
                <a:ext cx="9360" cy="5760"/>
              </p14:xfrm>
            </p:contentPart>
          </mc:Choice>
          <mc:Fallback xmlns="">
            <p:pic>
              <p:nvPicPr>
                <p:cNvPr id="16408" name="墨迹 16407">
                  <a:extLst>
                    <a:ext uri="{FF2B5EF4-FFF2-40B4-BE49-F238E27FC236}">
                      <a16:creationId xmlns:a16="http://schemas.microsoft.com/office/drawing/2014/main" id="{5A296733-3A7E-C287-D635-A195CC78456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432826" y="6746910"/>
                  <a:ext cx="270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6409" name="墨迹 16408">
                  <a:extLst>
                    <a:ext uri="{FF2B5EF4-FFF2-40B4-BE49-F238E27FC236}">
                      <a16:creationId xmlns:a16="http://schemas.microsoft.com/office/drawing/2014/main" id="{41DB3D12-E131-99F1-F203-238974954A3B}"/>
                    </a:ext>
                  </a:extLst>
                </p14:cNvPr>
                <p14:cNvContentPartPr/>
                <p14:nvPr/>
              </p14:nvContentPartPr>
              <p14:xfrm>
                <a:off x="5566026" y="6586710"/>
                <a:ext cx="100800" cy="291240"/>
              </p14:xfrm>
            </p:contentPart>
          </mc:Choice>
          <mc:Fallback xmlns="">
            <p:pic>
              <p:nvPicPr>
                <p:cNvPr id="16409" name="墨迹 16408">
                  <a:extLst>
                    <a:ext uri="{FF2B5EF4-FFF2-40B4-BE49-F238E27FC236}">
                      <a16:creationId xmlns:a16="http://schemas.microsoft.com/office/drawing/2014/main" id="{41DB3D12-E131-99F1-F203-238974954A3B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57026" y="6578070"/>
                  <a:ext cx="1184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6410" name="墨迹 16409">
                  <a:extLst>
                    <a:ext uri="{FF2B5EF4-FFF2-40B4-BE49-F238E27FC236}">
                      <a16:creationId xmlns:a16="http://schemas.microsoft.com/office/drawing/2014/main" id="{F2ECEAFE-0C3B-50C7-0CD3-0C07A2711175}"/>
                    </a:ext>
                  </a:extLst>
                </p14:cNvPr>
                <p14:cNvContentPartPr/>
                <p14:nvPr/>
              </p14:nvContentPartPr>
              <p14:xfrm>
                <a:off x="5621106" y="6533790"/>
                <a:ext cx="185760" cy="449280"/>
              </p14:xfrm>
            </p:contentPart>
          </mc:Choice>
          <mc:Fallback xmlns="">
            <p:pic>
              <p:nvPicPr>
                <p:cNvPr id="16410" name="墨迹 16409">
                  <a:extLst>
                    <a:ext uri="{FF2B5EF4-FFF2-40B4-BE49-F238E27FC236}">
                      <a16:creationId xmlns:a16="http://schemas.microsoft.com/office/drawing/2014/main" id="{F2ECEAFE-0C3B-50C7-0CD3-0C07A2711175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12466" y="6524790"/>
                  <a:ext cx="2034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6413" name="墨迹 16412">
                  <a:extLst>
                    <a:ext uri="{FF2B5EF4-FFF2-40B4-BE49-F238E27FC236}">
                      <a16:creationId xmlns:a16="http://schemas.microsoft.com/office/drawing/2014/main" id="{351ABD30-79B0-ED24-6F93-6B4D298AE643}"/>
                    </a:ext>
                  </a:extLst>
                </p14:cNvPr>
                <p14:cNvContentPartPr/>
                <p14:nvPr/>
              </p14:nvContentPartPr>
              <p14:xfrm>
                <a:off x="5450466" y="6746910"/>
                <a:ext cx="9000" cy="54720"/>
              </p14:xfrm>
            </p:contentPart>
          </mc:Choice>
          <mc:Fallback xmlns="">
            <p:pic>
              <p:nvPicPr>
                <p:cNvPr id="16413" name="墨迹 16412">
                  <a:extLst>
                    <a:ext uri="{FF2B5EF4-FFF2-40B4-BE49-F238E27FC236}">
                      <a16:creationId xmlns:a16="http://schemas.microsoft.com/office/drawing/2014/main" id="{351ABD30-79B0-ED24-6F93-6B4D298AE643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441826" y="6737910"/>
                  <a:ext cx="26640" cy="72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1D DFT &amp; 1D FFT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755576" y="1484784"/>
          <a:ext cx="1073621" cy="7230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14935200" imgH="10058400" progId="Equation.3">
                  <p:embed/>
                </p:oleObj>
              </mc:Choice>
              <mc:Fallback>
                <p:oleObj name="公式" r:id="rId2" imgW="14935200" imgH="10058400" progId="Equation.3">
                  <p:embed/>
                  <p:pic>
                    <p:nvPicPr>
                      <p:cNvPr id="0" name="内容占位符 3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755576" y="1484784"/>
                        <a:ext cx="1073621" cy="72309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509" name="Group 5"/>
          <p:cNvGrpSpPr>
            <a:grpSpLocks noChangeAspect="1"/>
          </p:cNvGrpSpPr>
          <p:nvPr/>
        </p:nvGrpSpPr>
        <p:grpSpPr bwMode="auto">
          <a:xfrm>
            <a:off x="6156325" y="2565400"/>
            <a:ext cx="2054225" cy="2735263"/>
            <a:chOff x="3878" y="1616"/>
            <a:chExt cx="1294" cy="1723"/>
          </a:xfrm>
        </p:grpSpPr>
        <p:sp>
          <p:nvSpPr>
            <p:cNvPr id="21508" name="AutoShape 4"/>
            <p:cNvSpPr>
              <a:spLocks noChangeAspect="1" noChangeArrowheads="1" noTextEdit="1"/>
            </p:cNvSpPr>
            <p:nvPr/>
          </p:nvSpPr>
          <p:spPr bwMode="auto">
            <a:xfrm>
              <a:off x="3878" y="1616"/>
              <a:ext cx="1294" cy="172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2151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878" y="1616"/>
              <a:ext cx="1300" cy="17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21513" name="Group 9"/>
          <p:cNvGrpSpPr>
            <a:grpSpLocks noChangeAspect="1"/>
          </p:cNvGrpSpPr>
          <p:nvPr/>
        </p:nvGrpSpPr>
        <p:grpSpPr bwMode="auto">
          <a:xfrm>
            <a:off x="827088" y="2492375"/>
            <a:ext cx="4791075" cy="3384550"/>
            <a:chOff x="521" y="1570"/>
            <a:chExt cx="3018" cy="2132"/>
          </a:xfrm>
        </p:grpSpPr>
        <p:sp>
          <p:nvSpPr>
            <p:cNvPr id="21512" name="AutoShape 8"/>
            <p:cNvSpPr>
              <a:spLocks noChangeAspect="1" noChangeArrowheads="1" noTextEdit="1"/>
            </p:cNvSpPr>
            <p:nvPr/>
          </p:nvSpPr>
          <p:spPr bwMode="auto">
            <a:xfrm>
              <a:off x="521" y="1570"/>
              <a:ext cx="3018" cy="21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21514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521" y="1570"/>
              <a:ext cx="3023" cy="2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 DFT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556792"/>
            <a:ext cx="8229600" cy="4525963"/>
          </a:xfrm>
        </p:spPr>
        <p:txBody>
          <a:bodyPr/>
          <a:lstStyle/>
          <a:p>
            <a:r>
              <a:rPr lang="en-US" altLang="zh-CN" dirty="0"/>
              <a:t>Forward Transform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Inverse Transform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558925" y="2205038"/>
          <a:ext cx="5583238" cy="107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55168800" imgH="10668000" progId="Equation.3">
                  <p:embed/>
                </p:oleObj>
              </mc:Choice>
              <mc:Fallback>
                <p:oleObj name="公式" r:id="rId2" imgW="55168800" imgH="10668000" progId="Equation.3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58925" y="2205038"/>
                        <a:ext cx="5583238" cy="10795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1436688" y="4506913"/>
          <a:ext cx="6108700" cy="1047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60350400" imgH="10363200" progId="Equation.3">
                  <p:embed/>
                </p:oleObj>
              </mc:Choice>
              <mc:Fallback>
                <p:oleObj name="公式" r:id="rId4" imgW="60350400" imgH="10363200" progId="Equation.3">
                  <p:embed/>
                  <p:pic>
                    <p:nvPicPr>
                      <p:cNvPr id="0" name="图片 1026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36688" y="4506913"/>
                        <a:ext cx="6108700" cy="10477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>
            <a:extLst>
              <a:ext uri="{FF2B5EF4-FFF2-40B4-BE49-F238E27FC236}">
                <a16:creationId xmlns:a16="http://schemas.microsoft.com/office/drawing/2014/main" id="{9389D2FA-36AA-5C8A-7399-820E3F39899C}"/>
              </a:ext>
            </a:extLst>
          </p:cNvPr>
          <p:cNvGrpSpPr/>
          <p:nvPr/>
        </p:nvGrpSpPr>
        <p:grpSpPr>
          <a:xfrm>
            <a:off x="4606986" y="2897437"/>
            <a:ext cx="977040" cy="583560"/>
            <a:chOff x="4606986" y="2897437"/>
            <a:chExt cx="977040" cy="58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E14A664-1E72-2046-4D74-681BDE2D24A9}"/>
                    </a:ext>
                  </a:extLst>
                </p14:cNvPr>
                <p14:cNvContentPartPr/>
                <p14:nvPr/>
              </p14:nvContentPartPr>
              <p14:xfrm>
                <a:off x="4606986" y="2897437"/>
                <a:ext cx="436680" cy="2714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E14A664-1E72-2046-4D74-681BDE2D24A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598346" y="2888797"/>
                  <a:ext cx="45432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1C368389-2171-0D57-4F3F-0EB0399511B9}"/>
                    </a:ext>
                  </a:extLst>
                </p14:cNvPr>
                <p14:cNvContentPartPr/>
                <p14:nvPr/>
              </p14:nvContentPartPr>
              <p14:xfrm>
                <a:off x="4687266" y="3299917"/>
                <a:ext cx="257400" cy="115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1C368389-2171-0D57-4F3F-0EB0399511B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8266" y="3291277"/>
                  <a:ext cx="27504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F26A032-47E7-1320-1159-FFDD7CEBC34D}"/>
                    </a:ext>
                  </a:extLst>
                </p14:cNvPr>
                <p14:cNvContentPartPr/>
                <p14:nvPr/>
              </p14:nvContentPartPr>
              <p14:xfrm>
                <a:off x="4748106" y="3204517"/>
                <a:ext cx="117000" cy="2764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F26A032-47E7-1320-1159-FFDD7CEBC3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739106" y="3195517"/>
                  <a:ext cx="13464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5E139C4F-993A-C2A2-C11C-9E61FB818CFA}"/>
                    </a:ext>
                  </a:extLst>
                </p14:cNvPr>
                <p14:cNvContentPartPr/>
                <p14:nvPr/>
              </p14:nvContentPartPr>
              <p14:xfrm>
                <a:off x="4731546" y="3168877"/>
                <a:ext cx="128880" cy="2566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5E139C4F-993A-C2A2-C11C-9E61FB818CF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22546" y="3160237"/>
                  <a:ext cx="1465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4847229-FA8F-1493-F012-B40971C0D6C7}"/>
                    </a:ext>
                  </a:extLst>
                </p14:cNvPr>
                <p14:cNvContentPartPr/>
                <p14:nvPr/>
              </p14:nvContentPartPr>
              <p14:xfrm>
                <a:off x="4917666" y="3417637"/>
                <a:ext cx="360" cy="3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4847229-FA8F-1493-F012-B40971C0D6C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09026" y="34086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75BCF29-F1B6-D5D9-7A4B-EBE9746BE04A}"/>
                    </a:ext>
                  </a:extLst>
                </p14:cNvPr>
                <p14:cNvContentPartPr/>
                <p14:nvPr/>
              </p14:nvContentPartPr>
              <p14:xfrm>
                <a:off x="5113506" y="3176797"/>
                <a:ext cx="188640" cy="2293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75BCF29-F1B6-D5D9-7A4B-EBE9746BE04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104506" y="3168157"/>
                  <a:ext cx="20628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C11F291-8258-AAEC-4793-90081F5BB5D0}"/>
                    </a:ext>
                  </a:extLst>
                </p14:cNvPr>
                <p14:cNvContentPartPr/>
                <p14:nvPr/>
              </p14:nvContentPartPr>
              <p14:xfrm>
                <a:off x="5378826" y="3231157"/>
                <a:ext cx="102600" cy="1688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C11F291-8258-AAEC-4793-90081F5BB5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70186" y="3222157"/>
                  <a:ext cx="1202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6A48A960-D904-ED4B-CD74-E15844370FDB}"/>
                    </a:ext>
                  </a:extLst>
                </p14:cNvPr>
                <p14:cNvContentPartPr/>
                <p14:nvPr/>
              </p14:nvContentPartPr>
              <p14:xfrm>
                <a:off x="5583666" y="3088957"/>
                <a:ext cx="360" cy="3729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6A48A960-D904-ED4B-CD74-E15844370FD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75026" y="3080317"/>
                  <a:ext cx="18000" cy="39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0A218A2E-D622-184B-ACAD-C6573E3CB22B}"/>
              </a:ext>
            </a:extLst>
          </p:cNvPr>
          <p:cNvGrpSpPr/>
          <p:nvPr/>
        </p:nvGrpSpPr>
        <p:grpSpPr>
          <a:xfrm>
            <a:off x="1161426" y="5734237"/>
            <a:ext cx="399600" cy="383760"/>
            <a:chOff x="1161426" y="5734237"/>
            <a:chExt cx="399600" cy="38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EAD8FCC-E46F-517D-D581-8F40A79395ED}"/>
                    </a:ext>
                  </a:extLst>
                </p14:cNvPr>
                <p14:cNvContentPartPr/>
                <p14:nvPr/>
              </p14:nvContentPartPr>
              <p14:xfrm>
                <a:off x="1161426" y="5734237"/>
                <a:ext cx="179280" cy="3769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EAD8FCC-E46F-517D-D581-8F40A79395E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152426" y="5725597"/>
                  <a:ext cx="1969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B2DDC3A-0E7D-BDBD-B38F-C729D6EC1BF4}"/>
                    </a:ext>
                  </a:extLst>
                </p14:cNvPr>
                <p14:cNvContentPartPr/>
                <p14:nvPr/>
              </p14:nvContentPartPr>
              <p14:xfrm>
                <a:off x="1270506" y="5981557"/>
                <a:ext cx="109080" cy="1364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B2DDC3A-0E7D-BDBD-B38F-C729D6EC1BF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261506" y="5972917"/>
                  <a:ext cx="12672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207C97A-D72E-573D-2716-BD5309B8D5B2}"/>
                    </a:ext>
                  </a:extLst>
                </p14:cNvPr>
                <p14:cNvContentPartPr/>
                <p14:nvPr/>
              </p14:nvContentPartPr>
              <p14:xfrm>
                <a:off x="1535466" y="5982997"/>
                <a:ext cx="16560" cy="165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207C97A-D72E-573D-2716-BD5309B8D5B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526826" y="5974357"/>
                  <a:ext cx="34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8374DB7-50EA-2804-5966-BA0EBAD35721}"/>
                    </a:ext>
                  </a:extLst>
                </p14:cNvPr>
                <p14:cNvContentPartPr/>
                <p14:nvPr/>
              </p14:nvContentPartPr>
              <p14:xfrm>
                <a:off x="1553466" y="6063277"/>
                <a:ext cx="7560" cy="3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8374DB7-50EA-2804-5966-BA0EBAD3572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544466" y="6054277"/>
                  <a:ext cx="252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6" name="墨迹 25">
                <a:extLst>
                  <a:ext uri="{FF2B5EF4-FFF2-40B4-BE49-F238E27FC236}">
                    <a16:creationId xmlns:a16="http://schemas.microsoft.com/office/drawing/2014/main" id="{CED444E8-6824-9C39-D72B-7B29D24B8CCC}"/>
                  </a:ext>
                </a:extLst>
              </p14:cNvPr>
              <p14:cNvContentPartPr/>
              <p14:nvPr/>
            </p14:nvContentPartPr>
            <p14:xfrm>
              <a:off x="2848386" y="2945677"/>
              <a:ext cx="37080" cy="54720"/>
            </p14:xfrm>
          </p:contentPart>
        </mc:Choice>
        <mc:Fallback xmlns="">
          <p:pic>
            <p:nvPicPr>
              <p:cNvPr id="26" name="墨迹 25">
                <a:extLst>
                  <a:ext uri="{FF2B5EF4-FFF2-40B4-BE49-F238E27FC236}">
                    <a16:creationId xmlns:a16="http://schemas.microsoft.com/office/drawing/2014/main" id="{CED444E8-6824-9C39-D72B-7B29D24B8CC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39746" y="2937037"/>
                <a:ext cx="54720" cy="723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" name="组合 34">
            <a:extLst>
              <a:ext uri="{FF2B5EF4-FFF2-40B4-BE49-F238E27FC236}">
                <a16:creationId xmlns:a16="http://schemas.microsoft.com/office/drawing/2014/main" id="{E9FCE53F-CB6F-9A0A-9894-DA72B35A246E}"/>
              </a:ext>
            </a:extLst>
          </p:cNvPr>
          <p:cNvGrpSpPr/>
          <p:nvPr/>
        </p:nvGrpSpPr>
        <p:grpSpPr>
          <a:xfrm>
            <a:off x="1997346" y="5807677"/>
            <a:ext cx="865800" cy="376560"/>
            <a:chOff x="1997346" y="5807677"/>
            <a:chExt cx="865800" cy="37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DFC416D-3430-2133-AA94-4D94E7195495}"/>
                    </a:ext>
                  </a:extLst>
                </p14:cNvPr>
                <p14:cNvContentPartPr/>
                <p14:nvPr/>
              </p14:nvContentPartPr>
              <p14:xfrm>
                <a:off x="2029026" y="5823157"/>
                <a:ext cx="119160" cy="2980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DFC416D-3430-2133-AA94-4D94E719549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20386" y="5814517"/>
                  <a:ext cx="13680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C98BCFFD-061E-51EC-727B-06965DA37973}"/>
                    </a:ext>
                  </a:extLst>
                </p14:cNvPr>
                <p14:cNvContentPartPr/>
                <p14:nvPr/>
              </p14:nvContentPartPr>
              <p14:xfrm>
                <a:off x="2121546" y="5822077"/>
                <a:ext cx="185040" cy="2520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C98BCFFD-061E-51EC-727B-06965DA3797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12546" y="5813437"/>
                  <a:ext cx="202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1228C1A-CBC4-7C75-BB65-F2BF99EF2984}"/>
                    </a:ext>
                  </a:extLst>
                </p14:cNvPr>
                <p14:cNvContentPartPr/>
                <p14:nvPr/>
              </p14:nvContentPartPr>
              <p14:xfrm>
                <a:off x="2354106" y="5867797"/>
                <a:ext cx="149760" cy="2358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1228C1A-CBC4-7C75-BB65-F2BF99EF298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45106" y="5859157"/>
                  <a:ext cx="16740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C1DD8E2-07AF-4946-8F72-D17EE3CEE161}"/>
                    </a:ext>
                  </a:extLst>
                </p14:cNvPr>
                <p14:cNvContentPartPr/>
                <p14:nvPr/>
              </p14:nvContentPartPr>
              <p14:xfrm>
                <a:off x="2387946" y="5885437"/>
                <a:ext cx="37440" cy="2350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C1DD8E2-07AF-4946-8F72-D17EE3CEE16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78946" y="5876437"/>
                  <a:ext cx="550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52AD8BB-FB6B-2852-4BD6-5E34BFB6E3CB}"/>
                    </a:ext>
                  </a:extLst>
                </p14:cNvPr>
                <p14:cNvContentPartPr/>
                <p14:nvPr/>
              </p14:nvContentPartPr>
              <p14:xfrm>
                <a:off x="2568666" y="5841157"/>
                <a:ext cx="103680" cy="2847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52AD8BB-FB6B-2852-4BD6-5E34BFB6E3C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60026" y="5832157"/>
                  <a:ext cx="12132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6034E8D-71A9-0CC1-9B1D-9D228213DAA6}"/>
                    </a:ext>
                  </a:extLst>
                </p14:cNvPr>
                <p14:cNvContentPartPr/>
                <p14:nvPr/>
              </p14:nvContentPartPr>
              <p14:xfrm>
                <a:off x="2686386" y="5807677"/>
                <a:ext cx="176760" cy="3574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6034E8D-71A9-0CC1-9B1D-9D228213DAA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677746" y="5798677"/>
                  <a:ext cx="1944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C197F2A-34B0-EA6B-F229-41EB26D6233C}"/>
                    </a:ext>
                  </a:extLst>
                </p14:cNvPr>
                <p14:cNvContentPartPr/>
                <p14:nvPr/>
              </p14:nvContentPartPr>
              <p14:xfrm>
                <a:off x="1997346" y="6169477"/>
                <a:ext cx="360" cy="147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C197F2A-34B0-EA6B-F229-41EB26D6233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88346" y="6160837"/>
                  <a:ext cx="1800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1953DB9-2F15-05FB-49C1-3E9BCBF5E00D}"/>
              </a:ext>
            </a:extLst>
          </p:cNvPr>
          <p:cNvGrpSpPr/>
          <p:nvPr/>
        </p:nvGrpSpPr>
        <p:grpSpPr>
          <a:xfrm>
            <a:off x="1895826" y="6364957"/>
            <a:ext cx="662040" cy="361080"/>
            <a:chOff x="1895826" y="6364957"/>
            <a:chExt cx="662040" cy="36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C01E4CE-90F2-5EE1-938A-DFBC7E3BCF1B}"/>
                    </a:ext>
                  </a:extLst>
                </p14:cNvPr>
                <p14:cNvContentPartPr/>
                <p14:nvPr/>
              </p14:nvContentPartPr>
              <p14:xfrm>
                <a:off x="1895826" y="6364957"/>
                <a:ext cx="74880" cy="1998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C01E4CE-90F2-5EE1-938A-DFBC7E3BCF1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887186" y="6355957"/>
                  <a:ext cx="9252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2BF2F2A-5E3E-5EAE-88A0-013EB8EC2E3E}"/>
                    </a:ext>
                  </a:extLst>
                </p14:cNvPr>
                <p14:cNvContentPartPr/>
                <p14:nvPr/>
              </p14:nvContentPartPr>
              <p14:xfrm>
                <a:off x="2009226" y="6364957"/>
                <a:ext cx="113040" cy="1918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2BF2F2A-5E3E-5EAE-88A0-013EB8EC2E3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000226" y="6355957"/>
                  <a:ext cx="1306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C5C26B1-188C-A4D9-954B-B65E04CFF34E}"/>
                    </a:ext>
                  </a:extLst>
                </p14:cNvPr>
                <p14:cNvContentPartPr/>
                <p14:nvPr/>
              </p14:nvContentPartPr>
              <p14:xfrm>
                <a:off x="2155746" y="6435877"/>
                <a:ext cx="63720" cy="2901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C5C26B1-188C-A4D9-954B-B65E04CFF34E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147106" y="6427237"/>
                  <a:ext cx="813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BD6825D-DEEA-0F4A-725F-705EBEF6B1C2}"/>
                    </a:ext>
                  </a:extLst>
                </p14:cNvPr>
                <p14:cNvContentPartPr/>
                <p14:nvPr/>
              </p14:nvContentPartPr>
              <p14:xfrm>
                <a:off x="2208666" y="6382597"/>
                <a:ext cx="72000" cy="1227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BD6825D-DEEA-0F4A-725F-705EBEF6B1C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200026" y="6373957"/>
                  <a:ext cx="896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6F6390D-29C7-9C58-8473-9C4520620D40}"/>
                    </a:ext>
                  </a:extLst>
                </p14:cNvPr>
                <p14:cNvContentPartPr/>
                <p14:nvPr/>
              </p14:nvContentPartPr>
              <p14:xfrm>
                <a:off x="2283546" y="6406717"/>
                <a:ext cx="274320" cy="2073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6F6390D-29C7-9C58-8473-9C4520620D4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74546" y="6397717"/>
                  <a:ext cx="29196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C4A8ACD-656F-0179-9002-D304C2CCE29E}"/>
                    </a:ext>
                  </a:extLst>
                </p14:cNvPr>
                <p14:cNvContentPartPr/>
                <p14:nvPr/>
              </p14:nvContentPartPr>
              <p14:xfrm>
                <a:off x="2467506" y="6373957"/>
                <a:ext cx="80640" cy="158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C4A8ACD-656F-0179-9002-D304C2CCE29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458866" y="6365317"/>
                  <a:ext cx="9828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121503F-1F6A-DB70-109E-AB7948C5FD31}"/>
              </a:ext>
            </a:extLst>
          </p:cNvPr>
          <p:cNvGrpSpPr/>
          <p:nvPr/>
        </p:nvGrpSpPr>
        <p:grpSpPr>
          <a:xfrm>
            <a:off x="3949266" y="6417877"/>
            <a:ext cx="881640" cy="334080"/>
            <a:chOff x="3949266" y="6417877"/>
            <a:chExt cx="881640" cy="33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4DF03F9-4D2C-E856-29AF-E460197047A3}"/>
                    </a:ext>
                  </a:extLst>
                </p14:cNvPr>
                <p14:cNvContentPartPr/>
                <p14:nvPr/>
              </p14:nvContentPartPr>
              <p14:xfrm>
                <a:off x="3949266" y="6450637"/>
                <a:ext cx="92160" cy="1663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4DF03F9-4D2C-E856-29AF-E460197047A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40626" y="6441637"/>
                  <a:ext cx="109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D43551D-BB4E-D248-EB1B-AC6092E4F79F}"/>
                    </a:ext>
                  </a:extLst>
                </p14:cNvPr>
                <p14:cNvContentPartPr/>
                <p14:nvPr/>
              </p14:nvContentPartPr>
              <p14:xfrm>
                <a:off x="4100826" y="6484117"/>
                <a:ext cx="196560" cy="1947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D43551D-BB4E-D248-EB1B-AC6092E4F79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091826" y="6475117"/>
                  <a:ext cx="21420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CE52EA7-0DCB-B7C5-4E8A-A73F8213823B}"/>
                    </a:ext>
                  </a:extLst>
                </p14:cNvPr>
                <p14:cNvContentPartPr/>
                <p14:nvPr/>
              </p14:nvContentPartPr>
              <p14:xfrm>
                <a:off x="4243386" y="6515797"/>
                <a:ext cx="71640" cy="75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CE52EA7-0DCB-B7C5-4E8A-A73F8213823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234386" y="6507157"/>
                  <a:ext cx="89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75DF1D70-9F91-6EBB-2200-8BB4B8B9C093}"/>
                    </a:ext>
                  </a:extLst>
                </p14:cNvPr>
                <p14:cNvContentPartPr/>
                <p14:nvPr/>
              </p14:nvContentPartPr>
              <p14:xfrm>
                <a:off x="4280106" y="6489517"/>
                <a:ext cx="114120" cy="2624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75DF1D70-9F91-6EBB-2200-8BB4B8B9C093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271466" y="6480517"/>
                  <a:ext cx="13176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BFBAE568-C779-C99C-62B3-45165F606418}"/>
                    </a:ext>
                  </a:extLst>
                </p14:cNvPr>
                <p14:cNvContentPartPr/>
                <p14:nvPr/>
              </p14:nvContentPartPr>
              <p14:xfrm>
                <a:off x="4312506" y="6485557"/>
                <a:ext cx="138240" cy="2080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BFBAE568-C779-C99C-62B3-45165F60641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303866" y="6476557"/>
                  <a:ext cx="15588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2F4829E-FE2B-CC0E-E068-9E3A31FCE056}"/>
                    </a:ext>
                  </a:extLst>
                </p14:cNvPr>
                <p14:cNvContentPartPr/>
                <p14:nvPr/>
              </p14:nvContentPartPr>
              <p14:xfrm>
                <a:off x="4521306" y="6433717"/>
                <a:ext cx="309600" cy="2419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2F4829E-FE2B-CC0E-E068-9E3A31FCE05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12306" y="6424717"/>
                  <a:ext cx="32724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6B82C274-317C-A1E5-90F1-2DCBAAD7B6B4}"/>
                    </a:ext>
                  </a:extLst>
                </p14:cNvPr>
                <p14:cNvContentPartPr/>
                <p14:nvPr/>
              </p14:nvContentPartPr>
              <p14:xfrm>
                <a:off x="4695906" y="6417877"/>
                <a:ext cx="114120" cy="93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6B82C274-317C-A1E5-90F1-2DCBAAD7B6B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687266" y="6409237"/>
                  <a:ext cx="13176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E89A2A78-D8A4-5554-3FB9-70CB218AB6F1}"/>
              </a:ext>
            </a:extLst>
          </p:cNvPr>
          <p:cNvGrpSpPr/>
          <p:nvPr/>
        </p:nvGrpSpPr>
        <p:grpSpPr>
          <a:xfrm>
            <a:off x="4020186" y="5858797"/>
            <a:ext cx="721800" cy="302040"/>
            <a:chOff x="4020186" y="5858797"/>
            <a:chExt cx="721800" cy="30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310F34B-8E35-345E-3F4A-38176BD9019B}"/>
                    </a:ext>
                  </a:extLst>
                </p14:cNvPr>
                <p14:cNvContentPartPr/>
                <p14:nvPr/>
              </p14:nvContentPartPr>
              <p14:xfrm>
                <a:off x="4020186" y="5858797"/>
                <a:ext cx="160920" cy="2581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310F34B-8E35-345E-3F4A-38176BD9019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011546" y="5850157"/>
                  <a:ext cx="1785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55C05F37-5F96-FAEB-EBCD-13A9AC9DA440}"/>
                    </a:ext>
                  </a:extLst>
                </p14:cNvPr>
                <p14:cNvContentPartPr/>
                <p14:nvPr/>
              </p14:nvContentPartPr>
              <p14:xfrm>
                <a:off x="4145826" y="5903077"/>
                <a:ext cx="149400" cy="2577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55C05F37-5F96-FAEB-EBCD-13A9AC9DA44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136826" y="5894437"/>
                  <a:ext cx="167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5F23B6AE-8ECD-5E3F-EF9B-940F1E692399}"/>
                    </a:ext>
                  </a:extLst>
                </p14:cNvPr>
                <p14:cNvContentPartPr/>
                <p14:nvPr/>
              </p14:nvContentPartPr>
              <p14:xfrm>
                <a:off x="4332306" y="5947717"/>
                <a:ext cx="177480" cy="1587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5F23B6AE-8ECD-5E3F-EF9B-940F1E69239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323306" y="5939077"/>
                  <a:ext cx="1951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010EA4AB-FE93-0775-910C-80735D8295FD}"/>
                    </a:ext>
                  </a:extLst>
                </p14:cNvPr>
                <p14:cNvContentPartPr/>
                <p14:nvPr/>
              </p14:nvContentPartPr>
              <p14:xfrm>
                <a:off x="4385226" y="5910277"/>
                <a:ext cx="50760" cy="21132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010EA4AB-FE93-0775-910C-80735D8295F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376586" y="5901277"/>
                  <a:ext cx="684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803BA63-18DA-B4C5-2E40-5E612E6370D0}"/>
                    </a:ext>
                  </a:extLst>
                </p14:cNvPr>
                <p14:cNvContentPartPr/>
                <p14:nvPr/>
              </p14:nvContentPartPr>
              <p14:xfrm>
                <a:off x="4481346" y="5903077"/>
                <a:ext cx="126000" cy="2484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803BA63-18DA-B4C5-2E40-5E612E6370D0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472706" y="5894437"/>
                  <a:ext cx="1436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2DCCCCA-3E8A-4DDB-5C06-4832B2740920}"/>
                    </a:ext>
                  </a:extLst>
                </p14:cNvPr>
                <p14:cNvContentPartPr/>
                <p14:nvPr/>
              </p14:nvContentPartPr>
              <p14:xfrm>
                <a:off x="4583946" y="5905237"/>
                <a:ext cx="158040" cy="22320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2DCCCCA-3E8A-4DDB-5C06-4832B274092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575306" y="5896237"/>
                  <a:ext cx="175680" cy="240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043F6AFD-495E-FB44-767F-3599312A2524}"/>
                  </a:ext>
                </a:extLst>
              </p14:cNvPr>
              <p14:cNvContentPartPr/>
              <p14:nvPr/>
            </p14:nvContentPartPr>
            <p14:xfrm>
              <a:off x="5113506" y="6567637"/>
              <a:ext cx="360" cy="180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043F6AFD-495E-FB44-767F-3599312A252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104506" y="6558997"/>
                <a:ext cx="1800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4" name="组合 1033">
            <a:extLst>
              <a:ext uri="{FF2B5EF4-FFF2-40B4-BE49-F238E27FC236}">
                <a16:creationId xmlns:a16="http://schemas.microsoft.com/office/drawing/2014/main" id="{73DE48A6-0469-97B5-0B6B-DBAE23EA7F5F}"/>
              </a:ext>
            </a:extLst>
          </p:cNvPr>
          <p:cNvGrpSpPr/>
          <p:nvPr/>
        </p:nvGrpSpPr>
        <p:grpSpPr>
          <a:xfrm>
            <a:off x="5973186" y="5938717"/>
            <a:ext cx="1413360" cy="659520"/>
            <a:chOff x="5973186" y="5938717"/>
            <a:chExt cx="1413360" cy="65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E98F612-D7E3-2044-F91C-62A8185BB108}"/>
                    </a:ext>
                  </a:extLst>
                </p14:cNvPr>
                <p14:cNvContentPartPr/>
                <p14:nvPr/>
              </p14:nvContentPartPr>
              <p14:xfrm>
                <a:off x="5973186" y="6089557"/>
                <a:ext cx="205920" cy="5086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E98F612-D7E3-2044-F91C-62A8185BB10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964186" y="6080917"/>
                  <a:ext cx="223560" cy="52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D77154F-5D2C-CD40-2653-891424347758}"/>
                    </a:ext>
                  </a:extLst>
                </p14:cNvPr>
                <p14:cNvContentPartPr/>
                <p14:nvPr/>
              </p14:nvContentPartPr>
              <p14:xfrm>
                <a:off x="6143826" y="6231757"/>
                <a:ext cx="159480" cy="2869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D77154F-5D2C-CD40-2653-89142434775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134826" y="6222757"/>
                  <a:ext cx="17712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79B25CF9-EAE3-03BE-C2CC-78F2EE966532}"/>
                    </a:ext>
                  </a:extLst>
                </p14:cNvPr>
                <p14:cNvContentPartPr/>
                <p14:nvPr/>
              </p14:nvContentPartPr>
              <p14:xfrm>
                <a:off x="6311586" y="6205117"/>
                <a:ext cx="157680" cy="28080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79B25CF9-EAE3-03BE-C2CC-78F2EE96653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302586" y="6196477"/>
                  <a:ext cx="1753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1025" name="墨迹 1024">
                  <a:extLst>
                    <a:ext uri="{FF2B5EF4-FFF2-40B4-BE49-F238E27FC236}">
                      <a16:creationId xmlns:a16="http://schemas.microsoft.com/office/drawing/2014/main" id="{E1C484E7-9C22-6B6B-FD64-81971DCA15C9}"/>
                    </a:ext>
                  </a:extLst>
                </p14:cNvPr>
                <p14:cNvContentPartPr/>
                <p14:nvPr/>
              </p14:nvContentPartPr>
              <p14:xfrm>
                <a:off x="6474306" y="6240757"/>
                <a:ext cx="183960" cy="198360"/>
              </p14:xfrm>
            </p:contentPart>
          </mc:Choice>
          <mc:Fallback xmlns="">
            <p:pic>
              <p:nvPicPr>
                <p:cNvPr id="1025" name="墨迹 1024">
                  <a:extLst>
                    <a:ext uri="{FF2B5EF4-FFF2-40B4-BE49-F238E27FC236}">
                      <a16:creationId xmlns:a16="http://schemas.microsoft.com/office/drawing/2014/main" id="{E1C484E7-9C22-6B6B-FD64-81971DCA15C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65306" y="6231757"/>
                  <a:ext cx="20160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1028" name="墨迹 1027">
                  <a:extLst>
                    <a:ext uri="{FF2B5EF4-FFF2-40B4-BE49-F238E27FC236}">
                      <a16:creationId xmlns:a16="http://schemas.microsoft.com/office/drawing/2014/main" id="{1CA8A750-AEB0-4C95-F5AE-ACBE1F2B354A}"/>
                    </a:ext>
                  </a:extLst>
                </p14:cNvPr>
                <p14:cNvContentPartPr/>
                <p14:nvPr/>
              </p14:nvContentPartPr>
              <p14:xfrm>
                <a:off x="6542346" y="6240757"/>
                <a:ext cx="58680" cy="307800"/>
              </p14:xfrm>
            </p:contentPart>
          </mc:Choice>
          <mc:Fallback xmlns="">
            <p:pic>
              <p:nvPicPr>
                <p:cNvPr id="1028" name="墨迹 1027">
                  <a:extLst>
                    <a:ext uri="{FF2B5EF4-FFF2-40B4-BE49-F238E27FC236}">
                      <a16:creationId xmlns:a16="http://schemas.microsoft.com/office/drawing/2014/main" id="{1CA8A750-AEB0-4C95-F5AE-ACBE1F2B354A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533706" y="6231757"/>
                  <a:ext cx="7632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1029" name="墨迹 1028">
                  <a:extLst>
                    <a:ext uri="{FF2B5EF4-FFF2-40B4-BE49-F238E27FC236}">
                      <a16:creationId xmlns:a16="http://schemas.microsoft.com/office/drawing/2014/main" id="{24ADAA72-847A-7A85-A504-C3508836AD59}"/>
                    </a:ext>
                  </a:extLst>
                </p14:cNvPr>
                <p14:cNvContentPartPr/>
                <p14:nvPr/>
              </p14:nvContentPartPr>
              <p14:xfrm>
                <a:off x="6695346" y="6231757"/>
                <a:ext cx="113760" cy="259200"/>
              </p14:xfrm>
            </p:contentPart>
          </mc:Choice>
          <mc:Fallback xmlns="">
            <p:pic>
              <p:nvPicPr>
                <p:cNvPr id="1029" name="墨迹 1028">
                  <a:extLst>
                    <a:ext uri="{FF2B5EF4-FFF2-40B4-BE49-F238E27FC236}">
                      <a16:creationId xmlns:a16="http://schemas.microsoft.com/office/drawing/2014/main" id="{24ADAA72-847A-7A85-A504-C3508836AD5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686346" y="6222757"/>
                  <a:ext cx="1314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1030" name="墨迹 1029">
                  <a:extLst>
                    <a:ext uri="{FF2B5EF4-FFF2-40B4-BE49-F238E27FC236}">
                      <a16:creationId xmlns:a16="http://schemas.microsoft.com/office/drawing/2014/main" id="{9B9BA453-B000-8B87-9F25-D2C3AAF5FBD1}"/>
                    </a:ext>
                  </a:extLst>
                </p14:cNvPr>
                <p14:cNvContentPartPr/>
                <p14:nvPr/>
              </p14:nvContentPartPr>
              <p14:xfrm>
                <a:off x="6829266" y="6210517"/>
                <a:ext cx="182160" cy="314640"/>
              </p14:xfrm>
            </p:contentPart>
          </mc:Choice>
          <mc:Fallback xmlns="">
            <p:pic>
              <p:nvPicPr>
                <p:cNvPr id="1030" name="墨迹 1029">
                  <a:extLst>
                    <a:ext uri="{FF2B5EF4-FFF2-40B4-BE49-F238E27FC236}">
                      <a16:creationId xmlns:a16="http://schemas.microsoft.com/office/drawing/2014/main" id="{9B9BA453-B000-8B87-9F25-D2C3AAF5FBD1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820626" y="6201517"/>
                  <a:ext cx="19980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1031" name="墨迹 1030">
                  <a:extLst>
                    <a:ext uri="{FF2B5EF4-FFF2-40B4-BE49-F238E27FC236}">
                      <a16:creationId xmlns:a16="http://schemas.microsoft.com/office/drawing/2014/main" id="{196F54BC-5964-70BD-CE2B-3B5575FAF1D8}"/>
                    </a:ext>
                  </a:extLst>
                </p14:cNvPr>
                <p14:cNvContentPartPr/>
                <p14:nvPr/>
              </p14:nvContentPartPr>
              <p14:xfrm>
                <a:off x="6899466" y="6045277"/>
                <a:ext cx="283320" cy="478800"/>
              </p14:xfrm>
            </p:contentPart>
          </mc:Choice>
          <mc:Fallback xmlns="">
            <p:pic>
              <p:nvPicPr>
                <p:cNvPr id="1031" name="墨迹 1030">
                  <a:extLst>
                    <a:ext uri="{FF2B5EF4-FFF2-40B4-BE49-F238E27FC236}">
                      <a16:creationId xmlns:a16="http://schemas.microsoft.com/office/drawing/2014/main" id="{196F54BC-5964-70BD-CE2B-3B5575FAF1D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90466" y="6036637"/>
                  <a:ext cx="300960" cy="49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1033" name="墨迹 1032">
                  <a:extLst>
                    <a:ext uri="{FF2B5EF4-FFF2-40B4-BE49-F238E27FC236}">
                      <a16:creationId xmlns:a16="http://schemas.microsoft.com/office/drawing/2014/main" id="{1C97C24D-9E54-8969-C5B4-4695579B3EB6}"/>
                    </a:ext>
                  </a:extLst>
                </p14:cNvPr>
                <p14:cNvContentPartPr/>
                <p14:nvPr/>
              </p14:nvContentPartPr>
              <p14:xfrm>
                <a:off x="7261986" y="5938717"/>
                <a:ext cx="124560" cy="207360"/>
              </p14:xfrm>
            </p:contentPart>
          </mc:Choice>
          <mc:Fallback xmlns="">
            <p:pic>
              <p:nvPicPr>
                <p:cNvPr id="1033" name="墨迹 1032">
                  <a:extLst>
                    <a:ext uri="{FF2B5EF4-FFF2-40B4-BE49-F238E27FC236}">
                      <a16:creationId xmlns:a16="http://schemas.microsoft.com/office/drawing/2014/main" id="{1C97C24D-9E54-8969-C5B4-4695579B3EB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52986" y="5929717"/>
                  <a:ext cx="142200" cy="225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035" name="墨迹 1034">
                <a:extLst>
                  <a:ext uri="{FF2B5EF4-FFF2-40B4-BE49-F238E27FC236}">
                    <a16:creationId xmlns:a16="http://schemas.microsoft.com/office/drawing/2014/main" id="{260D36FE-66A6-C083-7CBC-DA2C0B380FE3}"/>
                  </a:ext>
                </a:extLst>
              </p14:cNvPr>
              <p14:cNvContentPartPr/>
              <p14:nvPr/>
            </p14:nvContentPartPr>
            <p14:xfrm>
              <a:off x="2157186" y="5059957"/>
              <a:ext cx="426600" cy="322200"/>
            </p14:xfrm>
          </p:contentPart>
        </mc:Choice>
        <mc:Fallback xmlns="">
          <p:pic>
            <p:nvPicPr>
              <p:cNvPr id="1035" name="墨迹 1034">
                <a:extLst>
                  <a:ext uri="{FF2B5EF4-FFF2-40B4-BE49-F238E27FC236}">
                    <a16:creationId xmlns:a16="http://schemas.microsoft.com/office/drawing/2014/main" id="{260D36FE-66A6-C083-7CBC-DA2C0B380FE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148546" y="5051317"/>
                <a:ext cx="444240" cy="339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DD6E228-980F-2E9B-BE51-B96F2AEB1C06}"/>
              </a:ext>
            </a:extLst>
          </p:cNvPr>
          <p:cNvGrpSpPr/>
          <p:nvPr/>
        </p:nvGrpSpPr>
        <p:grpSpPr>
          <a:xfrm>
            <a:off x="985026" y="1801957"/>
            <a:ext cx="152640" cy="335160"/>
            <a:chOff x="985026" y="1801957"/>
            <a:chExt cx="15264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FB02504-2CA0-0AF7-DFAC-EFD4A8265046}"/>
                    </a:ext>
                  </a:extLst>
                </p14:cNvPr>
                <p14:cNvContentPartPr/>
                <p14:nvPr/>
              </p14:nvContentPartPr>
              <p14:xfrm>
                <a:off x="985026" y="1901317"/>
                <a:ext cx="152640" cy="338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FB02504-2CA0-0AF7-DFAC-EFD4A826504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76026" y="1892317"/>
                  <a:ext cx="170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EE587F04-67C8-2788-D8CA-4842F090EFCC}"/>
                    </a:ext>
                  </a:extLst>
                </p14:cNvPr>
                <p14:cNvContentPartPr/>
                <p14:nvPr/>
              </p14:nvContentPartPr>
              <p14:xfrm>
                <a:off x="1049466" y="1801957"/>
                <a:ext cx="79920" cy="3351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EE587F04-67C8-2788-D8CA-4842F090EFC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40466" y="1793317"/>
                  <a:ext cx="97560" cy="352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913DFA7-064A-8509-C896-C0D6FA82F7B4}"/>
              </a:ext>
            </a:extLst>
          </p:cNvPr>
          <p:cNvGrpSpPr/>
          <p:nvPr/>
        </p:nvGrpSpPr>
        <p:grpSpPr>
          <a:xfrm>
            <a:off x="1320906" y="1677397"/>
            <a:ext cx="734400" cy="582120"/>
            <a:chOff x="1320906" y="1677397"/>
            <a:chExt cx="734400" cy="58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C6F9CF05-FF0C-4C9C-921E-F1F412A0075B}"/>
                    </a:ext>
                  </a:extLst>
                </p14:cNvPr>
                <p14:cNvContentPartPr/>
                <p14:nvPr/>
              </p14:nvContentPartPr>
              <p14:xfrm>
                <a:off x="1320906" y="1819237"/>
                <a:ext cx="82080" cy="2653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C6F9CF05-FF0C-4C9C-921E-F1F412A0075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11906" y="1810237"/>
                  <a:ext cx="997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21875934-7E4F-5158-2BB6-9F019E798D1F}"/>
                    </a:ext>
                  </a:extLst>
                </p14:cNvPr>
                <p14:cNvContentPartPr/>
                <p14:nvPr/>
              </p14:nvContentPartPr>
              <p14:xfrm>
                <a:off x="1439346" y="1813477"/>
                <a:ext cx="151920" cy="2606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21875934-7E4F-5158-2BB6-9F019E798D1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30346" y="1804837"/>
                  <a:ext cx="1695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C9824DD-6642-EC5A-5B49-0627E1752994}"/>
                    </a:ext>
                  </a:extLst>
                </p14:cNvPr>
                <p14:cNvContentPartPr/>
                <p14:nvPr/>
              </p14:nvContentPartPr>
              <p14:xfrm>
                <a:off x="1454106" y="1774957"/>
                <a:ext cx="126000" cy="3801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C9824DD-6642-EC5A-5B49-0627E175299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5106" y="1766317"/>
                  <a:ext cx="143640" cy="39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13565D1-B785-10E2-7C60-F200C4B0B950}"/>
                    </a:ext>
                  </a:extLst>
                </p14:cNvPr>
                <p14:cNvContentPartPr/>
                <p14:nvPr/>
              </p14:nvContentPartPr>
              <p14:xfrm>
                <a:off x="1645626" y="2041357"/>
                <a:ext cx="41400" cy="676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13565D1-B785-10E2-7C60-F200C4B0B95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36986" y="2032717"/>
                  <a:ext cx="590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2B978D1F-BD3D-D100-6A2C-780F7CCE291A}"/>
                    </a:ext>
                  </a:extLst>
                </p14:cNvPr>
                <p14:cNvContentPartPr/>
                <p14:nvPr/>
              </p14:nvContentPartPr>
              <p14:xfrm>
                <a:off x="1809426" y="1677397"/>
                <a:ext cx="245880" cy="5821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2B978D1F-BD3D-D100-6A2C-780F7CCE291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800786" y="1668757"/>
                  <a:ext cx="263520" cy="59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1D10405-FC9D-CA8C-5BAC-4060CB818D10}"/>
              </a:ext>
            </a:extLst>
          </p:cNvPr>
          <p:cNvGrpSpPr/>
          <p:nvPr/>
        </p:nvGrpSpPr>
        <p:grpSpPr>
          <a:xfrm>
            <a:off x="2467506" y="1819597"/>
            <a:ext cx="792720" cy="190800"/>
            <a:chOff x="2467506" y="1819597"/>
            <a:chExt cx="792720" cy="19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6DA393A-75D7-4797-3EEF-DB843B628155}"/>
                    </a:ext>
                  </a:extLst>
                </p14:cNvPr>
                <p14:cNvContentPartPr/>
                <p14:nvPr/>
              </p14:nvContentPartPr>
              <p14:xfrm>
                <a:off x="2467506" y="1922197"/>
                <a:ext cx="656640" cy="219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6DA393A-75D7-4797-3EEF-DB843B62815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58866" y="1913557"/>
                  <a:ext cx="6742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BFA887C-82C2-1820-8EA4-A6DED74B2236}"/>
                    </a:ext>
                  </a:extLst>
                </p14:cNvPr>
                <p14:cNvContentPartPr/>
                <p14:nvPr/>
              </p14:nvContentPartPr>
              <p14:xfrm>
                <a:off x="3070146" y="1819597"/>
                <a:ext cx="190080" cy="1908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BFA887C-82C2-1820-8EA4-A6DED74B223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61506" y="1810957"/>
                  <a:ext cx="207720" cy="20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74FBA072-29E3-93CB-9C4F-59610D0045CE}"/>
              </a:ext>
            </a:extLst>
          </p:cNvPr>
          <p:cNvGrpSpPr/>
          <p:nvPr/>
        </p:nvGrpSpPr>
        <p:grpSpPr>
          <a:xfrm>
            <a:off x="3506466" y="1592797"/>
            <a:ext cx="922320" cy="474840"/>
            <a:chOff x="3506466" y="1592797"/>
            <a:chExt cx="922320" cy="47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EF6E071-5BB8-88A0-A3BC-E8B04EFA044C}"/>
                    </a:ext>
                  </a:extLst>
                </p14:cNvPr>
                <p14:cNvContentPartPr/>
                <p14:nvPr/>
              </p14:nvContentPartPr>
              <p14:xfrm>
                <a:off x="3506466" y="1668757"/>
                <a:ext cx="27720" cy="3988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EF6E071-5BB8-88A0-A3BC-E8B04EFA044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97826" y="1659757"/>
                  <a:ext cx="453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8F58E68-A4B0-3ED2-BCCB-9B97D03614E2}"/>
                    </a:ext>
                  </a:extLst>
                </p14:cNvPr>
                <p14:cNvContentPartPr/>
                <p14:nvPr/>
              </p14:nvContentPartPr>
              <p14:xfrm>
                <a:off x="3506466" y="1652917"/>
                <a:ext cx="104760" cy="518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8F58E68-A4B0-3ED2-BCCB-9B97D03614E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97826" y="1644277"/>
                  <a:ext cx="12240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89397CC-E263-8C43-5DD6-6AE1A0DC1657}"/>
                    </a:ext>
                  </a:extLst>
                </p14:cNvPr>
                <p14:cNvContentPartPr/>
                <p14:nvPr/>
              </p14:nvContentPartPr>
              <p14:xfrm>
                <a:off x="3568386" y="1785397"/>
                <a:ext cx="85680" cy="16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89397CC-E263-8C43-5DD6-6AE1A0DC165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59746" y="1776757"/>
                  <a:ext cx="10332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F7EEA7EB-A53E-D923-AEBC-91B7C76CB759}"/>
                    </a:ext>
                  </a:extLst>
                </p14:cNvPr>
                <p14:cNvContentPartPr/>
                <p14:nvPr/>
              </p14:nvContentPartPr>
              <p14:xfrm>
                <a:off x="3720306" y="1651117"/>
                <a:ext cx="22320" cy="2937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F7EEA7EB-A53E-D923-AEBC-91B7C76CB75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11666" y="1642117"/>
                  <a:ext cx="399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ECF049E-86AA-FB7C-DB47-C5CE120D7E3C}"/>
                    </a:ext>
                  </a:extLst>
                </p14:cNvPr>
                <p14:cNvContentPartPr/>
                <p14:nvPr/>
              </p14:nvContentPartPr>
              <p14:xfrm>
                <a:off x="3834066" y="1721677"/>
                <a:ext cx="104040" cy="2055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ECF049E-86AA-FB7C-DB47-C5CE120D7E3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25426" y="1713037"/>
                  <a:ext cx="12168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E602975-1B3A-19F1-5690-11EC967E6987}"/>
                    </a:ext>
                  </a:extLst>
                </p14:cNvPr>
                <p14:cNvContentPartPr/>
                <p14:nvPr/>
              </p14:nvContentPartPr>
              <p14:xfrm>
                <a:off x="4043946" y="1837237"/>
                <a:ext cx="36000" cy="1011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E602975-1B3A-19F1-5690-11EC967E698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35306" y="1828237"/>
                  <a:ext cx="53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CFD55034-0D85-3FD5-7B1C-141F34E9BA18}"/>
                    </a:ext>
                  </a:extLst>
                </p14:cNvPr>
                <p14:cNvContentPartPr/>
                <p14:nvPr/>
              </p14:nvContentPartPr>
              <p14:xfrm>
                <a:off x="4172106" y="1686397"/>
                <a:ext cx="161280" cy="2271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CFD55034-0D85-3FD5-7B1C-141F34E9BA1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163466" y="1677757"/>
                  <a:ext cx="178920" cy="24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DA474B4-416A-7B9E-716D-841DD928551E}"/>
                    </a:ext>
                  </a:extLst>
                </p14:cNvPr>
                <p14:cNvContentPartPr/>
                <p14:nvPr/>
              </p14:nvContentPartPr>
              <p14:xfrm>
                <a:off x="4358586" y="1592797"/>
                <a:ext cx="70200" cy="4258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DA474B4-416A-7B9E-716D-841DD928551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49946" y="1583797"/>
                  <a:ext cx="87840" cy="44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5CA9A89-EA62-5CA0-9AA6-BD54EB12A94A}"/>
                    </a:ext>
                  </a:extLst>
                </p14:cNvPr>
                <p14:cNvContentPartPr/>
                <p14:nvPr/>
              </p14:nvContentPartPr>
              <p14:xfrm>
                <a:off x="3550746" y="1783957"/>
                <a:ext cx="43200" cy="270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5CA9A89-EA62-5CA0-9AA6-BD54EB12A94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542106" y="1775317"/>
                  <a:ext cx="60840" cy="4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D2236208-9716-EDBA-9C21-03742C4DB506}"/>
              </a:ext>
            </a:extLst>
          </p:cNvPr>
          <p:cNvGrpSpPr/>
          <p:nvPr/>
        </p:nvGrpSpPr>
        <p:grpSpPr>
          <a:xfrm>
            <a:off x="4722546" y="1670557"/>
            <a:ext cx="123120" cy="69480"/>
            <a:chOff x="4722546" y="1670557"/>
            <a:chExt cx="123120" cy="6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391361E-1166-86BC-3DF3-52C1B2BEB03B}"/>
                    </a:ext>
                  </a:extLst>
                </p14:cNvPr>
                <p14:cNvContentPartPr/>
                <p14:nvPr/>
              </p14:nvContentPartPr>
              <p14:xfrm>
                <a:off x="4722546" y="1670557"/>
                <a:ext cx="108720" cy="75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391361E-1166-86BC-3DF3-52C1B2BEB03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713546" y="1661557"/>
                  <a:ext cx="1263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FAB1ABD-9984-995D-088E-DD05475776FE}"/>
                    </a:ext>
                  </a:extLst>
                </p14:cNvPr>
                <p14:cNvContentPartPr/>
                <p14:nvPr/>
              </p14:nvContentPartPr>
              <p14:xfrm>
                <a:off x="4731546" y="1739677"/>
                <a:ext cx="114120" cy="3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FAB1ABD-9984-995D-088E-DD05475776F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22546" y="1730677"/>
                  <a:ext cx="1317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13B29640-6F6B-D829-6324-882F7F320985}"/>
              </a:ext>
            </a:extLst>
          </p:cNvPr>
          <p:cNvGrpSpPr/>
          <p:nvPr/>
        </p:nvGrpSpPr>
        <p:grpSpPr>
          <a:xfrm>
            <a:off x="5175426" y="1331077"/>
            <a:ext cx="986040" cy="702000"/>
            <a:chOff x="5175426" y="1331077"/>
            <a:chExt cx="986040" cy="70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5D9FB5D-2A19-0010-2A2D-B430C1816DC7}"/>
                    </a:ext>
                  </a:extLst>
                </p14:cNvPr>
                <p14:cNvContentPartPr/>
                <p14:nvPr/>
              </p14:nvContentPartPr>
              <p14:xfrm>
                <a:off x="5175426" y="1464277"/>
                <a:ext cx="44640" cy="5688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5D9FB5D-2A19-0010-2A2D-B430C1816DC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166426" y="1455637"/>
                  <a:ext cx="62280" cy="58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E4572E8-4F09-302B-58DA-631C7D54F012}"/>
                    </a:ext>
                  </a:extLst>
                </p14:cNvPr>
                <p14:cNvContentPartPr/>
                <p14:nvPr/>
              </p14:nvContentPartPr>
              <p14:xfrm>
                <a:off x="5308626" y="1571197"/>
                <a:ext cx="19080" cy="3344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E4572E8-4F09-302B-58DA-631C7D54F01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99626" y="1562197"/>
                  <a:ext cx="3672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D8F76A14-32C6-D1A3-F238-A2AEF4401338}"/>
                    </a:ext>
                  </a:extLst>
                </p14:cNvPr>
                <p14:cNvContentPartPr/>
                <p14:nvPr/>
              </p14:nvContentPartPr>
              <p14:xfrm>
                <a:off x="5299626" y="1602157"/>
                <a:ext cx="59400" cy="313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D8F76A14-32C6-D1A3-F238-A2AEF440133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90626" y="1593157"/>
                  <a:ext cx="770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6C154BB-6E04-9E0D-322C-FBB5CDE0A2E6}"/>
                    </a:ext>
                  </a:extLst>
                </p14:cNvPr>
                <p14:cNvContentPartPr/>
                <p14:nvPr/>
              </p14:nvContentPartPr>
              <p14:xfrm>
                <a:off x="5308626" y="1714837"/>
                <a:ext cx="94320" cy="72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6C154BB-6E04-9E0D-322C-FBB5CDE0A2E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99626" y="1706197"/>
                  <a:ext cx="11196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4B63059-86F0-0764-1974-9A58690DE112}"/>
                    </a:ext>
                  </a:extLst>
                </p14:cNvPr>
                <p14:cNvContentPartPr/>
                <p14:nvPr/>
              </p14:nvContentPartPr>
              <p14:xfrm>
                <a:off x="5485386" y="1562197"/>
                <a:ext cx="27720" cy="3027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4B63059-86F0-0764-1974-9A58690DE11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476386" y="1553197"/>
                  <a:ext cx="453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8BDA418E-8384-F2BC-6FC2-084F7FA630DF}"/>
                    </a:ext>
                  </a:extLst>
                </p14:cNvPr>
                <p14:cNvContentPartPr/>
                <p14:nvPr/>
              </p14:nvContentPartPr>
              <p14:xfrm>
                <a:off x="5566026" y="1641757"/>
                <a:ext cx="87480" cy="1713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8BDA418E-8384-F2BC-6FC2-084F7FA630D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57026" y="1633117"/>
                  <a:ext cx="1051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2909459-37E2-C108-1E6A-28E301A34B18}"/>
                    </a:ext>
                  </a:extLst>
                </p14:cNvPr>
                <p14:cNvContentPartPr/>
                <p14:nvPr/>
              </p14:nvContentPartPr>
              <p14:xfrm>
                <a:off x="5747466" y="1739677"/>
                <a:ext cx="14400" cy="561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2909459-37E2-C108-1E6A-28E301A34B1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738466" y="1730677"/>
                  <a:ext cx="320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FC720DE-DB09-DC88-61AA-429FEFDB1823}"/>
                    </a:ext>
                  </a:extLst>
                </p14:cNvPr>
                <p14:cNvContentPartPr/>
                <p14:nvPr/>
              </p14:nvContentPartPr>
              <p14:xfrm>
                <a:off x="5831706" y="1597477"/>
                <a:ext cx="108000" cy="1994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FC720DE-DB09-DC88-61AA-429FEFDB182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823066" y="1588837"/>
                  <a:ext cx="1256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C1FCBD2-1BE8-525E-27A6-B24009FE0416}"/>
                    </a:ext>
                  </a:extLst>
                </p14:cNvPr>
                <p14:cNvContentPartPr/>
                <p14:nvPr/>
              </p14:nvContentPartPr>
              <p14:xfrm>
                <a:off x="5965626" y="1499917"/>
                <a:ext cx="70920" cy="2498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C1FCBD2-1BE8-525E-27A6-B24009FE041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56626" y="1491277"/>
                  <a:ext cx="885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C3D6754F-ED8D-7A05-7576-B30BFC0CB9C7}"/>
                    </a:ext>
                  </a:extLst>
                </p14:cNvPr>
                <p14:cNvContentPartPr/>
                <p14:nvPr/>
              </p14:nvContentPartPr>
              <p14:xfrm>
                <a:off x="6089826" y="1331077"/>
                <a:ext cx="71640" cy="6307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C3D6754F-ED8D-7A05-7576-B30BFC0CB9C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080826" y="1322437"/>
                  <a:ext cx="89280" cy="648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50C8A38-793A-B188-5F6F-5535ABFAB8ED}"/>
              </a:ext>
            </a:extLst>
          </p:cNvPr>
          <p:cNvGrpSpPr/>
          <p:nvPr/>
        </p:nvGrpSpPr>
        <p:grpSpPr>
          <a:xfrm>
            <a:off x="6329226" y="1082677"/>
            <a:ext cx="1269720" cy="709560"/>
            <a:chOff x="6329226" y="1082677"/>
            <a:chExt cx="1269720" cy="70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A262078-8CB5-28A2-7317-691864DECFF7}"/>
                    </a:ext>
                  </a:extLst>
                </p14:cNvPr>
                <p14:cNvContentPartPr/>
                <p14:nvPr/>
              </p14:nvContentPartPr>
              <p14:xfrm>
                <a:off x="6329226" y="1443757"/>
                <a:ext cx="209160" cy="34848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A262078-8CB5-28A2-7317-691864DECFF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320586" y="1435117"/>
                  <a:ext cx="2268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F758ABD-4D67-06F8-6C69-1EE3EAFA08BB}"/>
                    </a:ext>
                  </a:extLst>
                </p14:cNvPr>
                <p14:cNvContentPartPr/>
                <p14:nvPr/>
              </p14:nvContentPartPr>
              <p14:xfrm>
                <a:off x="6782466" y="1180597"/>
                <a:ext cx="1800" cy="3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F758ABD-4D67-06F8-6C69-1EE3EAFA08B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73466" y="117159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B849F8F-0851-543D-034E-79EF01C249E2}"/>
                    </a:ext>
                  </a:extLst>
                </p14:cNvPr>
                <p14:cNvContentPartPr/>
                <p14:nvPr/>
              </p14:nvContentPartPr>
              <p14:xfrm>
                <a:off x="6799026" y="1193197"/>
                <a:ext cx="154800" cy="1576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B849F8F-0851-543D-034E-79EF01C249E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790386" y="1184557"/>
                  <a:ext cx="17244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1DBA99B-9F5C-2F3D-F404-DF3569D9732B}"/>
                    </a:ext>
                  </a:extLst>
                </p14:cNvPr>
                <p14:cNvContentPartPr/>
                <p14:nvPr/>
              </p14:nvContentPartPr>
              <p14:xfrm>
                <a:off x="6853026" y="1091677"/>
                <a:ext cx="47160" cy="3985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1DBA99B-9F5C-2F3D-F404-DF3569D9732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44386" y="1082677"/>
                  <a:ext cx="64800" cy="41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52C5265-E6EE-7458-E717-3E0AE91BD63F}"/>
                    </a:ext>
                  </a:extLst>
                </p14:cNvPr>
                <p14:cNvContentPartPr/>
                <p14:nvPr/>
              </p14:nvContentPartPr>
              <p14:xfrm>
                <a:off x="7056786" y="1153597"/>
                <a:ext cx="45360" cy="3412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52C5265-E6EE-7458-E717-3E0AE91BD63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047786" y="1144957"/>
                  <a:ext cx="6300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81CEC69-F602-EB01-507B-65D04B51F8F3}"/>
                    </a:ext>
                  </a:extLst>
                </p14:cNvPr>
                <p14:cNvContentPartPr/>
                <p14:nvPr/>
              </p14:nvContentPartPr>
              <p14:xfrm>
                <a:off x="7161546" y="1242517"/>
                <a:ext cx="82440" cy="1479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81CEC69-F602-EB01-507B-65D04B51F8F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152906" y="1233877"/>
                  <a:ext cx="10008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81554D27-8EC9-55F1-BB81-2A68281656FA}"/>
                    </a:ext>
                  </a:extLst>
                </p14:cNvPr>
                <p14:cNvContentPartPr/>
                <p14:nvPr/>
              </p14:nvContentPartPr>
              <p14:xfrm>
                <a:off x="7337946" y="1304797"/>
                <a:ext cx="12600" cy="745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81554D27-8EC9-55F1-BB81-2A68281656F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329306" y="1295797"/>
                  <a:ext cx="302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EBCB72C-05D4-C7FF-C831-475DD8D32DB5}"/>
                    </a:ext>
                  </a:extLst>
                </p14:cNvPr>
                <p14:cNvContentPartPr/>
                <p14:nvPr/>
              </p14:nvContentPartPr>
              <p14:xfrm>
                <a:off x="7376826" y="1226317"/>
                <a:ext cx="135720" cy="1688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EBCB72C-05D4-C7FF-C831-475DD8D32DB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368186" y="1217317"/>
                  <a:ext cx="153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AD4B07FD-8278-7EF3-B6B3-6C43CEA12C30}"/>
                    </a:ext>
                  </a:extLst>
                </p14:cNvPr>
                <p14:cNvContentPartPr/>
                <p14:nvPr/>
              </p14:nvContentPartPr>
              <p14:xfrm>
                <a:off x="7515426" y="1118317"/>
                <a:ext cx="83520" cy="3214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AD4B07FD-8278-7EF3-B6B3-6C43CEA12C3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506426" y="1109317"/>
                  <a:ext cx="10116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328A5B48-FBAB-1BBE-2448-64C85889DA3C}"/>
                    </a:ext>
                  </a:extLst>
                </p14:cNvPr>
                <p14:cNvContentPartPr/>
                <p14:nvPr/>
              </p14:nvContentPartPr>
              <p14:xfrm>
                <a:off x="6657906" y="1082677"/>
                <a:ext cx="360" cy="18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328A5B48-FBAB-1BBE-2448-64C85889DA3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648906" y="1073677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477627D7-38C8-03C6-2629-FAF7F42552E0}"/>
                    </a:ext>
                  </a:extLst>
                </p14:cNvPr>
                <p14:cNvContentPartPr/>
                <p14:nvPr/>
              </p14:nvContentPartPr>
              <p14:xfrm>
                <a:off x="6593106" y="1149997"/>
                <a:ext cx="94320" cy="34380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477627D7-38C8-03C6-2629-FAF7F42552E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584466" y="1140997"/>
                  <a:ext cx="111960" cy="36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3778A3D0-AA2F-D76C-238E-123849909AB4}"/>
              </a:ext>
            </a:extLst>
          </p:cNvPr>
          <p:cNvGrpSpPr/>
          <p:nvPr/>
        </p:nvGrpSpPr>
        <p:grpSpPr>
          <a:xfrm>
            <a:off x="1260426" y="2902477"/>
            <a:ext cx="1177920" cy="648000"/>
            <a:chOff x="1260426" y="2902477"/>
            <a:chExt cx="1177920" cy="64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862211B8-E5D4-84A4-B89A-2F85DEB1F80A}"/>
                    </a:ext>
                  </a:extLst>
                </p14:cNvPr>
                <p14:cNvContentPartPr/>
                <p14:nvPr/>
              </p14:nvContentPartPr>
              <p14:xfrm>
                <a:off x="1286346" y="3009037"/>
                <a:ext cx="9720" cy="5414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862211B8-E5D4-84A4-B89A-2F85DEB1F80A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277706" y="3000397"/>
                  <a:ext cx="27360" cy="55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F24D7D5-DD74-2038-477E-C02AD376BF54}"/>
                    </a:ext>
                  </a:extLst>
                </p14:cNvPr>
                <p14:cNvContentPartPr/>
                <p14:nvPr/>
              </p14:nvContentPartPr>
              <p14:xfrm>
                <a:off x="1260426" y="3010837"/>
                <a:ext cx="145440" cy="878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F24D7D5-DD74-2038-477E-C02AD376BF5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251426" y="3001837"/>
                  <a:ext cx="16308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0C50E279-FA37-4E9C-D265-F85D117928A8}"/>
                    </a:ext>
                  </a:extLst>
                </p14:cNvPr>
                <p14:cNvContentPartPr/>
                <p14:nvPr/>
              </p14:nvContentPartPr>
              <p14:xfrm>
                <a:off x="1322346" y="3203437"/>
                <a:ext cx="137160" cy="1944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0C50E279-FA37-4E9C-D265-F85D117928A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313706" y="3194437"/>
                  <a:ext cx="1548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EAAEBFCA-9E20-B0F8-2034-6BED7EE167E1}"/>
                    </a:ext>
                  </a:extLst>
                </p14:cNvPr>
                <p14:cNvContentPartPr/>
                <p14:nvPr/>
              </p14:nvContentPartPr>
              <p14:xfrm>
                <a:off x="1631946" y="3053677"/>
                <a:ext cx="38520" cy="31428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EAAEBFCA-9E20-B0F8-2034-6BED7EE167E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623306" y="3044677"/>
                  <a:ext cx="5616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B04437C-C265-5BB7-9CA4-AB08D7A6BB5A}"/>
                    </a:ext>
                  </a:extLst>
                </p14:cNvPr>
                <p14:cNvContentPartPr/>
                <p14:nvPr/>
              </p14:nvContentPartPr>
              <p14:xfrm>
                <a:off x="1773426" y="3087517"/>
                <a:ext cx="111240" cy="18648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B04437C-C265-5BB7-9CA4-AB08D7A6BB5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764426" y="3078517"/>
                  <a:ext cx="12888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783FE12C-A40A-C8BA-8FF9-F0507D727432}"/>
                    </a:ext>
                  </a:extLst>
                </p14:cNvPr>
                <p14:cNvContentPartPr/>
                <p14:nvPr/>
              </p14:nvContentPartPr>
              <p14:xfrm>
                <a:off x="2004186" y="3195877"/>
                <a:ext cx="19800" cy="5472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783FE12C-A40A-C8BA-8FF9-F0507D72743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995546" y="3186877"/>
                  <a:ext cx="374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80AD865A-B8D2-BE94-3290-5CC75997FE0B}"/>
                    </a:ext>
                  </a:extLst>
                </p14:cNvPr>
                <p14:cNvContentPartPr/>
                <p14:nvPr/>
              </p14:nvContentPartPr>
              <p14:xfrm>
                <a:off x="2085906" y="3040357"/>
                <a:ext cx="176040" cy="24984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80AD865A-B8D2-BE94-3290-5CC75997FE0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076906" y="3031717"/>
                  <a:ext cx="1936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92C5F119-A201-E726-4875-17EFB0FF6733}"/>
                    </a:ext>
                  </a:extLst>
                </p14:cNvPr>
                <p14:cNvContentPartPr/>
                <p14:nvPr/>
              </p14:nvContentPartPr>
              <p14:xfrm>
                <a:off x="2299026" y="2902477"/>
                <a:ext cx="139320" cy="43344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92C5F119-A201-E726-4875-17EFB0FF6733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290026" y="2893837"/>
                  <a:ext cx="156960" cy="45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3B1192A0-0D11-7F41-A76F-AAE0C17B0935}"/>
              </a:ext>
            </a:extLst>
          </p:cNvPr>
          <p:cNvGrpSpPr/>
          <p:nvPr/>
        </p:nvGrpSpPr>
        <p:grpSpPr>
          <a:xfrm>
            <a:off x="2707266" y="3035677"/>
            <a:ext cx="452520" cy="257040"/>
            <a:chOff x="2707266" y="3035677"/>
            <a:chExt cx="452520" cy="25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B914ADDB-C7B5-4D4B-F5E0-F3384C1E991A}"/>
                    </a:ext>
                  </a:extLst>
                </p14:cNvPr>
                <p14:cNvContentPartPr/>
                <p14:nvPr/>
              </p14:nvContentPartPr>
              <p14:xfrm>
                <a:off x="2707266" y="3132517"/>
                <a:ext cx="367560" cy="1908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B914ADDB-C7B5-4D4B-F5E0-F3384C1E991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698266" y="3123877"/>
                  <a:ext cx="3852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4E8AC103-7B32-1519-FCEF-8373DC5232FB}"/>
                    </a:ext>
                  </a:extLst>
                </p14:cNvPr>
                <p14:cNvContentPartPr/>
                <p14:nvPr/>
              </p14:nvContentPartPr>
              <p14:xfrm>
                <a:off x="2935146" y="3035677"/>
                <a:ext cx="224640" cy="25704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4E8AC103-7B32-1519-FCEF-8373DC5232FB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926506" y="3027037"/>
                  <a:ext cx="242280" cy="274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0A4833F5-2F91-0DB3-329C-373BEE574ACD}"/>
              </a:ext>
            </a:extLst>
          </p:cNvPr>
          <p:cNvGrpSpPr/>
          <p:nvPr/>
        </p:nvGrpSpPr>
        <p:grpSpPr>
          <a:xfrm>
            <a:off x="3488826" y="2920117"/>
            <a:ext cx="243360" cy="496800"/>
            <a:chOff x="3488826" y="2920117"/>
            <a:chExt cx="243360" cy="49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894EF232-CCFF-4A78-EE89-43AC955A146B}"/>
                    </a:ext>
                  </a:extLst>
                </p14:cNvPr>
                <p14:cNvContentPartPr/>
                <p14:nvPr/>
              </p14:nvContentPartPr>
              <p14:xfrm>
                <a:off x="3497466" y="2947117"/>
                <a:ext cx="360" cy="46980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894EF232-CCFF-4A78-EE89-43AC955A146B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3488466" y="2938477"/>
                  <a:ext cx="18000" cy="48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950710D2-C4BD-B49B-8835-14A523A3B987}"/>
                    </a:ext>
                  </a:extLst>
                </p14:cNvPr>
                <p14:cNvContentPartPr/>
                <p14:nvPr/>
              </p14:nvContentPartPr>
              <p14:xfrm>
                <a:off x="3515106" y="2920117"/>
                <a:ext cx="111960" cy="6300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950710D2-C4BD-B49B-8835-14A523A3B987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506466" y="2911117"/>
                  <a:ext cx="12960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0B8C63A5-C275-B351-41DB-329DFFE17272}"/>
                    </a:ext>
                  </a:extLst>
                </p14:cNvPr>
                <p14:cNvContentPartPr/>
                <p14:nvPr/>
              </p14:nvContentPartPr>
              <p14:xfrm>
                <a:off x="3488826" y="3089317"/>
                <a:ext cx="122400" cy="4428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0B8C63A5-C275-B351-41DB-329DFFE1727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479826" y="3080677"/>
                  <a:ext cx="1400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6C5B02A7-D1DB-914E-F64F-D197F6B8AD43}"/>
                    </a:ext>
                  </a:extLst>
                </p14:cNvPr>
                <p14:cNvContentPartPr/>
                <p14:nvPr/>
              </p14:nvContentPartPr>
              <p14:xfrm>
                <a:off x="3728226" y="3213157"/>
                <a:ext cx="3960" cy="1065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6C5B02A7-D1DB-914E-F64F-D197F6B8AD4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719586" y="3204517"/>
                  <a:ext cx="21600" cy="12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B3E55CA-DE59-BC9F-A1DF-952A5B3A5210}"/>
              </a:ext>
            </a:extLst>
          </p:cNvPr>
          <p:cNvGrpSpPr/>
          <p:nvPr/>
        </p:nvGrpSpPr>
        <p:grpSpPr>
          <a:xfrm>
            <a:off x="3932706" y="2831557"/>
            <a:ext cx="780120" cy="577800"/>
            <a:chOff x="3932706" y="2831557"/>
            <a:chExt cx="780120" cy="57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62CF7B9F-7F37-F2A8-0254-5AFA0A8955D5}"/>
                    </a:ext>
                  </a:extLst>
                </p14:cNvPr>
                <p14:cNvContentPartPr/>
                <p14:nvPr/>
              </p14:nvContentPartPr>
              <p14:xfrm>
                <a:off x="3932706" y="2947117"/>
                <a:ext cx="62280" cy="26208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62CF7B9F-7F37-F2A8-0254-5AFA0A8955D5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923706" y="2938477"/>
                  <a:ext cx="799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D3E6BCE3-A2E1-1AF7-1C48-4F46DC075B46}"/>
                    </a:ext>
                  </a:extLst>
                </p14:cNvPr>
                <p14:cNvContentPartPr/>
                <p14:nvPr/>
              </p14:nvContentPartPr>
              <p14:xfrm>
                <a:off x="4073466" y="3019837"/>
                <a:ext cx="129240" cy="17856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D3E6BCE3-A2E1-1AF7-1C48-4F46DC075B46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4064466" y="3011197"/>
                  <a:ext cx="1468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519609EB-4EA6-7328-2B57-AC82EBCF10BF}"/>
                    </a:ext>
                  </a:extLst>
                </p14:cNvPr>
                <p14:cNvContentPartPr/>
                <p14:nvPr/>
              </p14:nvContentPartPr>
              <p14:xfrm>
                <a:off x="4269666" y="3142237"/>
                <a:ext cx="44640" cy="4788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519609EB-4EA6-7328-2B57-AC82EBCF10B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4261026" y="3133597"/>
                  <a:ext cx="622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099F8C0D-60D1-72E7-777F-8126B3A4DDF3}"/>
                    </a:ext>
                  </a:extLst>
                </p14:cNvPr>
                <p14:cNvContentPartPr/>
                <p14:nvPr/>
              </p14:nvContentPartPr>
              <p14:xfrm>
                <a:off x="4413666" y="2955757"/>
                <a:ext cx="178920" cy="19872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099F8C0D-60D1-72E7-777F-8126B3A4DDF3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4405026" y="2947117"/>
                  <a:ext cx="1965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E0067283-D444-3973-9E66-9F615AF55759}"/>
                    </a:ext>
                  </a:extLst>
                </p14:cNvPr>
                <p14:cNvContentPartPr/>
                <p14:nvPr/>
              </p14:nvContentPartPr>
              <p14:xfrm>
                <a:off x="4606986" y="2831557"/>
                <a:ext cx="105840" cy="50436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E0067283-D444-3973-9E66-9F615AF55759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598346" y="2822917"/>
                  <a:ext cx="123480" cy="52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EFF3A7F0-FDF8-8345-3AED-0EF6CFBC7C97}"/>
                    </a:ext>
                  </a:extLst>
                </p14:cNvPr>
                <p14:cNvContentPartPr/>
                <p14:nvPr/>
              </p14:nvContentPartPr>
              <p14:xfrm>
                <a:off x="4651626" y="3408997"/>
                <a:ext cx="360" cy="36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EFF3A7F0-FDF8-8345-3AED-0EF6CFBC7C9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642986" y="33999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3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246F47FA-B040-E7C8-0F4F-4840B5FD545B}"/>
                  </a:ext>
                </a:extLst>
              </p14:cNvPr>
              <p14:cNvContentPartPr/>
              <p14:nvPr/>
            </p14:nvContentPartPr>
            <p14:xfrm>
              <a:off x="5242026" y="2716357"/>
              <a:ext cx="162720" cy="1117440"/>
            </p14:xfrm>
          </p:contentPart>
        </mc:Choice>
        <mc:Fallback xmlns=""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246F47FA-B040-E7C8-0F4F-4840B5FD545B}"/>
                  </a:ext>
                </a:extLst>
              </p:cNvPr>
              <p:cNvPicPr/>
              <p:nvPr/>
            </p:nvPicPr>
            <p:blipFill>
              <a:blip r:embed="rId124"/>
              <a:stretch>
                <a:fillRect/>
              </a:stretch>
            </p:blipFill>
            <p:spPr>
              <a:xfrm>
                <a:off x="5233386" y="2707357"/>
                <a:ext cx="180360" cy="11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5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D4251A8D-B3E3-E924-9DBB-22E40093C4AD}"/>
                  </a:ext>
                </a:extLst>
              </p14:cNvPr>
              <p14:cNvContentPartPr/>
              <p14:nvPr/>
            </p14:nvContentPartPr>
            <p14:xfrm>
              <a:off x="5627226" y="2441317"/>
              <a:ext cx="19440" cy="716400"/>
            </p14:xfrm>
          </p:contentPart>
        </mc:Choice>
        <mc:Fallback xmlns=""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D4251A8D-B3E3-E924-9DBB-22E40093C4AD}"/>
                  </a:ext>
                </a:extLst>
              </p:cNvPr>
              <p:cNvPicPr/>
              <p:nvPr/>
            </p:nvPicPr>
            <p:blipFill>
              <a:blip r:embed="rId126"/>
              <a:stretch>
                <a:fillRect/>
              </a:stretch>
            </p:blipFill>
            <p:spPr>
              <a:xfrm>
                <a:off x="5618226" y="2432317"/>
                <a:ext cx="37080" cy="73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EBD14A65-2C68-7C39-B357-6696629AA314}"/>
              </a:ext>
            </a:extLst>
          </p:cNvPr>
          <p:cNvGrpSpPr/>
          <p:nvPr/>
        </p:nvGrpSpPr>
        <p:grpSpPr>
          <a:xfrm>
            <a:off x="5823426" y="1988077"/>
            <a:ext cx="2683440" cy="1055880"/>
            <a:chOff x="5823426" y="1988077"/>
            <a:chExt cx="2683440" cy="105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C3898C6B-FD18-F61A-B77F-4C39FF6634F8}"/>
                    </a:ext>
                  </a:extLst>
                </p14:cNvPr>
                <p14:cNvContentPartPr/>
                <p14:nvPr/>
              </p14:nvContentPartPr>
              <p14:xfrm>
                <a:off x="5841066" y="2609437"/>
                <a:ext cx="5760" cy="43344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C3898C6B-FD18-F61A-B77F-4C39FF6634F8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5832426" y="2600797"/>
                  <a:ext cx="2340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8A99004-D36C-60BE-F9D5-7F72249FA635}"/>
                    </a:ext>
                  </a:extLst>
                </p14:cNvPr>
                <p14:cNvContentPartPr/>
                <p14:nvPr/>
              </p14:nvContentPartPr>
              <p14:xfrm>
                <a:off x="5823426" y="2656597"/>
                <a:ext cx="124920" cy="7812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8A99004-D36C-60BE-F9D5-7F72249FA635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814426" y="2647597"/>
                  <a:ext cx="14256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309FB98B-0694-9509-21F0-E8DBC54B8729}"/>
                    </a:ext>
                  </a:extLst>
                </p14:cNvPr>
                <p14:cNvContentPartPr/>
                <p14:nvPr/>
              </p14:nvContentPartPr>
              <p14:xfrm>
                <a:off x="5876706" y="2785837"/>
                <a:ext cx="81000" cy="1944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309FB98B-0694-9509-21F0-E8DBC54B8729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867706" y="2776837"/>
                  <a:ext cx="986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D9BEAE93-7D71-BD75-C2CB-4374EF483C7F}"/>
                    </a:ext>
                  </a:extLst>
                </p14:cNvPr>
                <p14:cNvContentPartPr/>
                <p14:nvPr/>
              </p14:nvContentPartPr>
              <p14:xfrm>
                <a:off x="6037626" y="2672077"/>
                <a:ext cx="43920" cy="27540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D9BEAE93-7D71-BD75-C2CB-4374EF483C7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6028626" y="2663077"/>
                  <a:ext cx="6156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E89F801F-76F1-8859-B47F-83682FD5D2CD}"/>
                    </a:ext>
                  </a:extLst>
                </p14:cNvPr>
                <p14:cNvContentPartPr/>
                <p14:nvPr/>
              </p14:nvContentPartPr>
              <p14:xfrm>
                <a:off x="6133386" y="2742637"/>
                <a:ext cx="108000" cy="20268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E89F801F-76F1-8859-B47F-83682FD5D2CD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6124386" y="2733997"/>
                  <a:ext cx="1256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0B9E73EC-C181-1629-1417-A8B1857C8DA8}"/>
                    </a:ext>
                  </a:extLst>
                </p14:cNvPr>
                <p14:cNvContentPartPr/>
                <p14:nvPr/>
              </p14:nvContentPartPr>
              <p14:xfrm>
                <a:off x="6343266" y="2867197"/>
                <a:ext cx="27720" cy="6156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0B9E73EC-C181-1629-1417-A8B1857C8DA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6334266" y="2858557"/>
                  <a:ext cx="453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16C18F8B-3DF7-1367-154B-B69B833D31FF}"/>
                    </a:ext>
                  </a:extLst>
                </p14:cNvPr>
                <p14:cNvContentPartPr/>
                <p14:nvPr/>
              </p14:nvContentPartPr>
              <p14:xfrm>
                <a:off x="6471066" y="2707357"/>
                <a:ext cx="117000" cy="17568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16C18F8B-3DF7-1367-154B-B69B833D31FF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6462426" y="2698357"/>
                  <a:ext cx="13464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72DFA058-8BF2-EA56-9EC7-10DE1B140304}"/>
                    </a:ext>
                  </a:extLst>
                </p14:cNvPr>
                <p14:cNvContentPartPr/>
                <p14:nvPr/>
              </p14:nvContentPartPr>
              <p14:xfrm>
                <a:off x="6639906" y="2636437"/>
                <a:ext cx="81000" cy="24264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72DFA058-8BF2-EA56-9EC7-10DE1B14030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6631266" y="2627437"/>
                  <a:ext cx="986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17D5FEC3-3085-C464-FBC2-59B5AF9E76E0}"/>
                    </a:ext>
                  </a:extLst>
                </p14:cNvPr>
                <p14:cNvContentPartPr/>
                <p14:nvPr/>
              </p14:nvContentPartPr>
              <p14:xfrm>
                <a:off x="6782466" y="2325757"/>
                <a:ext cx="113040" cy="70236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17D5FEC3-3085-C464-FBC2-59B5AF9E76E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6773466" y="2316757"/>
                  <a:ext cx="130680" cy="72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8C6EF000-994B-D68E-DDD9-29E76F8FC088}"/>
                    </a:ext>
                  </a:extLst>
                </p14:cNvPr>
                <p14:cNvContentPartPr/>
                <p14:nvPr/>
              </p14:nvContentPartPr>
              <p14:xfrm>
                <a:off x="7030866" y="2565157"/>
                <a:ext cx="118800" cy="2700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8C6EF000-994B-D68E-DDD9-29E76F8FC088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022226" y="2556517"/>
                  <a:ext cx="13644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59A1BC95-E592-42B2-18C0-608E004F48DA}"/>
                    </a:ext>
                  </a:extLst>
                </p14:cNvPr>
                <p14:cNvContentPartPr/>
                <p14:nvPr/>
              </p14:nvContentPartPr>
              <p14:xfrm>
                <a:off x="7066146" y="2663077"/>
                <a:ext cx="92160" cy="36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59A1BC95-E592-42B2-18C0-608E004F48D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7057506" y="2654077"/>
                  <a:ext cx="10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07B9B456-3ACA-0D0A-6FA9-B82324C92239}"/>
                    </a:ext>
                  </a:extLst>
                </p14:cNvPr>
                <p14:cNvContentPartPr/>
                <p14:nvPr/>
              </p14:nvContentPartPr>
              <p14:xfrm>
                <a:off x="7305906" y="2242237"/>
                <a:ext cx="360" cy="1260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07B9B456-3ACA-0D0A-6FA9-B82324C9223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7297266" y="2233237"/>
                  <a:ext cx="180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CBE542AF-FF04-D5C1-2D8E-0381E31B87C5}"/>
                    </a:ext>
                  </a:extLst>
                </p14:cNvPr>
                <p14:cNvContentPartPr/>
                <p14:nvPr/>
              </p14:nvContentPartPr>
              <p14:xfrm>
                <a:off x="7305186" y="2192557"/>
                <a:ext cx="82440" cy="74772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CBE542AF-FF04-D5C1-2D8E-0381E31B87C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296186" y="2183557"/>
                  <a:ext cx="100080" cy="76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0DED42AD-D2C4-7787-7E87-C3EB94F5AADA}"/>
                    </a:ext>
                  </a:extLst>
                </p14:cNvPr>
                <p14:cNvContentPartPr/>
                <p14:nvPr/>
              </p14:nvContentPartPr>
              <p14:xfrm>
                <a:off x="7430106" y="2423317"/>
                <a:ext cx="46080" cy="31392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0DED42AD-D2C4-7787-7E87-C3EB94F5AAD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421466" y="2414677"/>
                  <a:ext cx="6372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374A9048-7724-FF26-9A70-347D8D450F3A}"/>
                    </a:ext>
                  </a:extLst>
                </p14:cNvPr>
                <p14:cNvContentPartPr/>
                <p14:nvPr/>
              </p14:nvContentPartPr>
              <p14:xfrm>
                <a:off x="7412466" y="2367157"/>
                <a:ext cx="126720" cy="4752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374A9048-7724-FF26-9A70-347D8D450F3A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403466" y="2358517"/>
                  <a:ext cx="144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A00BE749-5251-B973-8CDF-8547FFCF2453}"/>
                    </a:ext>
                  </a:extLst>
                </p14:cNvPr>
                <p14:cNvContentPartPr/>
                <p14:nvPr/>
              </p14:nvContentPartPr>
              <p14:xfrm>
                <a:off x="7510026" y="2519437"/>
                <a:ext cx="60120" cy="1080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A00BE749-5251-B973-8CDF-8547FFCF2453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501386" y="2510437"/>
                  <a:ext cx="777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5C790DCB-9319-7B62-FD98-0B704824E107}"/>
                    </a:ext>
                  </a:extLst>
                </p14:cNvPr>
                <p14:cNvContentPartPr/>
                <p14:nvPr/>
              </p14:nvContentPartPr>
              <p14:xfrm>
                <a:off x="7625586" y="2574157"/>
                <a:ext cx="7560" cy="15552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5C790DCB-9319-7B62-FD98-0B704824E10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616586" y="2565157"/>
                  <a:ext cx="252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DDE0E84C-864D-D881-A7A1-762FD9CACBD7}"/>
                    </a:ext>
                  </a:extLst>
                </p14:cNvPr>
                <p14:cNvContentPartPr/>
                <p14:nvPr/>
              </p14:nvContentPartPr>
              <p14:xfrm>
                <a:off x="7760586" y="2387677"/>
                <a:ext cx="51840" cy="27108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DDE0E84C-864D-D881-A7A1-762FD9CACBD7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751946" y="2379037"/>
                  <a:ext cx="694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050D1840-3456-D393-C956-83E413F90E8E}"/>
                    </a:ext>
                  </a:extLst>
                </p14:cNvPr>
                <p14:cNvContentPartPr/>
                <p14:nvPr/>
              </p14:nvContentPartPr>
              <p14:xfrm>
                <a:off x="7872546" y="2458957"/>
                <a:ext cx="69120" cy="15696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050D1840-3456-D393-C956-83E413F90E8E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863546" y="2449957"/>
                  <a:ext cx="86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5EF969CD-49B2-D109-9C8E-EB66EFEFF584}"/>
                    </a:ext>
                  </a:extLst>
                </p14:cNvPr>
                <p14:cNvContentPartPr/>
                <p14:nvPr/>
              </p14:nvContentPartPr>
              <p14:xfrm>
                <a:off x="8010786" y="2556517"/>
                <a:ext cx="41400" cy="11340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5EF969CD-49B2-D109-9C8E-EB66EFEFF584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8001786" y="2547877"/>
                  <a:ext cx="5904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6E8AC2EB-793E-C7F2-955B-BFBD25A13EDE}"/>
                    </a:ext>
                  </a:extLst>
                </p14:cNvPr>
                <p14:cNvContentPartPr/>
                <p14:nvPr/>
              </p14:nvContentPartPr>
              <p14:xfrm>
                <a:off x="8122746" y="2408917"/>
                <a:ext cx="117000" cy="17640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6E8AC2EB-793E-C7F2-955B-BFBD25A13EDE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114106" y="2399917"/>
                  <a:ext cx="1346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8EA3E059-0FD5-5A50-1D09-414DF9905075}"/>
                    </a:ext>
                  </a:extLst>
                </p14:cNvPr>
                <p14:cNvContentPartPr/>
                <p14:nvPr/>
              </p14:nvContentPartPr>
              <p14:xfrm>
                <a:off x="8259186" y="2361037"/>
                <a:ext cx="50760" cy="25056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8EA3E059-0FD5-5A50-1D09-414DF990507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250186" y="2352037"/>
                  <a:ext cx="684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63D9F308-1623-8D8B-8FAD-4EEE977023D4}"/>
                    </a:ext>
                  </a:extLst>
                </p14:cNvPr>
                <p14:cNvContentPartPr/>
                <p14:nvPr/>
              </p14:nvContentPartPr>
              <p14:xfrm>
                <a:off x="8450706" y="1988077"/>
                <a:ext cx="56160" cy="105588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63D9F308-1623-8D8B-8FAD-4EEE977023D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8441706" y="1979437"/>
                  <a:ext cx="73800" cy="107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0B03882A-5D03-BAA8-CB9F-1F84C58E6C1A}"/>
              </a:ext>
            </a:extLst>
          </p:cNvPr>
          <p:cNvGrpSpPr/>
          <p:nvPr/>
        </p:nvGrpSpPr>
        <p:grpSpPr>
          <a:xfrm>
            <a:off x="5662866" y="3488557"/>
            <a:ext cx="185760" cy="576000"/>
            <a:chOff x="5662866" y="3488557"/>
            <a:chExt cx="185760" cy="57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9E93BF7C-7B63-E52E-1F13-05C3166D280B}"/>
                    </a:ext>
                  </a:extLst>
                </p14:cNvPr>
                <p14:cNvContentPartPr/>
                <p14:nvPr/>
              </p14:nvContentPartPr>
              <p14:xfrm>
                <a:off x="5662866" y="3664957"/>
                <a:ext cx="182160" cy="23652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9E93BF7C-7B63-E52E-1F13-05C3166D280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653866" y="3655957"/>
                  <a:ext cx="1998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8F2DF0D1-B0D2-3C22-8A7C-B55A78D6145B}"/>
                    </a:ext>
                  </a:extLst>
                </p14:cNvPr>
                <p14:cNvContentPartPr/>
                <p14:nvPr/>
              </p14:nvContentPartPr>
              <p14:xfrm>
                <a:off x="5760066" y="3488557"/>
                <a:ext cx="10080" cy="57600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8F2DF0D1-B0D2-3C22-8A7C-B55A78D6145B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751426" y="3479917"/>
                  <a:ext cx="27720" cy="59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BCA36C98-8B16-7723-4D82-3F5CC3214584}"/>
                    </a:ext>
                  </a:extLst>
                </p14:cNvPr>
                <p14:cNvContentPartPr/>
                <p14:nvPr/>
              </p14:nvContentPartPr>
              <p14:xfrm>
                <a:off x="5841066" y="3950437"/>
                <a:ext cx="7560" cy="9756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BCA36C98-8B16-7723-4D82-3F5CC321458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832426" y="3941437"/>
                  <a:ext cx="2520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E98283D0-09DB-AADC-67D2-70B406B57661}"/>
              </a:ext>
            </a:extLst>
          </p:cNvPr>
          <p:cNvGrpSpPr/>
          <p:nvPr/>
        </p:nvGrpSpPr>
        <p:grpSpPr>
          <a:xfrm>
            <a:off x="6026826" y="3559477"/>
            <a:ext cx="754920" cy="434520"/>
            <a:chOff x="6026826" y="3559477"/>
            <a:chExt cx="754920" cy="43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1D599EF9-C14F-B7E1-EB9E-5EB871B5E910}"/>
                    </a:ext>
                  </a:extLst>
                </p14:cNvPr>
                <p14:cNvContentPartPr/>
                <p14:nvPr/>
              </p14:nvContentPartPr>
              <p14:xfrm>
                <a:off x="6026826" y="3684037"/>
                <a:ext cx="63360" cy="30060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1D599EF9-C14F-B7E1-EB9E-5EB871B5E91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017826" y="3675037"/>
                  <a:ext cx="810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14CE987C-CCEC-05EC-9DC6-8CBC3107D1EA}"/>
                    </a:ext>
                  </a:extLst>
                </p14:cNvPr>
                <p14:cNvContentPartPr/>
                <p14:nvPr/>
              </p14:nvContentPartPr>
              <p14:xfrm>
                <a:off x="6167586" y="3781597"/>
                <a:ext cx="125280" cy="21240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14CE987C-CCEC-05EC-9DC6-8CBC3107D1E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6158586" y="3772957"/>
                  <a:ext cx="142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2E5FA8B2-E919-1758-E425-0EAF004929A1}"/>
                    </a:ext>
                  </a:extLst>
                </p14:cNvPr>
                <p14:cNvContentPartPr/>
                <p14:nvPr/>
              </p14:nvContentPartPr>
              <p14:xfrm>
                <a:off x="6408066" y="3879157"/>
                <a:ext cx="37080" cy="5760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2E5FA8B2-E919-1758-E425-0EAF004929A1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399066" y="3870517"/>
                  <a:ext cx="547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61B0104F-9F92-5563-43EF-A0B26B75FB0E}"/>
                    </a:ext>
                  </a:extLst>
                </p14:cNvPr>
                <p14:cNvContentPartPr/>
                <p14:nvPr/>
              </p14:nvContentPartPr>
              <p14:xfrm>
                <a:off x="6532986" y="3700237"/>
                <a:ext cx="138600" cy="18864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61B0104F-9F92-5563-43EF-A0B26B75FB0E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523986" y="3691237"/>
                  <a:ext cx="1562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B5E9C680-E8E4-0CBD-D0F2-2D8F9DC46543}"/>
                    </a:ext>
                  </a:extLst>
                </p14:cNvPr>
                <p14:cNvContentPartPr/>
                <p14:nvPr/>
              </p14:nvContentPartPr>
              <p14:xfrm>
                <a:off x="6684546" y="3559477"/>
                <a:ext cx="97200" cy="42912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B5E9C680-E8E4-0CBD-D0F2-2D8F9DC46543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6675906" y="3550837"/>
                  <a:ext cx="114840" cy="44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BB51C9F7-4D6C-A811-18E4-717DF74BC1AA}"/>
              </a:ext>
            </a:extLst>
          </p:cNvPr>
          <p:cNvGrpSpPr/>
          <p:nvPr/>
        </p:nvGrpSpPr>
        <p:grpSpPr>
          <a:xfrm>
            <a:off x="6950586" y="3641557"/>
            <a:ext cx="273960" cy="122760"/>
            <a:chOff x="6950586" y="3641557"/>
            <a:chExt cx="273960" cy="122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E2F1FBB3-78B9-D549-D80E-F86DDBFAA919}"/>
                    </a:ext>
                  </a:extLst>
                </p14:cNvPr>
                <p14:cNvContentPartPr/>
                <p14:nvPr/>
              </p14:nvContentPartPr>
              <p14:xfrm>
                <a:off x="6950586" y="3641557"/>
                <a:ext cx="230760" cy="3348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E2F1FBB3-78B9-D549-D80E-F86DDBFAA919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6941946" y="3632917"/>
                  <a:ext cx="2484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19901835-FF34-ADD5-8B68-4C52C95206CB}"/>
                    </a:ext>
                  </a:extLst>
                </p14:cNvPr>
                <p14:cNvContentPartPr/>
                <p14:nvPr/>
              </p14:nvContentPartPr>
              <p14:xfrm>
                <a:off x="7004226" y="3753157"/>
                <a:ext cx="220320" cy="1116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19901835-FF34-ADD5-8B68-4C52C95206CB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6995226" y="3744157"/>
                  <a:ext cx="23796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261375D7-52F6-105B-04D9-65094678071A}"/>
              </a:ext>
            </a:extLst>
          </p:cNvPr>
          <p:cNvGrpSpPr/>
          <p:nvPr/>
        </p:nvGrpSpPr>
        <p:grpSpPr>
          <a:xfrm>
            <a:off x="7494186" y="3436357"/>
            <a:ext cx="204120" cy="478800"/>
            <a:chOff x="7494186" y="3436357"/>
            <a:chExt cx="204120" cy="47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421F32B1-95D1-6F77-B998-FCD0578C43D1}"/>
                    </a:ext>
                  </a:extLst>
                </p14:cNvPr>
                <p14:cNvContentPartPr/>
                <p14:nvPr/>
              </p14:nvContentPartPr>
              <p14:xfrm>
                <a:off x="7494186" y="3524197"/>
                <a:ext cx="69480" cy="29016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421F32B1-95D1-6F77-B998-FCD0578C43D1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7485546" y="3515557"/>
                  <a:ext cx="871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DC301865-9F4B-3CCC-F650-D40F33995F46}"/>
                    </a:ext>
                  </a:extLst>
                </p14:cNvPr>
                <p14:cNvContentPartPr/>
                <p14:nvPr/>
              </p14:nvContentPartPr>
              <p14:xfrm>
                <a:off x="7526226" y="3436357"/>
                <a:ext cx="172080" cy="38196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DC301865-9F4B-3CCC-F650-D40F33995F46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7517586" y="3427357"/>
                  <a:ext cx="18972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B13B0228-BF3F-43EC-8D5C-8705BF9ABA25}"/>
                    </a:ext>
                  </a:extLst>
                </p14:cNvPr>
                <p14:cNvContentPartPr/>
                <p14:nvPr/>
              </p14:nvContentPartPr>
              <p14:xfrm>
                <a:off x="7616586" y="3914797"/>
                <a:ext cx="360" cy="36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B13B0228-BF3F-43EC-8D5C-8705BF9ABA25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607946" y="39061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组合 135">
            <a:extLst>
              <a:ext uri="{FF2B5EF4-FFF2-40B4-BE49-F238E27FC236}">
                <a16:creationId xmlns:a16="http://schemas.microsoft.com/office/drawing/2014/main" id="{CFD981BF-419F-7A82-5E29-EC736503B3C7}"/>
              </a:ext>
            </a:extLst>
          </p:cNvPr>
          <p:cNvGrpSpPr/>
          <p:nvPr/>
        </p:nvGrpSpPr>
        <p:grpSpPr>
          <a:xfrm>
            <a:off x="507306" y="4651717"/>
            <a:ext cx="414360" cy="435240"/>
            <a:chOff x="507306" y="4651717"/>
            <a:chExt cx="414360" cy="43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96ECA548-129D-FE7E-350E-21732E37A2F6}"/>
                    </a:ext>
                  </a:extLst>
                </p14:cNvPr>
                <p14:cNvContentPartPr/>
                <p14:nvPr/>
              </p14:nvContentPartPr>
              <p14:xfrm>
                <a:off x="507306" y="4651717"/>
                <a:ext cx="169200" cy="43524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96ECA548-129D-FE7E-350E-21732E37A2F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98306" y="4642717"/>
                  <a:ext cx="18684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924D2DEE-9EA8-F2F8-8D40-0B6C87E6E156}"/>
                    </a:ext>
                  </a:extLst>
                </p14:cNvPr>
                <p14:cNvContentPartPr/>
                <p14:nvPr/>
              </p14:nvContentPartPr>
              <p14:xfrm>
                <a:off x="594426" y="4917757"/>
                <a:ext cx="134280" cy="14436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924D2DEE-9EA8-F2F8-8D40-0B6C87E6E15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85426" y="4908757"/>
                  <a:ext cx="15192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97C33C04-D097-775E-11CC-1B1EB34FB452}"/>
                    </a:ext>
                  </a:extLst>
                </p14:cNvPr>
                <p14:cNvContentPartPr/>
                <p14:nvPr/>
              </p14:nvContentPartPr>
              <p14:xfrm>
                <a:off x="878466" y="5042317"/>
                <a:ext cx="1800" cy="36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97C33C04-D097-775E-11CC-1B1EB34FB45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69826" y="503331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F9C6939A-A1F7-C90F-586A-909650592F0F}"/>
                    </a:ext>
                  </a:extLst>
                </p14:cNvPr>
                <p14:cNvContentPartPr/>
                <p14:nvPr/>
              </p14:nvContentPartPr>
              <p14:xfrm>
                <a:off x="914106" y="5079397"/>
                <a:ext cx="7560" cy="756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F9C6939A-A1F7-C90F-586A-909650592F0F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05466" y="5070757"/>
                  <a:ext cx="2520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组合 147">
            <a:extLst>
              <a:ext uri="{FF2B5EF4-FFF2-40B4-BE49-F238E27FC236}">
                <a16:creationId xmlns:a16="http://schemas.microsoft.com/office/drawing/2014/main" id="{B14D2025-94CF-7220-652C-DCFF918BF097}"/>
              </a:ext>
            </a:extLst>
          </p:cNvPr>
          <p:cNvGrpSpPr/>
          <p:nvPr/>
        </p:nvGrpSpPr>
        <p:grpSpPr>
          <a:xfrm>
            <a:off x="1588746" y="4580437"/>
            <a:ext cx="1121400" cy="552240"/>
            <a:chOff x="1588746" y="4580437"/>
            <a:chExt cx="1121400" cy="55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43880312-47A7-712C-D771-342BDBE78624}"/>
                    </a:ext>
                  </a:extLst>
                </p14:cNvPr>
                <p14:cNvContentPartPr/>
                <p14:nvPr/>
              </p14:nvContentPartPr>
              <p14:xfrm>
                <a:off x="1606746" y="4580437"/>
                <a:ext cx="16200" cy="50184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43880312-47A7-712C-D771-342BDBE78624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1597746" y="4571797"/>
                  <a:ext cx="33840" cy="51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DD57C98E-A67A-C4F4-0D3D-EB25FF561FBF}"/>
                    </a:ext>
                  </a:extLst>
                </p14:cNvPr>
                <p14:cNvContentPartPr/>
                <p14:nvPr/>
              </p14:nvContentPartPr>
              <p14:xfrm>
                <a:off x="1588746" y="4590877"/>
                <a:ext cx="172080" cy="8748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DD57C98E-A67A-C4F4-0D3D-EB25FF561FB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1580106" y="4582237"/>
                  <a:ext cx="1897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8B1B339C-74A2-8166-2083-36E09FC6D515}"/>
                    </a:ext>
                  </a:extLst>
                </p14:cNvPr>
                <p14:cNvContentPartPr/>
                <p14:nvPr/>
              </p14:nvContentPartPr>
              <p14:xfrm>
                <a:off x="1615386" y="4779877"/>
                <a:ext cx="133200" cy="3204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8B1B339C-74A2-8166-2083-36E09FC6D515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1606746" y="4770877"/>
                  <a:ext cx="15084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EC03C6DA-D50D-F90B-CD05-5043C026A2A5}"/>
                    </a:ext>
                  </a:extLst>
                </p14:cNvPr>
                <p14:cNvContentPartPr/>
                <p14:nvPr/>
              </p14:nvContentPartPr>
              <p14:xfrm>
                <a:off x="1856226" y="4669357"/>
                <a:ext cx="88200" cy="44136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EC03C6DA-D50D-F90B-CD05-5043C026A2A5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847226" y="4660717"/>
                  <a:ext cx="1058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9DF8E5AD-539D-F412-0010-0FBAEAC13BF6}"/>
                    </a:ext>
                  </a:extLst>
                </p14:cNvPr>
                <p14:cNvContentPartPr/>
                <p14:nvPr/>
              </p14:nvContentPartPr>
              <p14:xfrm>
                <a:off x="1731666" y="4980037"/>
                <a:ext cx="8280" cy="15264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9DF8E5AD-539D-F412-0010-0FBAEAC13BF6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722666" y="4971397"/>
                  <a:ext cx="25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8729FD62-ABEC-3CB1-DBE6-2C232F080D3F}"/>
                    </a:ext>
                  </a:extLst>
                </p14:cNvPr>
                <p14:cNvContentPartPr/>
                <p14:nvPr/>
              </p14:nvContentPartPr>
              <p14:xfrm>
                <a:off x="2041266" y="4713637"/>
                <a:ext cx="124560" cy="36000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8729FD62-ABEC-3CB1-DBE6-2C232F080D3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2032626" y="4704997"/>
                  <a:ext cx="14220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E73E9BE5-9D9F-168F-ED28-AF32B034A95F}"/>
                    </a:ext>
                  </a:extLst>
                </p14:cNvPr>
                <p14:cNvContentPartPr/>
                <p14:nvPr/>
              </p14:nvContentPartPr>
              <p14:xfrm>
                <a:off x="2265906" y="4962397"/>
                <a:ext cx="38880" cy="10044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E73E9BE5-9D9F-168F-ED28-AF32B034A95F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2256906" y="4953397"/>
                  <a:ext cx="565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9259C873-50A7-47D6-7ED3-D88BC62C4988}"/>
                    </a:ext>
                  </a:extLst>
                </p14:cNvPr>
                <p14:cNvContentPartPr/>
                <p14:nvPr/>
              </p14:nvContentPartPr>
              <p14:xfrm>
                <a:off x="2369226" y="4789957"/>
                <a:ext cx="135000" cy="24084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9259C873-50A7-47D6-7ED3-D88BC62C498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360586" y="4780957"/>
                  <a:ext cx="1526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F2B5025C-E332-FE7D-98F3-60A2ABB7FED4}"/>
                    </a:ext>
                  </a:extLst>
                </p14:cNvPr>
                <p14:cNvContentPartPr/>
                <p14:nvPr/>
              </p14:nvContentPartPr>
              <p14:xfrm>
                <a:off x="2574066" y="4624357"/>
                <a:ext cx="136080" cy="49212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F2B5025C-E332-FE7D-98F3-60A2ABB7FED4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565066" y="4615357"/>
                  <a:ext cx="153720" cy="509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174F640F-7C27-0D2B-5002-655CB28773B4}"/>
                  </a:ext>
                </a:extLst>
              </p14:cNvPr>
              <p14:cNvContentPartPr/>
              <p14:nvPr/>
            </p14:nvContentPartPr>
            <p14:xfrm>
              <a:off x="5752506" y="4065997"/>
              <a:ext cx="1974600" cy="159840"/>
            </p14:xfrm>
          </p:contentPart>
        </mc:Choice>
        <mc:Fallback xmlns=""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174F640F-7C27-0D2B-5002-655CB28773B4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5743866" y="4056997"/>
                <a:ext cx="1992240" cy="177480"/>
              </a:xfrm>
              <a:prstGeom prst="rect">
                <a:avLst/>
              </a:prstGeom>
            </p:spPr>
          </p:pic>
        </mc:Fallback>
      </mc:AlternateContent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A2C2C95A-5539-1F75-9D6A-2027500D94DD}"/>
              </a:ext>
            </a:extLst>
          </p:cNvPr>
          <p:cNvGrpSpPr/>
          <p:nvPr/>
        </p:nvGrpSpPr>
        <p:grpSpPr>
          <a:xfrm>
            <a:off x="8093586" y="3456877"/>
            <a:ext cx="174240" cy="520200"/>
            <a:chOff x="8093586" y="3456877"/>
            <a:chExt cx="174240" cy="52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3351FF32-77E2-5DAC-EE8D-124D493E425E}"/>
                    </a:ext>
                  </a:extLst>
                </p14:cNvPr>
                <p14:cNvContentPartPr/>
                <p14:nvPr/>
              </p14:nvContentPartPr>
              <p14:xfrm>
                <a:off x="8093586" y="3456877"/>
                <a:ext cx="174240" cy="43308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3351FF32-77E2-5DAC-EE8D-124D493E425E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8084946" y="3448237"/>
                  <a:ext cx="191880" cy="45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CBDC37F1-F3E2-903E-BAAA-A840A79FD2DF}"/>
                    </a:ext>
                  </a:extLst>
                </p14:cNvPr>
                <p14:cNvContentPartPr/>
                <p14:nvPr/>
              </p14:nvContentPartPr>
              <p14:xfrm>
                <a:off x="8122746" y="3976717"/>
                <a:ext cx="360" cy="36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CBDC37F1-F3E2-903E-BAAA-A840A79FD2DF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8114106" y="39680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4D3A264C-EF73-13ED-69B8-6AA48EE5A256}"/>
              </a:ext>
            </a:extLst>
          </p:cNvPr>
          <p:cNvGrpSpPr/>
          <p:nvPr/>
        </p:nvGrpSpPr>
        <p:grpSpPr>
          <a:xfrm>
            <a:off x="5840706" y="4571797"/>
            <a:ext cx="346320" cy="315360"/>
            <a:chOff x="5840706" y="4571797"/>
            <a:chExt cx="346320" cy="31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0F88972D-2785-78FB-C4E0-33D4E00B0CF5}"/>
                    </a:ext>
                  </a:extLst>
                </p14:cNvPr>
                <p14:cNvContentPartPr/>
                <p14:nvPr/>
              </p14:nvContentPartPr>
              <p14:xfrm>
                <a:off x="5840706" y="4591597"/>
                <a:ext cx="206280" cy="29556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0F88972D-2785-78FB-C4E0-33D4E00B0CF5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5831706" y="4582597"/>
                  <a:ext cx="223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699F9384-F4BB-D32B-E1F3-8151ED04A045}"/>
                    </a:ext>
                  </a:extLst>
                </p14:cNvPr>
                <p14:cNvContentPartPr/>
                <p14:nvPr/>
              </p14:nvContentPartPr>
              <p14:xfrm>
                <a:off x="6089826" y="4686997"/>
                <a:ext cx="97200" cy="936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699F9384-F4BB-D32B-E1F3-8151ED04A04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6080826" y="4677997"/>
                  <a:ext cx="114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A152963C-9582-889F-6C54-FC3A468576E1}"/>
                    </a:ext>
                  </a:extLst>
                </p14:cNvPr>
                <p14:cNvContentPartPr/>
                <p14:nvPr/>
              </p14:nvContentPartPr>
              <p14:xfrm>
                <a:off x="6143106" y="4571797"/>
                <a:ext cx="19800" cy="22428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A152963C-9582-889F-6C54-FC3A468576E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134106" y="4562797"/>
                  <a:ext cx="37440" cy="24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组合 165">
            <a:extLst>
              <a:ext uri="{FF2B5EF4-FFF2-40B4-BE49-F238E27FC236}">
                <a16:creationId xmlns:a16="http://schemas.microsoft.com/office/drawing/2014/main" id="{CF97687B-A75A-CC5C-91CD-5AEEBE52BBD9}"/>
              </a:ext>
            </a:extLst>
          </p:cNvPr>
          <p:cNvGrpSpPr/>
          <p:nvPr/>
        </p:nvGrpSpPr>
        <p:grpSpPr>
          <a:xfrm>
            <a:off x="6439746" y="4367317"/>
            <a:ext cx="354600" cy="435600"/>
            <a:chOff x="6439746" y="4367317"/>
            <a:chExt cx="354600" cy="435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2832D283-755A-D023-4ED1-8D424A5171F0}"/>
                    </a:ext>
                  </a:extLst>
                </p14:cNvPr>
                <p14:cNvContentPartPr/>
                <p14:nvPr/>
              </p14:nvContentPartPr>
              <p14:xfrm>
                <a:off x="6439746" y="4482877"/>
                <a:ext cx="99360" cy="32004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2832D283-755A-D023-4ED1-8D424A5171F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6430746" y="4474237"/>
                  <a:ext cx="11700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3936C1A4-2C83-FA93-C9E8-85FFD61242E1}"/>
                    </a:ext>
                  </a:extLst>
                </p14:cNvPr>
                <p14:cNvContentPartPr/>
                <p14:nvPr/>
              </p14:nvContentPartPr>
              <p14:xfrm>
                <a:off x="6471426" y="4392157"/>
                <a:ext cx="360" cy="216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3936C1A4-2C83-FA93-C9E8-85FFD61242E1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6462786" y="4383157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E85A6770-4EE2-4EDB-E35C-B91EE3FA6AD0}"/>
                    </a:ext>
                  </a:extLst>
                </p14:cNvPr>
                <p14:cNvContentPartPr/>
                <p14:nvPr/>
              </p14:nvContentPartPr>
              <p14:xfrm>
                <a:off x="6657906" y="4367317"/>
                <a:ext cx="136440" cy="39564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E85A6770-4EE2-4EDB-E35C-B91EE3FA6AD0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6648906" y="4358677"/>
                  <a:ext cx="154080" cy="41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D8829FE4-DC11-CDA4-AB6F-4F5A0BA8A26B}"/>
              </a:ext>
            </a:extLst>
          </p:cNvPr>
          <p:cNvGrpSpPr/>
          <p:nvPr/>
        </p:nvGrpSpPr>
        <p:grpSpPr>
          <a:xfrm>
            <a:off x="2973666" y="4341037"/>
            <a:ext cx="1369440" cy="946800"/>
            <a:chOff x="2973666" y="4341037"/>
            <a:chExt cx="1369440" cy="94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5DE6DAEF-EC1B-1D15-A1ED-932D6805CD71}"/>
                    </a:ext>
                  </a:extLst>
                </p14:cNvPr>
                <p14:cNvContentPartPr/>
                <p14:nvPr/>
              </p14:nvContentPartPr>
              <p14:xfrm>
                <a:off x="2973666" y="4756837"/>
                <a:ext cx="206280" cy="1908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5DE6DAEF-EC1B-1D15-A1ED-932D6805CD71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2964666" y="4748197"/>
                  <a:ext cx="223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E502AA02-01DD-EF0E-EAC9-2F9FB2D9A29E}"/>
                    </a:ext>
                  </a:extLst>
                </p14:cNvPr>
                <p14:cNvContentPartPr/>
                <p14:nvPr/>
              </p14:nvContentPartPr>
              <p14:xfrm>
                <a:off x="3009306" y="4882477"/>
                <a:ext cx="171000" cy="1080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E502AA02-01DD-EF0E-EAC9-2F9FB2D9A29E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3000306" y="4873837"/>
                  <a:ext cx="188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48B0E27D-9328-4617-989F-0DF9D60407D4}"/>
                    </a:ext>
                  </a:extLst>
                </p14:cNvPr>
                <p14:cNvContentPartPr/>
                <p14:nvPr/>
              </p14:nvContentPartPr>
              <p14:xfrm>
                <a:off x="3292626" y="4341037"/>
                <a:ext cx="71640" cy="84420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48B0E27D-9328-4617-989F-0DF9D60407D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3283986" y="4332037"/>
                  <a:ext cx="89280" cy="86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6E16BD60-D387-271B-FD6A-B9084DD0A8D9}"/>
                    </a:ext>
                  </a:extLst>
                </p14:cNvPr>
                <p14:cNvContentPartPr/>
                <p14:nvPr/>
              </p14:nvContentPartPr>
              <p14:xfrm>
                <a:off x="3469386" y="4651717"/>
                <a:ext cx="46080" cy="49716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6E16BD60-D387-271B-FD6A-B9084DD0A8D9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3460386" y="4642717"/>
                  <a:ext cx="63720" cy="51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8645A05B-7053-5BD1-EADE-BC67D879040B}"/>
                    </a:ext>
                  </a:extLst>
                </p14:cNvPr>
                <p14:cNvContentPartPr/>
                <p14:nvPr/>
              </p14:nvContentPartPr>
              <p14:xfrm>
                <a:off x="3497466" y="4677997"/>
                <a:ext cx="118080" cy="3600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8645A05B-7053-5BD1-EADE-BC67D879040B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3488466" y="4669357"/>
                  <a:ext cx="1357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60C0E794-2ED0-A11A-2274-17F5C5461DDC}"/>
                    </a:ext>
                  </a:extLst>
                </p14:cNvPr>
                <p14:cNvContentPartPr/>
                <p14:nvPr/>
              </p14:nvContentPartPr>
              <p14:xfrm>
                <a:off x="3533106" y="4802557"/>
                <a:ext cx="126720" cy="36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60C0E794-2ED0-A11A-2274-17F5C5461DDC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3524106" y="4793917"/>
                  <a:ext cx="144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50443F6F-2018-FA06-368D-523EC68DE07D}"/>
                    </a:ext>
                  </a:extLst>
                </p14:cNvPr>
                <p14:cNvContentPartPr/>
                <p14:nvPr/>
              </p14:nvContentPartPr>
              <p14:xfrm>
                <a:off x="3623466" y="4731637"/>
                <a:ext cx="69480" cy="33048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50443F6F-2018-FA06-368D-523EC68DE07D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3614466" y="4722637"/>
                  <a:ext cx="8712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C272AF43-F5D4-CA0F-FFD4-2683DCE614B1}"/>
                    </a:ext>
                  </a:extLst>
                </p14:cNvPr>
                <p14:cNvContentPartPr/>
                <p14:nvPr/>
              </p14:nvContentPartPr>
              <p14:xfrm>
                <a:off x="3683586" y="4864837"/>
                <a:ext cx="92880" cy="18396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C272AF43-F5D4-CA0F-FFD4-2683DCE614B1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3674586" y="4856197"/>
                  <a:ext cx="11052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6259F3B9-D886-AF63-FC98-320DA770C4F9}"/>
                    </a:ext>
                  </a:extLst>
                </p14:cNvPr>
                <p14:cNvContentPartPr/>
                <p14:nvPr/>
              </p14:nvContentPartPr>
              <p14:xfrm>
                <a:off x="3836586" y="5015677"/>
                <a:ext cx="7560" cy="1800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6259F3B9-D886-AF63-FC98-320DA770C4F9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3827946" y="5007037"/>
                  <a:ext cx="252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9CA1223B-BD57-B579-09B6-2B2F04AD5F36}"/>
                    </a:ext>
                  </a:extLst>
                </p14:cNvPr>
                <p14:cNvContentPartPr/>
                <p14:nvPr/>
              </p14:nvContentPartPr>
              <p14:xfrm>
                <a:off x="3806706" y="4989037"/>
                <a:ext cx="37440" cy="7344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9CA1223B-BD57-B579-09B6-2B2F04AD5F3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3797706" y="4980037"/>
                  <a:ext cx="550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B9BE119D-198D-929E-751C-627F754BF409}"/>
                    </a:ext>
                  </a:extLst>
                </p14:cNvPr>
                <p14:cNvContentPartPr/>
                <p14:nvPr/>
              </p14:nvContentPartPr>
              <p14:xfrm>
                <a:off x="3965826" y="4833877"/>
                <a:ext cx="141480" cy="20916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B9BE119D-198D-929E-751C-627F754BF409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3956826" y="4824877"/>
                  <a:ext cx="1591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5A067F58-F97E-7FD8-C7C7-D640AC69DD39}"/>
                    </a:ext>
                  </a:extLst>
                </p14:cNvPr>
                <p14:cNvContentPartPr/>
                <p14:nvPr/>
              </p14:nvContentPartPr>
              <p14:xfrm>
                <a:off x="4163466" y="4757917"/>
                <a:ext cx="36720" cy="22896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5A067F58-F97E-7FD8-C7C7-D640AC69DD39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4154466" y="4749277"/>
                  <a:ext cx="54360" cy="24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E8DFA3E4-7F15-C8D0-F7AB-043A6FD9DB31}"/>
                    </a:ext>
                  </a:extLst>
                </p14:cNvPr>
                <p14:cNvContentPartPr/>
                <p14:nvPr/>
              </p14:nvContentPartPr>
              <p14:xfrm>
                <a:off x="4314306" y="4367317"/>
                <a:ext cx="28800" cy="92052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E8DFA3E4-7F15-C8D0-F7AB-043A6FD9DB31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4305306" y="4358677"/>
                  <a:ext cx="46440" cy="938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01534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9780686A-B607-7E3B-79D2-4D242541D9D6}"/>
              </a:ext>
            </a:extLst>
          </p:cNvPr>
          <p:cNvGrpSpPr/>
          <p:nvPr/>
        </p:nvGrpSpPr>
        <p:grpSpPr>
          <a:xfrm>
            <a:off x="1127586" y="1345837"/>
            <a:ext cx="212040" cy="595440"/>
            <a:chOff x="1127586" y="1345837"/>
            <a:chExt cx="212040" cy="595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E42F7B38-CCDA-7437-97DD-954FC00FBA90}"/>
                    </a:ext>
                  </a:extLst>
                </p14:cNvPr>
                <p14:cNvContentPartPr/>
                <p14:nvPr/>
              </p14:nvContentPartPr>
              <p14:xfrm>
                <a:off x="1127586" y="1384717"/>
                <a:ext cx="17640" cy="556560"/>
              </p14:xfrm>
            </p:contentPart>
          </mc:Choice>
          <mc:Fallback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E42F7B38-CCDA-7437-97DD-954FC00FBA9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18946" y="1375717"/>
                  <a:ext cx="35280" cy="57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72367ECB-CDB3-D624-E3DF-8B8B2587CE5F}"/>
                    </a:ext>
                  </a:extLst>
                </p14:cNvPr>
                <p14:cNvContentPartPr/>
                <p14:nvPr/>
              </p14:nvContentPartPr>
              <p14:xfrm>
                <a:off x="1166106" y="1372117"/>
                <a:ext cx="5760" cy="1260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72367ECB-CDB3-D624-E3DF-8B8B2587CE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57466" y="1363477"/>
                  <a:ext cx="2340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48BA737-5403-CA23-D874-73A1C05BD3EC}"/>
                    </a:ext>
                  </a:extLst>
                </p14:cNvPr>
                <p14:cNvContentPartPr/>
                <p14:nvPr/>
              </p14:nvContentPartPr>
              <p14:xfrm>
                <a:off x="1144866" y="1345837"/>
                <a:ext cx="194760" cy="2257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48BA737-5403-CA23-D874-73A1C05BD3E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36226" y="1336837"/>
                  <a:ext cx="21240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2685004-5751-C4E9-2043-4CDA636A9A75}"/>
              </a:ext>
            </a:extLst>
          </p:cNvPr>
          <p:cNvGrpSpPr/>
          <p:nvPr/>
        </p:nvGrpSpPr>
        <p:grpSpPr>
          <a:xfrm>
            <a:off x="1512426" y="1517917"/>
            <a:ext cx="744840" cy="485640"/>
            <a:chOff x="1512426" y="1517917"/>
            <a:chExt cx="744840" cy="48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8586F7CD-2AAF-3D1A-5FEC-9F594234254B}"/>
                    </a:ext>
                  </a:extLst>
                </p14:cNvPr>
                <p14:cNvContentPartPr/>
                <p14:nvPr/>
              </p14:nvContentPartPr>
              <p14:xfrm>
                <a:off x="1512426" y="1517917"/>
                <a:ext cx="59040" cy="3708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8586F7CD-2AAF-3D1A-5FEC-9F594234254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03786" y="1508917"/>
                  <a:ext cx="76680" cy="38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B92451C-B936-C1F1-644B-620AC0D19527}"/>
                    </a:ext>
                  </a:extLst>
                </p14:cNvPr>
                <p14:cNvContentPartPr/>
                <p14:nvPr/>
              </p14:nvContentPartPr>
              <p14:xfrm>
                <a:off x="1649586" y="1653637"/>
                <a:ext cx="161280" cy="1299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B92451C-B936-C1F1-644B-620AC0D1952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40586" y="1644997"/>
                  <a:ext cx="178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11DAC43-B731-83F7-9F36-6A43F9628151}"/>
                    </a:ext>
                  </a:extLst>
                </p14:cNvPr>
                <p14:cNvContentPartPr/>
                <p14:nvPr/>
              </p14:nvContentPartPr>
              <p14:xfrm>
                <a:off x="1896186" y="1721677"/>
                <a:ext cx="3960" cy="698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11DAC43-B731-83F7-9F36-6A43F962815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87186" y="1713037"/>
                  <a:ext cx="2160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6B97FD4-39B7-9CA1-2F70-96C0F91916EF}"/>
                    </a:ext>
                  </a:extLst>
                </p14:cNvPr>
                <p14:cNvContentPartPr/>
                <p14:nvPr/>
              </p14:nvContentPartPr>
              <p14:xfrm>
                <a:off x="1961706" y="1641757"/>
                <a:ext cx="144720" cy="1684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6B97FD4-39B7-9CA1-2F70-96C0F91916E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52706" y="1633117"/>
                  <a:ext cx="1623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48055F1-DCFF-1C24-B8BE-448BC15464C0}"/>
                    </a:ext>
                  </a:extLst>
                </p14:cNvPr>
                <p14:cNvContentPartPr/>
                <p14:nvPr/>
              </p14:nvContentPartPr>
              <p14:xfrm>
                <a:off x="2174826" y="1526557"/>
                <a:ext cx="82440" cy="4770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48055F1-DCFF-1C24-B8BE-448BC15464C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65826" y="1517557"/>
                  <a:ext cx="100080" cy="49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FCCB98F-9A7C-9F56-ED2B-FB4D180FC38C}"/>
              </a:ext>
            </a:extLst>
          </p:cNvPr>
          <p:cNvGrpSpPr/>
          <p:nvPr/>
        </p:nvGrpSpPr>
        <p:grpSpPr>
          <a:xfrm>
            <a:off x="2511786" y="1650757"/>
            <a:ext cx="375480" cy="131400"/>
            <a:chOff x="2511786" y="1650757"/>
            <a:chExt cx="375480" cy="131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52CF457-EC67-F21B-0507-70AE0B85F940}"/>
                    </a:ext>
                  </a:extLst>
                </p14:cNvPr>
                <p14:cNvContentPartPr/>
                <p14:nvPr/>
              </p14:nvContentPartPr>
              <p14:xfrm>
                <a:off x="2511786" y="1730677"/>
                <a:ext cx="254160" cy="57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52CF457-EC67-F21B-0507-70AE0B85F94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03146" y="1722037"/>
                  <a:ext cx="2718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A5AD31B2-E3E0-27E4-2DD5-084EAD3CA792}"/>
                    </a:ext>
                  </a:extLst>
                </p14:cNvPr>
                <p14:cNvContentPartPr/>
                <p14:nvPr/>
              </p14:nvContentPartPr>
              <p14:xfrm>
                <a:off x="2741466" y="1650757"/>
                <a:ext cx="145800" cy="1314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A5AD31B2-E3E0-27E4-2DD5-084EAD3CA79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32466" y="1641757"/>
                  <a:ext cx="16344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ED5B2D1-701F-B323-D986-3E7A7BA6A908}"/>
              </a:ext>
            </a:extLst>
          </p:cNvPr>
          <p:cNvGrpSpPr/>
          <p:nvPr/>
        </p:nvGrpSpPr>
        <p:grpSpPr>
          <a:xfrm>
            <a:off x="3141786" y="1462117"/>
            <a:ext cx="401400" cy="584280"/>
            <a:chOff x="3141786" y="1462117"/>
            <a:chExt cx="401400" cy="584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E361386-9A37-2C09-C45E-3DCAF239236A}"/>
                    </a:ext>
                  </a:extLst>
                </p14:cNvPr>
                <p14:cNvContentPartPr/>
                <p14:nvPr/>
              </p14:nvContentPartPr>
              <p14:xfrm>
                <a:off x="3141786" y="1464277"/>
                <a:ext cx="27720" cy="5821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E361386-9A37-2C09-C45E-3DCAF239236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32786" y="1455637"/>
                  <a:ext cx="4536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AD567A3-FCEF-25BE-6719-54B3605FD841}"/>
                    </a:ext>
                  </a:extLst>
                </p14:cNvPr>
                <p14:cNvContentPartPr/>
                <p14:nvPr/>
              </p14:nvContentPartPr>
              <p14:xfrm>
                <a:off x="3160146" y="1462117"/>
                <a:ext cx="162360" cy="381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AD567A3-FCEF-25BE-6719-54B3605FD84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51506" y="1453477"/>
                  <a:ext cx="1800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76BC25B-C5EE-4E61-FDB0-5EF90BBF84B4}"/>
                    </a:ext>
                  </a:extLst>
                </p14:cNvPr>
                <p14:cNvContentPartPr/>
                <p14:nvPr/>
              </p14:nvContentPartPr>
              <p14:xfrm>
                <a:off x="3160146" y="1659397"/>
                <a:ext cx="119160" cy="183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76BC25B-C5EE-4E61-FDB0-5EF90BBF84B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51506" y="1650757"/>
                  <a:ext cx="1368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4332E57-1937-FE71-D953-51B893CC0E43}"/>
                    </a:ext>
                  </a:extLst>
                </p14:cNvPr>
                <p14:cNvContentPartPr/>
                <p14:nvPr/>
              </p14:nvContentPartPr>
              <p14:xfrm>
                <a:off x="3407826" y="1726357"/>
                <a:ext cx="135360" cy="21888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4332E57-1937-FE71-D953-51B893CC0E4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98826" y="1717357"/>
                  <a:ext cx="153000" cy="23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10D0B7E-D383-DE76-267F-28F9602091E3}"/>
              </a:ext>
            </a:extLst>
          </p:cNvPr>
          <p:cNvGrpSpPr/>
          <p:nvPr/>
        </p:nvGrpSpPr>
        <p:grpSpPr>
          <a:xfrm>
            <a:off x="3727146" y="1526557"/>
            <a:ext cx="880200" cy="533160"/>
            <a:chOff x="3727146" y="1526557"/>
            <a:chExt cx="880200" cy="533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74770AB-1941-4D7F-5FD9-4FABB24ECBE4}"/>
                    </a:ext>
                  </a:extLst>
                </p14:cNvPr>
                <p14:cNvContentPartPr/>
                <p14:nvPr/>
              </p14:nvContentPartPr>
              <p14:xfrm>
                <a:off x="3727146" y="1526557"/>
                <a:ext cx="108360" cy="3956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74770AB-1941-4D7F-5FD9-4FABB24ECBE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18146" y="1517557"/>
                  <a:ext cx="1260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89951182-55C7-50F1-9A95-E049574C5200}"/>
                    </a:ext>
                  </a:extLst>
                </p14:cNvPr>
                <p14:cNvContentPartPr/>
                <p14:nvPr/>
              </p14:nvContentPartPr>
              <p14:xfrm>
                <a:off x="3869706" y="1697557"/>
                <a:ext cx="117720" cy="21852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89951182-55C7-50F1-9A95-E049574C520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861066" y="1688557"/>
                  <a:ext cx="1353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3BD1F73-5275-30AF-9283-18536105D381}"/>
                    </a:ext>
                  </a:extLst>
                </p14:cNvPr>
                <p14:cNvContentPartPr/>
                <p14:nvPr/>
              </p14:nvContentPartPr>
              <p14:xfrm>
                <a:off x="4054746" y="1846237"/>
                <a:ext cx="36000" cy="756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3BD1F73-5275-30AF-9283-18536105D38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45746" y="1837597"/>
                  <a:ext cx="536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F1645B4A-9619-48E8-67F0-034CAF585598}"/>
                    </a:ext>
                  </a:extLst>
                </p14:cNvPr>
                <p14:cNvContentPartPr/>
                <p14:nvPr/>
              </p14:nvContentPartPr>
              <p14:xfrm>
                <a:off x="4163466" y="1686397"/>
                <a:ext cx="203400" cy="1962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F1645B4A-9619-48E8-67F0-034CAF58559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54466" y="1677757"/>
                  <a:ext cx="22104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0C127582-4FDE-708C-98AD-8C9636EBA215}"/>
                    </a:ext>
                  </a:extLst>
                </p14:cNvPr>
                <p14:cNvContentPartPr/>
                <p14:nvPr/>
              </p14:nvContentPartPr>
              <p14:xfrm>
                <a:off x="4385226" y="1562197"/>
                <a:ext cx="73800" cy="4068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0C127582-4FDE-708C-98AD-8C9636EBA21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76586" y="1553197"/>
                  <a:ext cx="91440" cy="42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EB01EE9-E5A8-0BF5-19C3-F3C777838C63}"/>
                    </a:ext>
                  </a:extLst>
                </p14:cNvPr>
                <p14:cNvContentPartPr/>
                <p14:nvPr/>
              </p14:nvContentPartPr>
              <p14:xfrm>
                <a:off x="4592586" y="2034157"/>
                <a:ext cx="14760" cy="255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EB01EE9-E5A8-0BF5-19C3-F3C777838C6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83946" y="2025157"/>
                  <a:ext cx="3240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99F398B-FD93-2E89-C183-EA59C215AA3B}"/>
              </a:ext>
            </a:extLst>
          </p:cNvPr>
          <p:cNvGrpSpPr/>
          <p:nvPr/>
        </p:nvGrpSpPr>
        <p:grpSpPr>
          <a:xfrm>
            <a:off x="5608506" y="905197"/>
            <a:ext cx="302760" cy="516960"/>
            <a:chOff x="5608506" y="905197"/>
            <a:chExt cx="30276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BE2D53D-F1CD-9814-BE31-76A75831275D}"/>
                    </a:ext>
                  </a:extLst>
                </p14:cNvPr>
                <p14:cNvContentPartPr/>
                <p14:nvPr/>
              </p14:nvContentPartPr>
              <p14:xfrm>
                <a:off x="5608506" y="982237"/>
                <a:ext cx="220680" cy="2721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BE2D53D-F1CD-9814-BE31-76A75831275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599866" y="973597"/>
                  <a:ext cx="2383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3596DE0-6A8F-D1B6-0534-CB647F52A449}"/>
                    </a:ext>
                  </a:extLst>
                </p14:cNvPr>
                <p14:cNvContentPartPr/>
                <p14:nvPr/>
              </p14:nvContentPartPr>
              <p14:xfrm>
                <a:off x="5663226" y="905197"/>
                <a:ext cx="98640" cy="5169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3596DE0-6A8F-D1B6-0534-CB647F52A44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654226" y="896197"/>
                  <a:ext cx="116280" cy="53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D26F20A1-E6A9-C2A1-EB43-5FDEC75A8182}"/>
                    </a:ext>
                  </a:extLst>
                </p14:cNvPr>
                <p14:cNvContentPartPr/>
                <p14:nvPr/>
              </p14:nvContentPartPr>
              <p14:xfrm>
                <a:off x="5800026" y="1214437"/>
                <a:ext cx="111240" cy="1893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D26F20A1-E6A9-C2A1-EB43-5FDEC75A818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91026" y="1205797"/>
                  <a:ext cx="128880" cy="20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7A579E25-B2C7-66D8-0FC3-A74EA8EB2181}"/>
              </a:ext>
            </a:extLst>
          </p:cNvPr>
          <p:cNvGrpSpPr/>
          <p:nvPr/>
        </p:nvGrpSpPr>
        <p:grpSpPr>
          <a:xfrm>
            <a:off x="6089466" y="1038397"/>
            <a:ext cx="847800" cy="438840"/>
            <a:chOff x="6089466" y="1038397"/>
            <a:chExt cx="847800" cy="43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AEA72A6-5152-8FF0-6EDB-8CE36EA62DCF}"/>
                    </a:ext>
                  </a:extLst>
                </p14:cNvPr>
                <p14:cNvContentPartPr/>
                <p14:nvPr/>
              </p14:nvContentPartPr>
              <p14:xfrm>
                <a:off x="6089466" y="1127317"/>
                <a:ext cx="71640" cy="3470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AEA72A6-5152-8FF0-6EDB-8CE36EA62DC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080466" y="1118317"/>
                  <a:ext cx="8928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75F6381-CEFD-F293-2028-27FC7BEF0D43}"/>
                    </a:ext>
                  </a:extLst>
                </p14:cNvPr>
                <p14:cNvContentPartPr/>
                <p14:nvPr/>
              </p14:nvContentPartPr>
              <p14:xfrm>
                <a:off x="6265866" y="1197877"/>
                <a:ext cx="92880" cy="1260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75F6381-CEFD-F293-2028-27FC7BEF0D4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257226" y="1189237"/>
                  <a:ext cx="1105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E035796-482B-5F0A-532E-AFE62F22EFA1}"/>
                    </a:ext>
                  </a:extLst>
                </p14:cNvPr>
                <p14:cNvContentPartPr/>
                <p14:nvPr/>
              </p14:nvContentPartPr>
              <p14:xfrm>
                <a:off x="6415626" y="1295797"/>
                <a:ext cx="65160" cy="882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E035796-482B-5F0A-532E-AFE62F22EFA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06626" y="1286797"/>
                  <a:ext cx="828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DB7CE22-D083-AC57-3695-41FD5BB63793}"/>
                    </a:ext>
                  </a:extLst>
                </p14:cNvPr>
                <p14:cNvContentPartPr/>
                <p14:nvPr/>
              </p14:nvContentPartPr>
              <p14:xfrm>
                <a:off x="6462426" y="1204357"/>
                <a:ext cx="144720" cy="1663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DB7CE22-D083-AC57-3695-41FD5BB63793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53786" y="1195357"/>
                  <a:ext cx="1623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1BF4567-B9BA-3D50-DDC8-9DB7D2096D91}"/>
                    </a:ext>
                  </a:extLst>
                </p14:cNvPr>
                <p14:cNvContentPartPr/>
                <p14:nvPr/>
              </p14:nvContentPartPr>
              <p14:xfrm>
                <a:off x="6507066" y="1166197"/>
                <a:ext cx="234720" cy="1681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1BF4567-B9BA-3D50-DDC8-9DB7D2096D9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98426" y="1157197"/>
                  <a:ext cx="25236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EA274D1-70D8-0834-5D43-29CE279B189D}"/>
                    </a:ext>
                  </a:extLst>
                </p14:cNvPr>
                <p14:cNvContentPartPr/>
                <p14:nvPr/>
              </p14:nvContentPartPr>
              <p14:xfrm>
                <a:off x="6778146" y="1038397"/>
                <a:ext cx="159120" cy="4388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EA274D1-70D8-0834-5D43-29CE279B189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769146" y="1029397"/>
                  <a:ext cx="176760" cy="45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1863856-9506-D5E4-DA09-AA4C5CE29EE6}"/>
              </a:ext>
            </a:extLst>
          </p:cNvPr>
          <p:cNvGrpSpPr/>
          <p:nvPr/>
        </p:nvGrpSpPr>
        <p:grpSpPr>
          <a:xfrm>
            <a:off x="7172706" y="1164397"/>
            <a:ext cx="143640" cy="95760"/>
            <a:chOff x="7172706" y="1164397"/>
            <a:chExt cx="143640" cy="95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E90120A-A373-408A-25AD-662C814638F0}"/>
                    </a:ext>
                  </a:extLst>
                </p14:cNvPr>
                <p14:cNvContentPartPr/>
                <p14:nvPr/>
              </p14:nvContentPartPr>
              <p14:xfrm>
                <a:off x="7172706" y="1164397"/>
                <a:ext cx="143640" cy="165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E90120A-A373-408A-25AD-662C814638F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164066" y="1155397"/>
                  <a:ext cx="161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E4A2DD1-1334-1DCB-AB3D-367A03A9AB0F}"/>
                    </a:ext>
                  </a:extLst>
                </p14:cNvPr>
                <p14:cNvContentPartPr/>
                <p14:nvPr/>
              </p14:nvContentPartPr>
              <p14:xfrm>
                <a:off x="7199346" y="1251517"/>
                <a:ext cx="62280" cy="86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E4A2DD1-1334-1DCB-AB3D-367A03A9AB0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190706" y="1242517"/>
                  <a:ext cx="7992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DA5A8AE1-7CA4-3E10-D489-3610BB5E4A12}"/>
              </a:ext>
            </a:extLst>
          </p:cNvPr>
          <p:cNvGrpSpPr/>
          <p:nvPr/>
        </p:nvGrpSpPr>
        <p:grpSpPr>
          <a:xfrm>
            <a:off x="7729626" y="914197"/>
            <a:ext cx="997200" cy="575640"/>
            <a:chOff x="7729626" y="914197"/>
            <a:chExt cx="997200" cy="57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3367EE0-CC04-104E-68FD-6D0E3F811479}"/>
                    </a:ext>
                  </a:extLst>
                </p14:cNvPr>
                <p14:cNvContentPartPr/>
                <p14:nvPr/>
              </p14:nvContentPartPr>
              <p14:xfrm>
                <a:off x="7729626" y="1041997"/>
                <a:ext cx="224640" cy="3078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3367EE0-CC04-104E-68FD-6D0E3F81147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720986" y="1033357"/>
                  <a:ext cx="2422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BF13B16A-1E1F-722B-247F-B3E7C9E14953}"/>
                    </a:ext>
                  </a:extLst>
                </p14:cNvPr>
                <p14:cNvContentPartPr/>
                <p14:nvPr/>
              </p14:nvContentPartPr>
              <p14:xfrm>
                <a:off x="7775346" y="914197"/>
                <a:ext cx="117000" cy="5756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BF13B16A-1E1F-722B-247F-B3E7C9E1495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66346" y="905197"/>
                  <a:ext cx="134640" cy="59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765FC87-F7D6-F46C-989E-C39B0C05C492}"/>
                    </a:ext>
                  </a:extLst>
                </p14:cNvPr>
                <p14:cNvContentPartPr/>
                <p14:nvPr/>
              </p14:nvContentPartPr>
              <p14:xfrm>
                <a:off x="8086746" y="1020397"/>
                <a:ext cx="80640" cy="4104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765FC87-F7D6-F46C-989E-C39B0C05C4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078106" y="1011757"/>
                  <a:ext cx="98280" cy="42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CB25162F-08ED-82B1-A9F8-DCF31C50FEA4}"/>
                    </a:ext>
                  </a:extLst>
                </p14:cNvPr>
                <p14:cNvContentPartPr/>
                <p14:nvPr/>
              </p14:nvContentPartPr>
              <p14:xfrm>
                <a:off x="8232906" y="1189237"/>
                <a:ext cx="79560" cy="1868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CB25162F-08ED-82B1-A9F8-DCF31C50FEA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224266" y="1180597"/>
                  <a:ext cx="9720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46E7DAB-17A6-A83E-8375-D80E45820FDA}"/>
                    </a:ext>
                  </a:extLst>
                </p14:cNvPr>
                <p14:cNvContentPartPr/>
                <p14:nvPr/>
              </p14:nvContentPartPr>
              <p14:xfrm>
                <a:off x="8349546" y="1313437"/>
                <a:ext cx="75600" cy="975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46E7DAB-17A6-A83E-8375-D80E45820FD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340906" y="1304437"/>
                  <a:ext cx="932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CCDAA19-946D-9B3F-3ECA-8B3C508C1AEC}"/>
                    </a:ext>
                  </a:extLst>
                </p14:cNvPr>
                <p14:cNvContentPartPr/>
                <p14:nvPr/>
              </p14:nvContentPartPr>
              <p14:xfrm>
                <a:off x="8504346" y="1215877"/>
                <a:ext cx="125280" cy="15300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CCDAA19-946D-9B3F-3ECA-8B3C508C1AE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495706" y="1206877"/>
                  <a:ext cx="14292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545ACA8-1C32-8724-2A62-728682947050}"/>
                    </a:ext>
                  </a:extLst>
                </p14:cNvPr>
                <p14:cNvContentPartPr/>
                <p14:nvPr/>
              </p14:nvContentPartPr>
              <p14:xfrm>
                <a:off x="8632146" y="1082677"/>
                <a:ext cx="94680" cy="26460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545ACA8-1C32-8724-2A62-72868294705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623146" y="1073677"/>
                  <a:ext cx="112320" cy="28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B35FF25C-235F-C6ED-58EA-06C124969F7D}"/>
                  </a:ext>
                </a:extLst>
              </p14:cNvPr>
              <p14:cNvContentPartPr/>
              <p14:nvPr/>
            </p14:nvContentPartPr>
            <p14:xfrm>
              <a:off x="5111346" y="1126957"/>
              <a:ext cx="153000" cy="1245600"/>
            </p14:xfrm>
          </p:contentPart>
        </mc:Choice>
        <mc:Fallback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B35FF25C-235F-C6ED-58EA-06C124969F7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102346" y="1118317"/>
                <a:ext cx="170640" cy="126324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DEAF75EC-7BEC-E437-3FF1-9DA45D40A55C}"/>
              </a:ext>
            </a:extLst>
          </p:cNvPr>
          <p:cNvGrpSpPr/>
          <p:nvPr/>
        </p:nvGrpSpPr>
        <p:grpSpPr>
          <a:xfrm>
            <a:off x="5546586" y="1908157"/>
            <a:ext cx="1429920" cy="896400"/>
            <a:chOff x="5546586" y="1908157"/>
            <a:chExt cx="1429920" cy="896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361E4247-DD4F-79B1-83C3-BC7A6DA25884}"/>
                    </a:ext>
                  </a:extLst>
                </p14:cNvPr>
                <p14:cNvContentPartPr/>
                <p14:nvPr/>
              </p14:nvContentPartPr>
              <p14:xfrm>
                <a:off x="5546586" y="1908157"/>
                <a:ext cx="55800" cy="6354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361E4247-DD4F-79B1-83C3-BC7A6DA25884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537586" y="1899517"/>
                  <a:ext cx="73440" cy="65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A5C542B7-C899-42B4-AF95-81583DC94E93}"/>
                    </a:ext>
                  </a:extLst>
                </p14:cNvPr>
                <p14:cNvContentPartPr/>
                <p14:nvPr/>
              </p14:nvContentPartPr>
              <p14:xfrm>
                <a:off x="5699226" y="2059357"/>
                <a:ext cx="36360" cy="4834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A5C542B7-C899-42B4-AF95-81583DC94E9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690226" y="2050357"/>
                  <a:ext cx="54000" cy="50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A18A90C-2B6F-7D97-1E9A-F687A91A1A3D}"/>
                    </a:ext>
                  </a:extLst>
                </p14:cNvPr>
                <p14:cNvContentPartPr/>
                <p14:nvPr/>
              </p14:nvContentPartPr>
              <p14:xfrm>
                <a:off x="5690226" y="2124157"/>
                <a:ext cx="71280" cy="331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A18A90C-2B6F-7D97-1E9A-F687A91A1A3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81226" y="2115517"/>
                  <a:ext cx="8892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16377865-041E-D62D-2349-52C4208E1A0C}"/>
                    </a:ext>
                  </a:extLst>
                </p14:cNvPr>
                <p14:cNvContentPartPr/>
                <p14:nvPr/>
              </p14:nvContentPartPr>
              <p14:xfrm>
                <a:off x="5716866" y="2273197"/>
                <a:ext cx="98640" cy="349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16377865-041E-D62D-2349-52C4208E1A0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708226" y="2264557"/>
                  <a:ext cx="116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9FD4EF8-3052-CFF7-7656-56DA2CE73475}"/>
                    </a:ext>
                  </a:extLst>
                </p14:cNvPr>
                <p14:cNvContentPartPr/>
                <p14:nvPr/>
              </p14:nvContentPartPr>
              <p14:xfrm>
                <a:off x="5859066" y="2313157"/>
                <a:ext cx="130680" cy="1645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9FD4EF8-3052-CFF7-7656-56DA2CE7347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50066" y="2304517"/>
                  <a:ext cx="1483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8F541D5-6890-7B73-315A-59A17505374B}"/>
                    </a:ext>
                  </a:extLst>
                </p14:cNvPr>
                <p14:cNvContentPartPr/>
                <p14:nvPr/>
              </p14:nvContentPartPr>
              <p14:xfrm>
                <a:off x="6054186" y="2192557"/>
                <a:ext cx="43920" cy="3870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8F541D5-6890-7B73-315A-59A17505374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45186" y="2183557"/>
                  <a:ext cx="6156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666838E0-2C2C-B0A9-9705-75C5F8FDB295}"/>
                    </a:ext>
                  </a:extLst>
                </p14:cNvPr>
                <p14:cNvContentPartPr/>
                <p14:nvPr/>
              </p14:nvContentPartPr>
              <p14:xfrm>
                <a:off x="6204306" y="2201197"/>
                <a:ext cx="129240" cy="24012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666838E0-2C2C-B0A9-9705-75C5F8FDB29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195666" y="2192557"/>
                  <a:ext cx="146880" cy="25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55E94E39-0A41-BE9F-7BB7-3B62B11B5841}"/>
                    </a:ext>
                  </a:extLst>
                </p14:cNvPr>
                <p14:cNvContentPartPr/>
                <p14:nvPr/>
              </p14:nvContentPartPr>
              <p14:xfrm>
                <a:off x="6424626" y="2361037"/>
                <a:ext cx="28080" cy="957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55E94E39-0A41-BE9F-7BB7-3B62B11B584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415626" y="2352037"/>
                  <a:ext cx="457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77BE752E-16DE-B1EB-F3E5-B9BBD9916A73}"/>
                    </a:ext>
                  </a:extLst>
                </p14:cNvPr>
                <p14:cNvContentPartPr/>
                <p14:nvPr/>
              </p14:nvContentPartPr>
              <p14:xfrm>
                <a:off x="6489426" y="2226757"/>
                <a:ext cx="143280" cy="2682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77BE752E-16DE-B1EB-F3E5-B9BBD9916A7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480426" y="2218117"/>
                  <a:ext cx="1609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775EAFF-7B22-27CA-0F2C-B6495697002A}"/>
                    </a:ext>
                  </a:extLst>
                </p14:cNvPr>
                <p14:cNvContentPartPr/>
                <p14:nvPr/>
              </p14:nvContentPartPr>
              <p14:xfrm>
                <a:off x="6693546" y="2130277"/>
                <a:ext cx="63720" cy="3999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775EAFF-7B22-27CA-0F2C-B6495697002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684546" y="2121637"/>
                  <a:ext cx="81360" cy="41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7E5E8A4-7DA7-D866-876C-26FB09876D1A}"/>
                    </a:ext>
                  </a:extLst>
                </p14:cNvPr>
                <p14:cNvContentPartPr/>
                <p14:nvPr/>
              </p14:nvContentPartPr>
              <p14:xfrm>
                <a:off x="6867066" y="1908157"/>
                <a:ext cx="109440" cy="8964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7E5E8A4-7DA7-D866-876C-26FB09876D1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58066" y="1899517"/>
                  <a:ext cx="127080" cy="91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91312B0-78B6-407B-8774-6AED657A5237}"/>
              </a:ext>
            </a:extLst>
          </p:cNvPr>
          <p:cNvGrpSpPr/>
          <p:nvPr/>
        </p:nvGrpSpPr>
        <p:grpSpPr>
          <a:xfrm>
            <a:off x="7234986" y="2158357"/>
            <a:ext cx="657360" cy="336240"/>
            <a:chOff x="7234986" y="2158357"/>
            <a:chExt cx="657360" cy="336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872ECEA3-7A1E-CC73-4246-ED31BF11E529}"/>
                    </a:ext>
                  </a:extLst>
                </p14:cNvPr>
                <p14:cNvContentPartPr/>
                <p14:nvPr/>
              </p14:nvContentPartPr>
              <p14:xfrm>
                <a:off x="7234986" y="2225677"/>
                <a:ext cx="206280" cy="291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872ECEA3-7A1E-CC73-4246-ED31BF11E52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225986" y="2217037"/>
                  <a:ext cx="2239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D4179785-01A2-96C7-AE3E-132582348135}"/>
                    </a:ext>
                  </a:extLst>
                </p14:cNvPr>
                <p14:cNvContentPartPr/>
                <p14:nvPr/>
              </p14:nvContentPartPr>
              <p14:xfrm>
                <a:off x="7288266" y="2302357"/>
                <a:ext cx="174600" cy="324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D4179785-01A2-96C7-AE3E-13258234813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79626" y="2293717"/>
                  <a:ext cx="1922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D70B8DF5-EF6F-64A3-59E3-0E6DE4DC2FA8}"/>
                    </a:ext>
                  </a:extLst>
                </p14:cNvPr>
                <p14:cNvContentPartPr/>
                <p14:nvPr/>
              </p14:nvContentPartPr>
              <p14:xfrm>
                <a:off x="7618026" y="2158357"/>
                <a:ext cx="174240" cy="2775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D70B8DF5-EF6F-64A3-59E3-0E6DE4DC2FA8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609026" y="2149717"/>
                  <a:ext cx="1918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D7BD2E71-D920-0FCE-13C0-E8DB05ACC36F}"/>
                    </a:ext>
                  </a:extLst>
                </p14:cNvPr>
                <p14:cNvContentPartPr/>
                <p14:nvPr/>
              </p14:nvContentPartPr>
              <p14:xfrm>
                <a:off x="7882986" y="2494237"/>
                <a:ext cx="9360" cy="3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D7BD2E71-D920-0FCE-13C0-E8DB05ACC36F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873986" y="2485237"/>
                  <a:ext cx="27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776813D6-AC84-9366-0205-FCBFA30BDDB4}"/>
              </a:ext>
            </a:extLst>
          </p:cNvPr>
          <p:cNvGrpSpPr/>
          <p:nvPr/>
        </p:nvGrpSpPr>
        <p:grpSpPr>
          <a:xfrm>
            <a:off x="1384626" y="3213157"/>
            <a:ext cx="1479240" cy="605520"/>
            <a:chOff x="1384626" y="3213157"/>
            <a:chExt cx="1479240" cy="605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2A402177-A315-EEBC-6171-9E47484B5376}"/>
                    </a:ext>
                  </a:extLst>
                </p14:cNvPr>
                <p14:cNvContentPartPr/>
                <p14:nvPr/>
              </p14:nvContentPartPr>
              <p14:xfrm>
                <a:off x="1392906" y="3293437"/>
                <a:ext cx="36000" cy="52524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2A402177-A315-EEBC-6171-9E47484B537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384266" y="3284437"/>
                  <a:ext cx="5364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23631847-23B6-F9DB-DF58-940CCB31BA27}"/>
                    </a:ext>
                  </a:extLst>
                </p14:cNvPr>
                <p14:cNvContentPartPr/>
                <p14:nvPr/>
              </p14:nvContentPartPr>
              <p14:xfrm>
                <a:off x="1384626" y="3367237"/>
                <a:ext cx="191520" cy="774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23631847-23B6-F9DB-DF58-940CCB31BA2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375626" y="3358237"/>
                  <a:ext cx="20916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FF7FF9E6-AE76-094E-B166-15FEF2534AFE}"/>
                    </a:ext>
                  </a:extLst>
                </p14:cNvPr>
                <p14:cNvContentPartPr/>
                <p14:nvPr/>
              </p14:nvContentPartPr>
              <p14:xfrm>
                <a:off x="1482186" y="3559477"/>
                <a:ext cx="108000" cy="3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FF7FF9E6-AE76-094E-B166-15FEF2534AF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73546" y="3550837"/>
                  <a:ext cx="125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3DE4E5B7-6168-4EBD-FE88-95CF606672F1}"/>
                    </a:ext>
                  </a:extLst>
                </p14:cNvPr>
                <p14:cNvContentPartPr/>
                <p14:nvPr/>
              </p14:nvContentPartPr>
              <p14:xfrm>
                <a:off x="1741386" y="3582157"/>
                <a:ext cx="132120" cy="1220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3DE4E5B7-6168-4EBD-FE88-95CF606672F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732746" y="3573517"/>
                  <a:ext cx="1497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B1F51AD7-76DC-7F0F-50CE-4B0B7CA7A3C6}"/>
                    </a:ext>
                  </a:extLst>
                </p14:cNvPr>
                <p14:cNvContentPartPr/>
                <p14:nvPr/>
              </p14:nvContentPartPr>
              <p14:xfrm>
                <a:off x="1998786" y="3373357"/>
                <a:ext cx="46080" cy="2966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B1F51AD7-76DC-7F0F-50CE-4B0B7CA7A3C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990146" y="3364357"/>
                  <a:ext cx="6372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AD98D8D0-9C24-6132-D1A8-BD4BEDA718E1}"/>
                    </a:ext>
                  </a:extLst>
                </p14:cNvPr>
                <p14:cNvContentPartPr/>
                <p14:nvPr/>
              </p14:nvContentPartPr>
              <p14:xfrm>
                <a:off x="2156466" y="3397477"/>
                <a:ext cx="127440" cy="1756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AD98D8D0-9C24-6132-D1A8-BD4BEDA718E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47826" y="3388837"/>
                  <a:ext cx="14508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CF7D3FAD-C70B-C66A-6342-50736A395A9E}"/>
                    </a:ext>
                  </a:extLst>
                </p14:cNvPr>
                <p14:cNvContentPartPr/>
                <p14:nvPr/>
              </p14:nvContentPartPr>
              <p14:xfrm>
                <a:off x="2405586" y="3497557"/>
                <a:ext cx="36000" cy="1033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CF7D3FAD-C70B-C66A-6342-50736A395A9E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96586" y="3488557"/>
                  <a:ext cx="536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61F4E23B-B4CF-F415-16F0-D2B39BB1580A}"/>
                    </a:ext>
                  </a:extLst>
                </p14:cNvPr>
                <p14:cNvContentPartPr/>
                <p14:nvPr/>
              </p14:nvContentPartPr>
              <p14:xfrm>
                <a:off x="2564706" y="3346357"/>
                <a:ext cx="154800" cy="23364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61F4E23B-B4CF-F415-16F0-D2B39BB1580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556066" y="3337717"/>
                  <a:ext cx="17244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D2D7780D-C1DB-1F4F-C864-EAF0ED65A9CD}"/>
                    </a:ext>
                  </a:extLst>
                </p14:cNvPr>
                <p14:cNvContentPartPr/>
                <p14:nvPr/>
              </p14:nvContentPartPr>
              <p14:xfrm>
                <a:off x="2693586" y="3213157"/>
                <a:ext cx="170280" cy="4816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D2D7780D-C1DB-1F4F-C864-EAF0ED65A9C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684586" y="3204517"/>
                  <a:ext cx="187920" cy="49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1EE5F34B-9FFD-21BB-4419-101A99749F9C}"/>
              </a:ext>
            </a:extLst>
          </p:cNvPr>
          <p:cNvGrpSpPr/>
          <p:nvPr/>
        </p:nvGrpSpPr>
        <p:grpSpPr>
          <a:xfrm>
            <a:off x="3071226" y="3417637"/>
            <a:ext cx="149400" cy="105840"/>
            <a:chOff x="3071226" y="3417637"/>
            <a:chExt cx="149400" cy="105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75B3B91-4CE2-975F-6C00-55D7DA39A49C}"/>
                    </a:ext>
                  </a:extLst>
                </p14:cNvPr>
                <p14:cNvContentPartPr/>
                <p14:nvPr/>
              </p14:nvContentPartPr>
              <p14:xfrm>
                <a:off x="3071226" y="3417637"/>
                <a:ext cx="149400" cy="3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75B3B91-4CE2-975F-6C00-55D7DA39A49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062586" y="3408637"/>
                  <a:ext cx="167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1BF8694F-28E8-1AAE-78D2-13C65160B75C}"/>
                    </a:ext>
                  </a:extLst>
                </p14:cNvPr>
                <p14:cNvContentPartPr/>
                <p14:nvPr/>
              </p14:nvContentPartPr>
              <p14:xfrm>
                <a:off x="3102906" y="3497557"/>
                <a:ext cx="105480" cy="259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1BF8694F-28E8-1AAE-78D2-13C65160B75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094266" y="3488557"/>
                  <a:ext cx="123120" cy="4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6B604722-7F8D-C36D-45F9-97CF34F51097}"/>
              </a:ext>
            </a:extLst>
          </p:cNvPr>
          <p:cNvGrpSpPr/>
          <p:nvPr/>
        </p:nvGrpSpPr>
        <p:grpSpPr>
          <a:xfrm>
            <a:off x="3539226" y="3006877"/>
            <a:ext cx="1523520" cy="1372680"/>
            <a:chOff x="3539226" y="3006877"/>
            <a:chExt cx="1523520" cy="1372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A78DA6EE-0E7F-3186-103B-D117604F63CA}"/>
                    </a:ext>
                  </a:extLst>
                </p14:cNvPr>
                <p14:cNvContentPartPr/>
                <p14:nvPr/>
              </p14:nvContentPartPr>
              <p14:xfrm>
                <a:off x="3657306" y="3550837"/>
                <a:ext cx="1375200" cy="8964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A78DA6EE-0E7F-3186-103B-D117604F63CA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3648306" y="3541837"/>
                  <a:ext cx="13928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04968B8A-00E4-0D03-1955-E37252EA1D2B}"/>
                    </a:ext>
                  </a:extLst>
                </p14:cNvPr>
                <p14:cNvContentPartPr/>
                <p14:nvPr/>
              </p14:nvContentPartPr>
              <p14:xfrm>
                <a:off x="3941706" y="3009037"/>
                <a:ext cx="18000" cy="47376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04968B8A-00E4-0D03-1955-E37252EA1D2B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932706" y="3000397"/>
                  <a:ext cx="35640" cy="49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4C8824E-9171-DF60-530C-7C2946FA9397}"/>
                    </a:ext>
                  </a:extLst>
                </p14:cNvPr>
                <p14:cNvContentPartPr/>
                <p14:nvPr/>
              </p14:nvContentPartPr>
              <p14:xfrm>
                <a:off x="3941346" y="3006877"/>
                <a:ext cx="148680" cy="914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4C8824E-9171-DF60-530C-7C2946FA939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932346" y="2998237"/>
                  <a:ext cx="16632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8705BF67-9DF4-15D3-E77C-C6FF24DE94BA}"/>
                    </a:ext>
                  </a:extLst>
                </p14:cNvPr>
                <p14:cNvContentPartPr/>
                <p14:nvPr/>
              </p14:nvContentPartPr>
              <p14:xfrm>
                <a:off x="4003266" y="3188677"/>
                <a:ext cx="135720" cy="144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8705BF67-9DF4-15D3-E77C-C6FF24DE94B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994626" y="3180037"/>
                  <a:ext cx="15336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FA6C9D5F-F09C-B28B-1F91-C710938F2F69}"/>
                    </a:ext>
                  </a:extLst>
                </p14:cNvPr>
                <p14:cNvContentPartPr/>
                <p14:nvPr/>
              </p14:nvContentPartPr>
              <p14:xfrm>
                <a:off x="4331946" y="3069517"/>
                <a:ext cx="80280" cy="3560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FA6C9D5F-F09C-B28B-1F91-C710938F2F6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322946" y="3060517"/>
                  <a:ext cx="9792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C719BFE9-E62F-DDFC-459E-56B9712D099F}"/>
                    </a:ext>
                  </a:extLst>
                </p14:cNvPr>
                <p14:cNvContentPartPr/>
                <p14:nvPr/>
              </p14:nvContentPartPr>
              <p14:xfrm>
                <a:off x="4454346" y="3182557"/>
                <a:ext cx="94680" cy="2152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C719BFE9-E62F-DDFC-459E-56B9712D099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445346" y="3173557"/>
                  <a:ext cx="11232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99C328EF-BF91-7476-5CC4-DB7CA83E2253}"/>
                    </a:ext>
                  </a:extLst>
                </p14:cNvPr>
                <p14:cNvContentPartPr/>
                <p14:nvPr/>
              </p14:nvContentPartPr>
              <p14:xfrm>
                <a:off x="4643706" y="3337717"/>
                <a:ext cx="43920" cy="9540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99C328EF-BF91-7476-5CC4-DB7CA83E225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635066" y="3328717"/>
                  <a:ext cx="615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C7F7C936-5740-252A-24DA-3A637978302D}"/>
                    </a:ext>
                  </a:extLst>
                </p14:cNvPr>
                <p14:cNvContentPartPr/>
                <p14:nvPr/>
              </p14:nvContentPartPr>
              <p14:xfrm>
                <a:off x="4758186" y="3208837"/>
                <a:ext cx="157680" cy="1576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C7F7C936-5740-252A-24DA-3A637978302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749186" y="3199837"/>
                  <a:ext cx="17532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CDF5DE25-5EC3-BE8F-EBCC-7D0E99258916}"/>
                    </a:ext>
                  </a:extLst>
                </p14:cNvPr>
                <p14:cNvContentPartPr/>
                <p14:nvPr/>
              </p14:nvContentPartPr>
              <p14:xfrm>
                <a:off x="4990386" y="3088957"/>
                <a:ext cx="72360" cy="33336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CDF5DE25-5EC3-BE8F-EBCC-7D0E9925891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81746" y="3080317"/>
                  <a:ext cx="9000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CC5B3BC3-4B31-4DE0-79D6-A433953486F9}"/>
                    </a:ext>
                  </a:extLst>
                </p14:cNvPr>
                <p14:cNvContentPartPr/>
                <p14:nvPr/>
              </p14:nvContentPartPr>
              <p14:xfrm>
                <a:off x="3790506" y="3728317"/>
                <a:ext cx="46800" cy="55584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CC5B3BC3-4B31-4DE0-79D6-A433953486F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81506" y="3719317"/>
                  <a:ext cx="64440" cy="57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A293EEBD-5DD5-F86C-B398-D380B8BED1D9}"/>
                    </a:ext>
                  </a:extLst>
                </p14:cNvPr>
                <p14:cNvContentPartPr/>
                <p14:nvPr/>
              </p14:nvContentPartPr>
              <p14:xfrm>
                <a:off x="4012626" y="3852517"/>
                <a:ext cx="5760" cy="27288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A293EEBD-5DD5-F86C-B398-D380B8BED1D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003626" y="3843517"/>
                  <a:ext cx="234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8F9A0650-148A-1CCB-23C7-5CA1442B9D60}"/>
                    </a:ext>
                  </a:extLst>
                </p14:cNvPr>
                <p14:cNvContentPartPr/>
                <p14:nvPr/>
              </p14:nvContentPartPr>
              <p14:xfrm>
                <a:off x="3994626" y="3834157"/>
                <a:ext cx="101160" cy="273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8F9A0650-148A-1CCB-23C7-5CA1442B9D60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85986" y="3825517"/>
                  <a:ext cx="118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6AE59723-1E5A-65F2-B1D8-00ADD3D69020}"/>
                    </a:ext>
                  </a:extLst>
                </p14:cNvPr>
                <p14:cNvContentPartPr/>
                <p14:nvPr/>
              </p14:nvContentPartPr>
              <p14:xfrm>
                <a:off x="4021266" y="3985717"/>
                <a:ext cx="68040" cy="3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6AE59723-1E5A-65F2-B1D8-00ADD3D6902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012266" y="3976717"/>
                  <a:ext cx="85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182DC86-5E85-6A1A-2B5A-4EA10812645E}"/>
                    </a:ext>
                  </a:extLst>
                </p14:cNvPr>
                <p14:cNvContentPartPr/>
                <p14:nvPr/>
              </p14:nvContentPartPr>
              <p14:xfrm>
                <a:off x="4162746" y="3834877"/>
                <a:ext cx="80640" cy="28800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182DC86-5E85-6A1A-2B5A-4EA10812645E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154106" y="3826237"/>
                  <a:ext cx="9828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814F8BF1-18EF-E0D3-83A2-D8F2FC2279A3}"/>
                    </a:ext>
                  </a:extLst>
                </p14:cNvPr>
                <p14:cNvContentPartPr/>
                <p14:nvPr/>
              </p14:nvContentPartPr>
              <p14:xfrm>
                <a:off x="4277586" y="3927397"/>
                <a:ext cx="79200" cy="1717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814F8BF1-18EF-E0D3-83A2-D8F2FC2279A3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268946" y="3918757"/>
                  <a:ext cx="9684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D13CDD02-779D-26FA-9615-3A659E32D038}"/>
                    </a:ext>
                  </a:extLst>
                </p14:cNvPr>
                <p14:cNvContentPartPr/>
                <p14:nvPr/>
              </p14:nvContentPartPr>
              <p14:xfrm>
                <a:off x="4430946" y="4065637"/>
                <a:ext cx="61560" cy="673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D13CDD02-779D-26FA-9615-3A659E32D03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422306" y="4056637"/>
                  <a:ext cx="792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CF1185C8-1988-EF5E-5824-354917279500}"/>
                    </a:ext>
                  </a:extLst>
                </p14:cNvPr>
                <p14:cNvContentPartPr/>
                <p14:nvPr/>
              </p14:nvContentPartPr>
              <p14:xfrm>
                <a:off x="4597626" y="3923437"/>
                <a:ext cx="108000" cy="1346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CF1185C8-1988-EF5E-5824-35491727950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4588986" y="3914797"/>
                  <a:ext cx="1256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C935E4CB-CD6E-F4BB-DF2A-E664E71A62C3}"/>
                    </a:ext>
                  </a:extLst>
                </p14:cNvPr>
                <p14:cNvContentPartPr/>
                <p14:nvPr/>
              </p14:nvContentPartPr>
              <p14:xfrm>
                <a:off x="4704906" y="3870157"/>
                <a:ext cx="80640" cy="3038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C935E4CB-CD6E-F4BB-DF2A-E664E71A62C3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4695906" y="3861517"/>
                  <a:ext cx="982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2D15AF91-2873-E101-242D-FC12540BA592}"/>
                    </a:ext>
                  </a:extLst>
                </p14:cNvPr>
                <p14:cNvContentPartPr/>
                <p14:nvPr/>
              </p14:nvContentPartPr>
              <p14:xfrm>
                <a:off x="4891386" y="3754597"/>
                <a:ext cx="360" cy="6249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2D15AF91-2873-E101-242D-FC12540BA59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4882386" y="3745957"/>
                  <a:ext cx="18000" cy="64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C534F0E0-6412-CD01-EEFC-3A21DA2C435D}"/>
                    </a:ext>
                  </a:extLst>
                </p14:cNvPr>
                <p14:cNvContentPartPr/>
                <p14:nvPr/>
              </p14:nvContentPartPr>
              <p14:xfrm>
                <a:off x="3539226" y="3034597"/>
                <a:ext cx="162720" cy="26172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C534F0E0-6412-CD01-EEFC-3A21DA2C435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30586" y="3025597"/>
                  <a:ext cx="1803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4B431B6C-A97E-6239-07F7-60E59F16CE1E}"/>
                    </a:ext>
                  </a:extLst>
                </p14:cNvPr>
                <p14:cNvContentPartPr/>
                <p14:nvPr/>
              </p14:nvContentPartPr>
              <p14:xfrm>
                <a:off x="3790506" y="3186877"/>
                <a:ext cx="360" cy="3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4B431B6C-A97E-6239-07F7-60E59F16CE1E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781506" y="31778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818358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Phase Angle &amp; Shape Information</a:t>
            </a:r>
            <a:endParaRPr lang="zh-CN" altLang="en-US" dirty="0"/>
          </a:p>
        </p:txBody>
      </p:sp>
      <p:grpSp>
        <p:nvGrpSpPr>
          <p:cNvPr id="38915" name="Group 3"/>
          <p:cNvGrpSpPr>
            <a:grpSpLocks noChangeAspect="1"/>
          </p:cNvGrpSpPr>
          <p:nvPr/>
        </p:nvGrpSpPr>
        <p:grpSpPr bwMode="auto">
          <a:xfrm>
            <a:off x="1979712" y="1518215"/>
            <a:ext cx="5873576" cy="5339785"/>
            <a:chOff x="1312" y="1008"/>
            <a:chExt cx="3136" cy="2851"/>
          </a:xfrm>
        </p:grpSpPr>
        <p:sp>
          <p:nvSpPr>
            <p:cNvPr id="38914" name="AutoShape 2"/>
            <p:cNvSpPr>
              <a:spLocks noChangeAspect="1" noChangeArrowheads="1" noTextEdit="1"/>
            </p:cNvSpPr>
            <p:nvPr/>
          </p:nvSpPr>
          <p:spPr bwMode="auto">
            <a:xfrm>
              <a:off x="1312" y="1008"/>
              <a:ext cx="3136" cy="285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38916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12" y="1008"/>
              <a:ext cx="3139" cy="28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A7E9F0F1-1B26-363F-96B6-5F6F945E1FEC}"/>
              </a:ext>
            </a:extLst>
          </p:cNvPr>
          <p:cNvGrpSpPr/>
          <p:nvPr/>
        </p:nvGrpSpPr>
        <p:grpSpPr>
          <a:xfrm>
            <a:off x="567786" y="3070597"/>
            <a:ext cx="1009440" cy="1137960"/>
            <a:chOff x="567786" y="3070597"/>
            <a:chExt cx="1009440" cy="113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96C33BE-27EB-3B76-5164-70DC792C51EA}"/>
                    </a:ext>
                  </a:extLst>
                </p14:cNvPr>
                <p14:cNvContentPartPr/>
                <p14:nvPr/>
              </p14:nvContentPartPr>
              <p14:xfrm>
                <a:off x="567786" y="3151237"/>
                <a:ext cx="45000" cy="7952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96C33BE-27EB-3B76-5164-70DC792C51E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59146" y="3142237"/>
                  <a:ext cx="62640" cy="81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4DAE8473-CCC4-8E85-F68B-42484A7B52E8}"/>
                    </a:ext>
                  </a:extLst>
                </p14:cNvPr>
                <p14:cNvContentPartPr/>
                <p14:nvPr/>
              </p14:nvContentPartPr>
              <p14:xfrm>
                <a:off x="612066" y="3070597"/>
                <a:ext cx="826920" cy="554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4DAE8473-CCC4-8E85-F68B-42484A7B52E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03426" y="3061597"/>
                  <a:ext cx="84456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1B2B788-82EC-A914-3608-99B162F4EBD4}"/>
                    </a:ext>
                  </a:extLst>
                </p14:cNvPr>
                <p14:cNvContentPartPr/>
                <p14:nvPr/>
              </p14:nvContentPartPr>
              <p14:xfrm>
                <a:off x="1393626" y="3088597"/>
                <a:ext cx="183600" cy="10285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1B2B788-82EC-A914-3608-99B162F4EBD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4626" y="3079957"/>
                  <a:ext cx="201240" cy="10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5D488AE-B013-A53D-F167-4FE2D956BD02}"/>
                    </a:ext>
                  </a:extLst>
                </p14:cNvPr>
                <p14:cNvContentPartPr/>
                <p14:nvPr/>
              </p14:nvContentPartPr>
              <p14:xfrm>
                <a:off x="621066" y="3905797"/>
                <a:ext cx="901800" cy="3027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5D488AE-B013-A53D-F167-4FE2D956BD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12426" y="3896797"/>
                  <a:ext cx="919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A6DAEFF-F7EB-8EA6-2565-374C1FBD7FEE}"/>
                    </a:ext>
                  </a:extLst>
                </p14:cNvPr>
                <p14:cNvContentPartPr/>
                <p14:nvPr/>
              </p14:nvContentPartPr>
              <p14:xfrm>
                <a:off x="940746" y="3479557"/>
                <a:ext cx="62280" cy="42264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A6DAEFF-F7EB-8EA6-2565-374C1FBD7FE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931746" y="3470917"/>
                  <a:ext cx="7992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0F6A539-F63A-59DA-284F-5A807EF0E260}"/>
                    </a:ext>
                  </a:extLst>
                </p14:cNvPr>
                <p14:cNvContentPartPr/>
                <p14:nvPr/>
              </p14:nvContentPartPr>
              <p14:xfrm>
                <a:off x="931746" y="3417637"/>
                <a:ext cx="267120" cy="4460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0F6A539-F63A-59DA-284F-5A807EF0E26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923106" y="3408637"/>
                  <a:ext cx="284760" cy="46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5790CAC-B248-BBC3-C6B0-DBAC2E2EC548}"/>
                    </a:ext>
                  </a:extLst>
                </p14:cNvPr>
                <p14:cNvContentPartPr/>
                <p14:nvPr/>
              </p14:nvContentPartPr>
              <p14:xfrm>
                <a:off x="1036866" y="3896077"/>
                <a:ext cx="163800" cy="367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5790CAC-B248-BBC3-C6B0-DBAC2E2EC54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27866" y="3887437"/>
                  <a:ext cx="1814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D531A63-6A1D-3024-DAEF-B0923AF09A9F}"/>
                    </a:ext>
                  </a:extLst>
                </p14:cNvPr>
                <p14:cNvContentPartPr/>
                <p14:nvPr/>
              </p14:nvContentPartPr>
              <p14:xfrm>
                <a:off x="736266" y="3222157"/>
                <a:ext cx="142560" cy="3675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D531A63-6A1D-3024-DAEF-B0923AF09A9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27626" y="3213517"/>
                  <a:ext cx="1602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C3E8C7E9-1ED7-7600-F957-ADC96DE88CD7}"/>
                    </a:ext>
                  </a:extLst>
                </p14:cNvPr>
                <p14:cNvContentPartPr/>
                <p14:nvPr/>
              </p14:nvContentPartPr>
              <p14:xfrm>
                <a:off x="752106" y="3506557"/>
                <a:ext cx="171000" cy="3067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C3E8C7E9-1ED7-7600-F957-ADC96DE88C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43106" y="3497557"/>
                  <a:ext cx="18864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A0EFEED-FBC6-8F35-5488-4D5445AA44ED}"/>
                    </a:ext>
                  </a:extLst>
                </p14:cNvPr>
                <p14:cNvContentPartPr/>
                <p14:nvPr/>
              </p14:nvContentPartPr>
              <p14:xfrm>
                <a:off x="733746" y="3879157"/>
                <a:ext cx="145800" cy="2941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A0EFEED-FBC6-8F35-5488-4D5445AA44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4746" y="3870517"/>
                  <a:ext cx="16344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8ADB619-CA78-77C0-F631-89A9EAA779E9}"/>
                    </a:ext>
                  </a:extLst>
                </p14:cNvPr>
                <p14:cNvContentPartPr/>
                <p14:nvPr/>
              </p14:nvContentPartPr>
              <p14:xfrm>
                <a:off x="967386" y="3923437"/>
                <a:ext cx="276480" cy="1872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8ADB619-CA78-77C0-F631-89A9EAA779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58746" y="3914797"/>
                  <a:ext cx="2941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AE304A9-777F-72D2-A444-02FEE010C0EB}"/>
                    </a:ext>
                  </a:extLst>
                </p14:cNvPr>
                <p14:cNvContentPartPr/>
                <p14:nvPr/>
              </p14:nvContentPartPr>
              <p14:xfrm>
                <a:off x="1319106" y="3719677"/>
                <a:ext cx="101160" cy="2192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AE304A9-777F-72D2-A444-02FEE010C0E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310466" y="3710677"/>
                  <a:ext cx="11880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6253F019-119F-FDC8-D7E9-2DA3B10F46CA}"/>
                    </a:ext>
                  </a:extLst>
                </p14:cNvPr>
                <p14:cNvContentPartPr/>
                <p14:nvPr/>
              </p14:nvContentPartPr>
              <p14:xfrm>
                <a:off x="1288146" y="3302077"/>
                <a:ext cx="87840" cy="2192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6253F019-119F-FDC8-D7E9-2DA3B10F46C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79506" y="3293437"/>
                  <a:ext cx="10548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288D9CB3-6813-9E36-1DAF-C2B22FD4776F}"/>
                    </a:ext>
                  </a:extLst>
                </p14:cNvPr>
                <p14:cNvContentPartPr/>
                <p14:nvPr/>
              </p14:nvContentPartPr>
              <p14:xfrm>
                <a:off x="1056666" y="3124597"/>
                <a:ext cx="177120" cy="2696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288D9CB3-6813-9E36-1DAF-C2B22FD4776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048026" y="3115957"/>
                  <a:ext cx="19476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B6111919-5519-F2CB-FB99-337898DD4792}"/>
              </a:ext>
            </a:extLst>
          </p:cNvPr>
          <p:cNvGrpSpPr/>
          <p:nvPr/>
        </p:nvGrpSpPr>
        <p:grpSpPr>
          <a:xfrm>
            <a:off x="556986" y="1340077"/>
            <a:ext cx="1067760" cy="1468440"/>
            <a:chOff x="556986" y="1340077"/>
            <a:chExt cx="1067760" cy="146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1C3754D-80C2-185A-13F2-9206C77A4C12}"/>
                    </a:ext>
                  </a:extLst>
                </p14:cNvPr>
                <p14:cNvContentPartPr/>
                <p14:nvPr/>
              </p14:nvContentPartPr>
              <p14:xfrm>
                <a:off x="556986" y="1419997"/>
                <a:ext cx="29160" cy="8470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1C3754D-80C2-185A-13F2-9206C77A4C1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8346" y="1411357"/>
                  <a:ext cx="46800" cy="86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B8D6AB99-E582-4897-5ACB-9AFD04DA1194}"/>
                    </a:ext>
                  </a:extLst>
                </p14:cNvPr>
                <p14:cNvContentPartPr/>
                <p14:nvPr/>
              </p14:nvContentPartPr>
              <p14:xfrm>
                <a:off x="639066" y="1340077"/>
                <a:ext cx="873360" cy="367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B8D6AB99-E582-4897-5ACB-9AFD04DA119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0066" y="1331077"/>
                  <a:ext cx="891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C6F0BBF-DDC7-32F6-8C97-83C9CCDB15C8}"/>
                    </a:ext>
                  </a:extLst>
                </p14:cNvPr>
                <p14:cNvContentPartPr/>
                <p14:nvPr/>
              </p14:nvContentPartPr>
              <p14:xfrm>
                <a:off x="569586" y="2201197"/>
                <a:ext cx="16560" cy="15588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C6F0BBF-DDC7-32F6-8C97-83C9CCDB15C8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0586" y="2192557"/>
                  <a:ext cx="34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D749DC5-4E1E-055E-B318-ABF38D6262BE}"/>
                    </a:ext>
                  </a:extLst>
                </p14:cNvPr>
                <p14:cNvContentPartPr/>
                <p14:nvPr/>
              </p14:nvContentPartPr>
              <p14:xfrm>
                <a:off x="585786" y="2342677"/>
                <a:ext cx="1038960" cy="10188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D749DC5-4E1E-055E-B318-ABF38D6262B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76786" y="2334037"/>
                  <a:ext cx="10566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016D30D-10CA-080F-B8CF-ABABFE112A5A}"/>
                    </a:ext>
                  </a:extLst>
                </p14:cNvPr>
                <p14:cNvContentPartPr/>
                <p14:nvPr/>
              </p14:nvContentPartPr>
              <p14:xfrm>
                <a:off x="924186" y="1623757"/>
                <a:ext cx="318960" cy="3052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016D30D-10CA-080F-B8CF-ABABFE112A5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915186" y="1615117"/>
                  <a:ext cx="3366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6D35B7C-1A25-2E03-D458-27D55A062E8D}"/>
                    </a:ext>
                  </a:extLst>
                </p14:cNvPr>
                <p14:cNvContentPartPr/>
                <p14:nvPr/>
              </p14:nvContentPartPr>
              <p14:xfrm>
                <a:off x="977106" y="1943797"/>
                <a:ext cx="61560" cy="2844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6D35B7C-1A25-2E03-D458-27D55A062E8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68106" y="1935157"/>
                  <a:ext cx="7920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C50E4766-5B79-5666-0C0A-6E5F7DBD3D1F}"/>
                    </a:ext>
                  </a:extLst>
                </p14:cNvPr>
                <p14:cNvContentPartPr/>
                <p14:nvPr/>
              </p14:nvContentPartPr>
              <p14:xfrm>
                <a:off x="1127226" y="1997077"/>
                <a:ext cx="123120" cy="3808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C50E4766-5B79-5666-0C0A-6E5F7DBD3D1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118226" y="1988437"/>
                  <a:ext cx="1407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7C22B4D-9999-7209-7E80-9D7E631FAF0B}"/>
                    </a:ext>
                  </a:extLst>
                </p14:cNvPr>
                <p14:cNvContentPartPr/>
                <p14:nvPr/>
              </p14:nvContentPartPr>
              <p14:xfrm>
                <a:off x="1482186" y="1349077"/>
                <a:ext cx="82080" cy="11923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7C22B4D-9999-7209-7E80-9D7E631FAF0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473546" y="1340077"/>
                  <a:ext cx="99720" cy="12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2C9AF68-26A5-E0E4-255D-D9214A8A9205}"/>
                    </a:ext>
                  </a:extLst>
                </p14:cNvPr>
                <p14:cNvContentPartPr/>
                <p14:nvPr/>
              </p14:nvContentPartPr>
              <p14:xfrm>
                <a:off x="699186" y="2570557"/>
                <a:ext cx="106560" cy="129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2C9AF68-26A5-E0E4-255D-D9214A8A920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0186" y="2561917"/>
                  <a:ext cx="1242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8000706-06EF-B230-6D2C-6C95D0626526}"/>
                    </a:ext>
                  </a:extLst>
                </p14:cNvPr>
                <p14:cNvContentPartPr/>
                <p14:nvPr/>
              </p14:nvContentPartPr>
              <p14:xfrm>
                <a:off x="718986" y="2529877"/>
                <a:ext cx="44640" cy="2016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8000706-06EF-B230-6D2C-6C95D062652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09986" y="2520877"/>
                  <a:ext cx="622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A89E8B7-3AD7-CCF4-19F9-9BC6909BD7E9}"/>
                    </a:ext>
                  </a:extLst>
                </p14:cNvPr>
                <p14:cNvContentPartPr/>
                <p14:nvPr/>
              </p14:nvContentPartPr>
              <p14:xfrm>
                <a:off x="842826" y="2645077"/>
                <a:ext cx="360" cy="5220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A89E8B7-3AD7-CCF4-19F9-9BC6909BD7E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4186" y="2636437"/>
                  <a:ext cx="1800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9B129080-8F8D-5C0F-5CEE-334CE23FA0F2}"/>
                    </a:ext>
                  </a:extLst>
                </p14:cNvPr>
                <p14:cNvContentPartPr/>
                <p14:nvPr/>
              </p14:nvContentPartPr>
              <p14:xfrm>
                <a:off x="914826" y="2547517"/>
                <a:ext cx="52920" cy="1209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9B129080-8F8D-5C0F-5CEE-334CE23FA0F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5826" y="2538517"/>
                  <a:ext cx="705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C575100-A03B-DB84-57EF-DE39B726CFAB}"/>
                    </a:ext>
                  </a:extLst>
                </p14:cNvPr>
                <p14:cNvContentPartPr/>
                <p14:nvPr/>
              </p14:nvContentPartPr>
              <p14:xfrm>
                <a:off x="1003026" y="2557957"/>
                <a:ext cx="88200" cy="1429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C575100-A03B-DB84-57EF-DE39B726CFA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94386" y="2549317"/>
                  <a:ext cx="105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45793B6D-8671-212A-47C7-D6A1ED789051}"/>
                    </a:ext>
                  </a:extLst>
                </p14:cNvPr>
                <p14:cNvContentPartPr/>
                <p14:nvPr/>
              </p14:nvContentPartPr>
              <p14:xfrm>
                <a:off x="997986" y="2529877"/>
                <a:ext cx="93960" cy="1922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45793B6D-8671-212A-47C7-D6A1ED7890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9346" y="2520877"/>
                  <a:ext cx="11160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0FA78B0-9B11-5B22-A920-D8A2D7406AA2}"/>
                    </a:ext>
                  </a:extLst>
                </p14:cNvPr>
                <p14:cNvContentPartPr/>
                <p14:nvPr/>
              </p14:nvContentPartPr>
              <p14:xfrm>
                <a:off x="1126146" y="2672077"/>
                <a:ext cx="27720" cy="450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0FA78B0-9B11-5B22-A920-D8A2D7406AA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17506" y="2663077"/>
                  <a:ext cx="453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D3CB120-6A15-4A87-60FD-08F1A7D070A1}"/>
                    </a:ext>
                  </a:extLst>
                </p14:cNvPr>
                <p14:cNvContentPartPr/>
                <p14:nvPr/>
              </p14:nvContentPartPr>
              <p14:xfrm>
                <a:off x="1242786" y="2538877"/>
                <a:ext cx="82440" cy="1537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D3CB120-6A15-4A87-60FD-08F1A7D070A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33786" y="2529877"/>
                  <a:ext cx="1000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E1A8F422-371D-473D-F1FA-D4C60D30741D}"/>
                    </a:ext>
                  </a:extLst>
                </p14:cNvPr>
                <p14:cNvContentPartPr/>
                <p14:nvPr/>
              </p14:nvContentPartPr>
              <p14:xfrm>
                <a:off x="1295706" y="2503237"/>
                <a:ext cx="87480" cy="30528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E1A8F422-371D-473D-F1FA-D4C60D30741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87066" y="2494237"/>
                  <a:ext cx="105120" cy="32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9E6CCA1-DECB-2290-36A5-8B31FD059B2F}"/>
              </a:ext>
            </a:extLst>
          </p:cNvPr>
          <p:cNvGrpSpPr/>
          <p:nvPr/>
        </p:nvGrpSpPr>
        <p:grpSpPr>
          <a:xfrm>
            <a:off x="745266" y="4287757"/>
            <a:ext cx="786960" cy="385200"/>
            <a:chOff x="745266" y="4287757"/>
            <a:chExt cx="786960" cy="385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CF1E7B7-81B5-2462-50BF-B83922AE4708}"/>
                    </a:ext>
                  </a:extLst>
                </p14:cNvPr>
                <p14:cNvContentPartPr/>
                <p14:nvPr/>
              </p14:nvContentPartPr>
              <p14:xfrm>
                <a:off x="745266" y="4365877"/>
                <a:ext cx="99720" cy="201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CF1E7B7-81B5-2462-50BF-B83922AE4708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36626" y="4357237"/>
                  <a:ext cx="117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BA2899C2-2989-6595-DF4A-DB078CE8A702}"/>
                    </a:ext>
                  </a:extLst>
                </p14:cNvPr>
                <p14:cNvContentPartPr/>
                <p14:nvPr/>
              </p14:nvContentPartPr>
              <p14:xfrm>
                <a:off x="782706" y="4314037"/>
                <a:ext cx="43560" cy="3211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BA2899C2-2989-6595-DF4A-DB078CE8A702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74066" y="4305397"/>
                  <a:ext cx="6120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CC6382F2-DA7D-0AE1-A686-683C6D020564}"/>
                    </a:ext>
                  </a:extLst>
                </p14:cNvPr>
                <p14:cNvContentPartPr/>
                <p14:nvPr/>
              </p14:nvContentPartPr>
              <p14:xfrm>
                <a:off x="896466" y="4530397"/>
                <a:ext cx="115560" cy="1306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CC6382F2-DA7D-0AE1-A686-683C6D02056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87466" y="4521397"/>
                  <a:ext cx="1332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7543F115-584B-A884-2A1E-7D29B3E33715}"/>
                    </a:ext>
                  </a:extLst>
                </p14:cNvPr>
                <p14:cNvContentPartPr/>
                <p14:nvPr/>
              </p14:nvContentPartPr>
              <p14:xfrm>
                <a:off x="1054506" y="4287757"/>
                <a:ext cx="64080" cy="2620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7543F115-584B-A884-2A1E-7D29B3E33715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45506" y="4278757"/>
                  <a:ext cx="8172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1C63AC5-4D4A-9455-810D-0093870A0AEE}"/>
                    </a:ext>
                  </a:extLst>
                </p14:cNvPr>
                <p14:cNvContentPartPr/>
                <p14:nvPr/>
              </p14:nvContentPartPr>
              <p14:xfrm>
                <a:off x="1135866" y="4412677"/>
                <a:ext cx="142560" cy="1821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1C63AC5-4D4A-9455-810D-0093870A0AE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127226" y="4404037"/>
                  <a:ext cx="1602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9723C99-5BFD-5AA6-BACA-9504172C7BC5}"/>
                    </a:ext>
                  </a:extLst>
                </p14:cNvPr>
                <p14:cNvContentPartPr/>
                <p14:nvPr/>
              </p14:nvContentPartPr>
              <p14:xfrm>
                <a:off x="1152066" y="4349677"/>
                <a:ext cx="99720" cy="2581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9723C99-5BFD-5AA6-BACA-9504172C7BC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43426" y="4340677"/>
                  <a:ext cx="11736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159AB110-1C7E-7B1C-F648-75E1388BD853}"/>
                    </a:ext>
                  </a:extLst>
                </p14:cNvPr>
                <p14:cNvContentPartPr/>
                <p14:nvPr/>
              </p14:nvContentPartPr>
              <p14:xfrm>
                <a:off x="1301106" y="4544797"/>
                <a:ext cx="3960" cy="6660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159AB110-1C7E-7B1C-F648-75E1388BD85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292466" y="4536157"/>
                  <a:ext cx="2160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8FBC398-CBBF-6B26-8A92-13602458B733}"/>
                    </a:ext>
                  </a:extLst>
                </p14:cNvPr>
                <p14:cNvContentPartPr/>
                <p14:nvPr/>
              </p14:nvContentPartPr>
              <p14:xfrm>
                <a:off x="1409106" y="4332037"/>
                <a:ext cx="123120" cy="3409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8FBC398-CBBF-6B26-8A92-13602458B73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00466" y="4323037"/>
                  <a:ext cx="140760" cy="35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9E91CE4C-75C2-9BDC-5837-8A003B14ED16}"/>
              </a:ext>
            </a:extLst>
          </p:cNvPr>
          <p:cNvGrpSpPr/>
          <p:nvPr/>
        </p:nvGrpSpPr>
        <p:grpSpPr>
          <a:xfrm>
            <a:off x="1810506" y="1618357"/>
            <a:ext cx="556200" cy="130680"/>
            <a:chOff x="1810506" y="1618357"/>
            <a:chExt cx="556200" cy="130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17D5AC5-C744-FE6D-79A9-A9AE3B1726B9}"/>
                    </a:ext>
                  </a:extLst>
                </p14:cNvPr>
                <p14:cNvContentPartPr/>
                <p14:nvPr/>
              </p14:nvContentPartPr>
              <p14:xfrm>
                <a:off x="1810506" y="1712317"/>
                <a:ext cx="543600" cy="3672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17D5AC5-C744-FE6D-79A9-A9AE3B1726B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801866" y="1703677"/>
                  <a:ext cx="56124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78E7DB1-6553-44F5-5FB3-0EF9FACCF3A3}"/>
                    </a:ext>
                  </a:extLst>
                </p14:cNvPr>
                <p14:cNvContentPartPr/>
                <p14:nvPr/>
              </p14:nvContentPartPr>
              <p14:xfrm>
                <a:off x="2299026" y="1618357"/>
                <a:ext cx="67680" cy="11808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78E7DB1-6553-44F5-5FB3-0EF9FACCF3A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290026" y="1609717"/>
                  <a:ext cx="8532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18233A2-27C4-ABDC-5C81-8B661E68B44B}"/>
              </a:ext>
            </a:extLst>
          </p:cNvPr>
          <p:cNvGrpSpPr/>
          <p:nvPr/>
        </p:nvGrpSpPr>
        <p:grpSpPr>
          <a:xfrm>
            <a:off x="2618706" y="1340437"/>
            <a:ext cx="941400" cy="497520"/>
            <a:chOff x="2618706" y="1340437"/>
            <a:chExt cx="941400" cy="497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D14A22C6-EB56-F386-A99A-DE4588D446C3}"/>
                    </a:ext>
                  </a:extLst>
                </p14:cNvPr>
                <p14:cNvContentPartPr/>
                <p14:nvPr/>
              </p14:nvContentPartPr>
              <p14:xfrm>
                <a:off x="2627346" y="1473637"/>
                <a:ext cx="28080" cy="29628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D14A22C6-EB56-F386-A99A-DE4588D446C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618706" y="1464637"/>
                  <a:ext cx="4572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A9AB630-128F-7225-36A2-655EAF94BBAF}"/>
                    </a:ext>
                  </a:extLst>
                </p14:cNvPr>
                <p14:cNvContentPartPr/>
                <p14:nvPr/>
              </p14:nvContentPartPr>
              <p14:xfrm>
                <a:off x="2618706" y="1490197"/>
                <a:ext cx="121320" cy="277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A9AB630-128F-7225-36A2-655EAF94BBA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609706" y="1481557"/>
                  <a:ext cx="1389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8CB1A14-E347-CB09-1D04-6931A9559EB5}"/>
                    </a:ext>
                  </a:extLst>
                </p14:cNvPr>
                <p14:cNvContentPartPr/>
                <p14:nvPr/>
              </p14:nvContentPartPr>
              <p14:xfrm>
                <a:off x="2636346" y="1610437"/>
                <a:ext cx="117360" cy="1404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8CB1A14-E347-CB09-1D04-6931A9559EB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27706" y="1601437"/>
                  <a:ext cx="13500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AEF6614F-6CFA-A27F-B557-D275959089DF}"/>
                    </a:ext>
                  </a:extLst>
                </p14:cNvPr>
                <p14:cNvContentPartPr/>
                <p14:nvPr/>
              </p14:nvContentPartPr>
              <p14:xfrm>
                <a:off x="2804826" y="1686397"/>
                <a:ext cx="360" cy="709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AEF6614F-6CFA-A27F-B557-D275959089D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796186" y="1677757"/>
                  <a:ext cx="180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6CE70C5-860C-680B-0481-5746A5FE9023}"/>
                    </a:ext>
                  </a:extLst>
                </p14:cNvPr>
                <p14:cNvContentPartPr/>
                <p14:nvPr/>
              </p14:nvContentPartPr>
              <p14:xfrm>
                <a:off x="2963586" y="1491277"/>
                <a:ext cx="54720" cy="2214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6CE70C5-860C-680B-0481-5746A5FE902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954586" y="1482277"/>
                  <a:ext cx="723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F96C506-1A7A-36AF-D593-4C1AE5E2A216}"/>
                    </a:ext>
                  </a:extLst>
                </p14:cNvPr>
                <p14:cNvContentPartPr/>
                <p14:nvPr/>
              </p14:nvContentPartPr>
              <p14:xfrm>
                <a:off x="3051426" y="1579837"/>
                <a:ext cx="88200" cy="1432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F96C506-1A7A-36AF-D593-4C1AE5E2A21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042786" y="1570837"/>
                  <a:ext cx="1058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C8ABBAFD-C32F-4C0B-E46E-ED12415211CD}"/>
                    </a:ext>
                  </a:extLst>
                </p14:cNvPr>
                <p14:cNvContentPartPr/>
                <p14:nvPr/>
              </p14:nvContentPartPr>
              <p14:xfrm>
                <a:off x="3196866" y="1651117"/>
                <a:ext cx="34560" cy="950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C8ABBAFD-C32F-4C0B-E46E-ED12415211C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87866" y="1642117"/>
                  <a:ext cx="52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9FB0093C-3051-D0E2-B5B2-7B7606E5E084}"/>
                    </a:ext>
                  </a:extLst>
                </p14:cNvPr>
                <p14:cNvContentPartPr/>
                <p14:nvPr/>
              </p14:nvContentPartPr>
              <p14:xfrm>
                <a:off x="3319266" y="1481917"/>
                <a:ext cx="143280" cy="2347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9FB0093C-3051-D0E2-B5B2-7B7606E5E08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310626" y="1472917"/>
                  <a:ext cx="160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67DEB9BA-B248-F68D-BA3F-A1AD748C6FBA}"/>
                    </a:ext>
                  </a:extLst>
                </p14:cNvPr>
                <p14:cNvContentPartPr/>
                <p14:nvPr/>
              </p14:nvContentPartPr>
              <p14:xfrm>
                <a:off x="3435186" y="1340437"/>
                <a:ext cx="124920" cy="4975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67DEB9BA-B248-F68D-BA3F-A1AD748C6FB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426546" y="1331437"/>
                  <a:ext cx="142560" cy="51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E1114BE7-CBFE-ADE8-E84C-5B1BACE502E6}"/>
              </a:ext>
            </a:extLst>
          </p:cNvPr>
          <p:cNvGrpSpPr/>
          <p:nvPr/>
        </p:nvGrpSpPr>
        <p:grpSpPr>
          <a:xfrm>
            <a:off x="1828506" y="3657037"/>
            <a:ext cx="1462320" cy="551880"/>
            <a:chOff x="1828506" y="3657037"/>
            <a:chExt cx="1462320" cy="55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48A6F493-3A87-7128-6001-C3234A810E33}"/>
                    </a:ext>
                  </a:extLst>
                </p14:cNvPr>
                <p14:cNvContentPartPr/>
                <p14:nvPr/>
              </p14:nvContentPartPr>
              <p14:xfrm>
                <a:off x="1828506" y="3728317"/>
                <a:ext cx="332280" cy="705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48A6F493-3A87-7128-6001-C3234A810E3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819506" y="3719317"/>
                  <a:ext cx="34992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C64AE7FE-6B35-DE79-F7E1-7C1F325568BC}"/>
                    </a:ext>
                  </a:extLst>
                </p14:cNvPr>
                <p14:cNvContentPartPr/>
                <p14:nvPr/>
              </p14:nvContentPartPr>
              <p14:xfrm>
                <a:off x="2130546" y="3719677"/>
                <a:ext cx="99360" cy="1342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C64AE7FE-6B35-DE79-F7E1-7C1F325568BC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21546" y="3710677"/>
                  <a:ext cx="11700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B3CDDD28-0B78-E567-6F92-8A5839630B6A}"/>
                    </a:ext>
                  </a:extLst>
                </p14:cNvPr>
                <p14:cNvContentPartPr/>
                <p14:nvPr/>
              </p14:nvContentPartPr>
              <p14:xfrm>
                <a:off x="2369946" y="3666037"/>
                <a:ext cx="360" cy="216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B3CDDD28-0B78-E567-6F92-8A5839630B6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61306" y="3657397"/>
                  <a:ext cx="1800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EED3EDCC-8214-CAD9-A0BF-B6DF633F3E2A}"/>
                    </a:ext>
                  </a:extLst>
                </p14:cNvPr>
                <p14:cNvContentPartPr/>
                <p14:nvPr/>
              </p14:nvContentPartPr>
              <p14:xfrm>
                <a:off x="2378586" y="3657037"/>
                <a:ext cx="360" cy="30204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EED3EDCC-8214-CAD9-A0BF-B6DF633F3E2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369946" y="3648397"/>
                  <a:ext cx="1800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EA0BCE1B-B158-D1F8-6367-0DFC13CE8043}"/>
                    </a:ext>
                  </a:extLst>
                </p14:cNvPr>
                <p14:cNvContentPartPr/>
                <p14:nvPr/>
              </p14:nvContentPartPr>
              <p14:xfrm>
                <a:off x="2387946" y="3673597"/>
                <a:ext cx="100080" cy="2844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EA0BCE1B-B158-D1F8-6367-0DFC13CE804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378946" y="3664957"/>
                  <a:ext cx="117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915A4C34-0716-0C8B-5A2A-FBE0470AB07E}"/>
                    </a:ext>
                  </a:extLst>
                </p14:cNvPr>
                <p14:cNvContentPartPr/>
                <p14:nvPr/>
              </p14:nvContentPartPr>
              <p14:xfrm>
                <a:off x="2405586" y="3817237"/>
                <a:ext cx="78120" cy="36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915A4C34-0716-0C8B-5A2A-FBE0470AB07E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396586" y="3808237"/>
                  <a:ext cx="95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EAC7A3B-639D-DB55-E5D7-68FEDC58F908}"/>
                    </a:ext>
                  </a:extLst>
                </p14:cNvPr>
                <p14:cNvContentPartPr/>
                <p14:nvPr/>
              </p14:nvContentPartPr>
              <p14:xfrm>
                <a:off x="2547426" y="3848917"/>
                <a:ext cx="113040" cy="1432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EAC7A3B-639D-DB55-E5D7-68FEDC58F90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38786" y="3840277"/>
                  <a:ext cx="13068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6D058A2B-27BF-B2F7-4A35-C1D4D6A95062}"/>
                    </a:ext>
                  </a:extLst>
                </p14:cNvPr>
                <p14:cNvContentPartPr/>
                <p14:nvPr/>
              </p14:nvContentPartPr>
              <p14:xfrm>
                <a:off x="2725986" y="3710317"/>
                <a:ext cx="34920" cy="22680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6D058A2B-27BF-B2F7-4A35-C1D4D6A95062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17346" y="3701677"/>
                  <a:ext cx="525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B0657FCF-45B9-C520-741B-D4F6B4113845}"/>
                    </a:ext>
                  </a:extLst>
                </p14:cNvPr>
                <p14:cNvContentPartPr/>
                <p14:nvPr/>
              </p14:nvContentPartPr>
              <p14:xfrm>
                <a:off x="2851626" y="3745957"/>
                <a:ext cx="90000" cy="21168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B0657FCF-45B9-C520-741B-D4F6B411384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42626" y="3737317"/>
                  <a:ext cx="1076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8F7DD243-04E2-5733-FBAF-AF7652B850B2}"/>
                    </a:ext>
                  </a:extLst>
                </p14:cNvPr>
                <p14:cNvContentPartPr/>
                <p14:nvPr/>
              </p14:nvContentPartPr>
              <p14:xfrm>
                <a:off x="3032346" y="3887797"/>
                <a:ext cx="21600" cy="468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8F7DD243-04E2-5733-FBAF-AF7652B850B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23346" y="3879157"/>
                  <a:ext cx="392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3BDA37FB-5765-245B-B483-C657FD1605B1}"/>
                    </a:ext>
                  </a:extLst>
                </p14:cNvPr>
                <p14:cNvContentPartPr/>
                <p14:nvPr/>
              </p14:nvContentPartPr>
              <p14:xfrm>
                <a:off x="3071226" y="3744517"/>
                <a:ext cx="141120" cy="27108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3BDA37FB-5765-245B-B483-C657FD1605B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062586" y="3735517"/>
                  <a:ext cx="1587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8AF357D0-9561-65C6-C7F4-302D4501C1FC}"/>
                    </a:ext>
                  </a:extLst>
                </p14:cNvPr>
                <p14:cNvContentPartPr/>
                <p14:nvPr/>
              </p14:nvContentPartPr>
              <p14:xfrm>
                <a:off x="3188946" y="3666037"/>
                <a:ext cx="101880" cy="54288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8AF357D0-9561-65C6-C7F4-302D4501C1FC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179946" y="3657397"/>
                  <a:ext cx="119520" cy="560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1659C734-562B-F06A-5E97-725C74D0676F}"/>
              </a:ext>
            </a:extLst>
          </p:cNvPr>
          <p:cNvGrpSpPr/>
          <p:nvPr/>
        </p:nvGrpSpPr>
        <p:grpSpPr>
          <a:xfrm>
            <a:off x="3692586" y="1153597"/>
            <a:ext cx="293400" cy="913320"/>
            <a:chOff x="3692586" y="1153597"/>
            <a:chExt cx="293400" cy="913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151C179B-946A-372C-7E8A-5CF1BEFA5040}"/>
                    </a:ext>
                  </a:extLst>
                </p14:cNvPr>
                <p14:cNvContentPartPr/>
                <p14:nvPr/>
              </p14:nvContentPartPr>
              <p14:xfrm>
                <a:off x="3773586" y="1153597"/>
                <a:ext cx="212400" cy="42372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151C179B-946A-372C-7E8A-5CF1BEFA504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764946" y="1144957"/>
                  <a:ext cx="230040" cy="44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FB9FAD89-D262-4B17-9FD4-44BF19ECA400}"/>
                    </a:ext>
                  </a:extLst>
                </p14:cNvPr>
                <p14:cNvContentPartPr/>
                <p14:nvPr/>
              </p14:nvContentPartPr>
              <p14:xfrm>
                <a:off x="3719946" y="1571197"/>
                <a:ext cx="70920" cy="8712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FB9FAD89-D262-4B17-9FD4-44BF19ECA40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710946" y="1562197"/>
                  <a:ext cx="885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66F01564-D0D5-DAEF-44A2-690A70106E53}"/>
                    </a:ext>
                  </a:extLst>
                </p14:cNvPr>
                <p14:cNvContentPartPr/>
                <p14:nvPr/>
              </p14:nvContentPartPr>
              <p14:xfrm>
                <a:off x="3692586" y="1695397"/>
                <a:ext cx="161280" cy="3715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66F01564-D0D5-DAEF-44A2-690A70106E5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683946" y="1686397"/>
                  <a:ext cx="178920" cy="38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A5D14F52-3DF3-8E98-029A-89EE5EC773E4}"/>
              </a:ext>
            </a:extLst>
          </p:cNvPr>
          <p:cNvGrpSpPr/>
          <p:nvPr/>
        </p:nvGrpSpPr>
        <p:grpSpPr>
          <a:xfrm>
            <a:off x="4180026" y="967477"/>
            <a:ext cx="267480" cy="304920"/>
            <a:chOff x="4180026" y="967477"/>
            <a:chExt cx="267480" cy="30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649E7096-7DC7-B5D8-1045-F91C2757AA64}"/>
                    </a:ext>
                  </a:extLst>
                </p14:cNvPr>
                <p14:cNvContentPartPr/>
                <p14:nvPr/>
              </p14:nvContentPartPr>
              <p14:xfrm>
                <a:off x="4180026" y="1011757"/>
                <a:ext cx="54720" cy="2606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649E7096-7DC7-B5D8-1045-F91C2757AA6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71026" y="1003117"/>
                  <a:ext cx="7236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353973FA-6E8C-C9CF-AE12-66168B28D8A3}"/>
                    </a:ext>
                  </a:extLst>
                </p14:cNvPr>
                <p14:cNvContentPartPr/>
                <p14:nvPr/>
              </p14:nvContentPartPr>
              <p14:xfrm>
                <a:off x="4216386" y="967477"/>
                <a:ext cx="117360" cy="23832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353973FA-6E8C-C9CF-AE12-66168B28D8A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207746" y="958837"/>
                  <a:ext cx="1350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5470D514-4C3C-AEB4-249B-6F678963FDC8}"/>
                    </a:ext>
                  </a:extLst>
                </p14:cNvPr>
                <p14:cNvContentPartPr/>
                <p14:nvPr/>
              </p14:nvContentPartPr>
              <p14:xfrm>
                <a:off x="4447146" y="1162597"/>
                <a:ext cx="360" cy="7344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5470D514-4C3C-AEB4-249B-6F678963FDC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38506" y="1153957"/>
                  <a:ext cx="1800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9ED79834-354D-CA0E-73B3-EFCD75D02774}"/>
              </a:ext>
            </a:extLst>
          </p:cNvPr>
          <p:cNvGrpSpPr/>
          <p:nvPr/>
        </p:nvGrpSpPr>
        <p:grpSpPr>
          <a:xfrm>
            <a:off x="4614186" y="931837"/>
            <a:ext cx="633960" cy="453600"/>
            <a:chOff x="4614186" y="931837"/>
            <a:chExt cx="633960" cy="45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963CC6CD-1D6E-600E-6CE0-3D620D2081B0}"/>
                    </a:ext>
                  </a:extLst>
                </p14:cNvPr>
                <p14:cNvContentPartPr/>
                <p14:nvPr/>
              </p14:nvContentPartPr>
              <p14:xfrm>
                <a:off x="4614186" y="1061437"/>
                <a:ext cx="64080" cy="1670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963CC6CD-1D6E-600E-6CE0-3D620D2081B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605546" y="1052797"/>
                  <a:ext cx="8172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E349C459-9E49-E06A-A824-B1D2CDFD72BC}"/>
                    </a:ext>
                  </a:extLst>
                </p14:cNvPr>
                <p14:cNvContentPartPr/>
                <p14:nvPr/>
              </p14:nvContentPartPr>
              <p14:xfrm>
                <a:off x="4720746" y="1100317"/>
                <a:ext cx="73440" cy="11124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E349C459-9E49-E06A-A824-B1D2CDFD72B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12106" y="1091677"/>
                  <a:ext cx="910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AD06DD70-4F89-5FCD-64E1-6F39027ACD7A}"/>
                    </a:ext>
                  </a:extLst>
                </p14:cNvPr>
                <p14:cNvContentPartPr/>
                <p14:nvPr/>
              </p14:nvContentPartPr>
              <p14:xfrm>
                <a:off x="4879146" y="1162597"/>
                <a:ext cx="33840" cy="864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AD06DD70-4F89-5FCD-64E1-6F39027ACD7A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70146" y="1153957"/>
                  <a:ext cx="514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25F077B1-EFC6-B773-C612-418D9E127BCA}"/>
                    </a:ext>
                  </a:extLst>
                </p14:cNvPr>
                <p14:cNvContentPartPr/>
                <p14:nvPr/>
              </p14:nvContentPartPr>
              <p14:xfrm>
                <a:off x="4997946" y="1024717"/>
                <a:ext cx="111240" cy="18252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25F077B1-EFC6-B773-C612-418D9E127BC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88946" y="1015717"/>
                  <a:ext cx="1288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72700057-4DCC-B9DD-2912-8C698E10CCD4}"/>
                    </a:ext>
                  </a:extLst>
                </p14:cNvPr>
                <p14:cNvContentPartPr/>
                <p14:nvPr/>
              </p14:nvContentPartPr>
              <p14:xfrm>
                <a:off x="5082186" y="931837"/>
                <a:ext cx="165960" cy="45360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72700057-4DCC-B9DD-2912-8C698E10CCD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73186" y="923197"/>
                  <a:ext cx="183600" cy="47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EC6645E5-BEFD-FEFF-2944-D4F1560E2DF0}"/>
              </a:ext>
            </a:extLst>
          </p:cNvPr>
          <p:cNvGrpSpPr/>
          <p:nvPr/>
        </p:nvGrpSpPr>
        <p:grpSpPr>
          <a:xfrm>
            <a:off x="3533106" y="1881877"/>
            <a:ext cx="2198160" cy="2930040"/>
            <a:chOff x="3533106" y="1881877"/>
            <a:chExt cx="2198160" cy="2930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0B67E7FD-E120-08D5-53FD-BE5B008F89FD}"/>
                    </a:ext>
                  </a:extLst>
                </p14:cNvPr>
                <p14:cNvContentPartPr/>
                <p14:nvPr/>
              </p14:nvContentPartPr>
              <p14:xfrm>
                <a:off x="3966186" y="1934797"/>
                <a:ext cx="37440" cy="27540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0B67E7FD-E120-08D5-53FD-BE5B008F89FD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957546" y="1926157"/>
                  <a:ext cx="55080" cy="2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08E7CECE-7DB9-6892-8304-02A3D077D0A1}"/>
                    </a:ext>
                  </a:extLst>
                </p14:cNvPr>
                <p14:cNvContentPartPr/>
                <p14:nvPr/>
              </p14:nvContentPartPr>
              <p14:xfrm>
                <a:off x="3967986" y="1898077"/>
                <a:ext cx="110520" cy="1652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08E7CECE-7DB9-6892-8304-02A3D077D0A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958986" y="1889437"/>
                  <a:ext cx="12816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3B01C300-E48C-0C40-C181-D62205D48744}"/>
                    </a:ext>
                  </a:extLst>
                </p14:cNvPr>
                <p14:cNvContentPartPr/>
                <p14:nvPr/>
              </p14:nvContentPartPr>
              <p14:xfrm>
                <a:off x="4145466" y="1899517"/>
                <a:ext cx="121320" cy="29628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3B01C300-E48C-0C40-C181-D62205D48744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136826" y="1890877"/>
                  <a:ext cx="13896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857E5F0E-C1B9-1324-5B25-6D901573E1DB}"/>
                    </a:ext>
                  </a:extLst>
                </p14:cNvPr>
                <p14:cNvContentPartPr/>
                <p14:nvPr/>
              </p14:nvContentPartPr>
              <p14:xfrm>
                <a:off x="4331946" y="2085997"/>
                <a:ext cx="360" cy="9612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857E5F0E-C1B9-1324-5B25-6D901573E1D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322946" y="2076997"/>
                  <a:ext cx="180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CD1AF9F2-AF85-10F1-396B-95EFA660F6F6}"/>
                    </a:ext>
                  </a:extLst>
                </p14:cNvPr>
                <p14:cNvContentPartPr/>
                <p14:nvPr/>
              </p14:nvContentPartPr>
              <p14:xfrm>
                <a:off x="4498986" y="1961797"/>
                <a:ext cx="55440" cy="2797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CD1AF9F2-AF85-10F1-396B-95EFA660F6F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489986" y="1952797"/>
                  <a:ext cx="73080" cy="29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AD707081-47C3-BE6B-EC75-457D95892A75}"/>
                    </a:ext>
                  </a:extLst>
                </p14:cNvPr>
                <p14:cNvContentPartPr/>
                <p14:nvPr/>
              </p14:nvContentPartPr>
              <p14:xfrm>
                <a:off x="4623186" y="2041357"/>
                <a:ext cx="100800" cy="16272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AD707081-47C3-BE6B-EC75-457D95892A7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14546" y="2032717"/>
                  <a:ext cx="1184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0AAAC9AD-9C95-0F4B-6DC5-AD821AAC232A}"/>
                    </a:ext>
                  </a:extLst>
                </p14:cNvPr>
                <p14:cNvContentPartPr/>
                <p14:nvPr/>
              </p14:nvContentPartPr>
              <p14:xfrm>
                <a:off x="4774026" y="2156917"/>
                <a:ext cx="28800" cy="630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0AAAC9AD-9C95-0F4B-6DC5-AD821AAC232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765386" y="2148277"/>
                  <a:ext cx="464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0902B477-7347-DCB9-162C-1115D81A3EE3}"/>
                    </a:ext>
                  </a:extLst>
                </p14:cNvPr>
                <p14:cNvContentPartPr/>
                <p14:nvPr/>
              </p14:nvContentPartPr>
              <p14:xfrm>
                <a:off x="4891386" y="2015437"/>
                <a:ext cx="123480" cy="18360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0902B477-7347-DCB9-162C-1115D81A3EE3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882386" y="2006797"/>
                  <a:ext cx="141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63298A9D-4536-9F40-35CF-0109F410785B}"/>
                    </a:ext>
                  </a:extLst>
                </p14:cNvPr>
                <p14:cNvContentPartPr/>
                <p14:nvPr/>
              </p14:nvContentPartPr>
              <p14:xfrm>
                <a:off x="5048346" y="1881877"/>
                <a:ext cx="118800" cy="3657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63298A9D-4536-9F40-35CF-0109F410785B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039706" y="1872877"/>
                  <a:ext cx="13644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818254F6-913D-4A9F-CEE8-39F76A81604D}"/>
                    </a:ext>
                  </a:extLst>
                </p14:cNvPr>
                <p14:cNvContentPartPr/>
                <p14:nvPr/>
              </p14:nvContentPartPr>
              <p14:xfrm>
                <a:off x="3568386" y="3472717"/>
                <a:ext cx="305280" cy="45108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818254F6-913D-4A9F-CEE8-39F76A81604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59746" y="3464077"/>
                  <a:ext cx="32292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5C5A9610-B9BE-1343-DF90-E2CCC847A239}"/>
                    </a:ext>
                  </a:extLst>
                </p14:cNvPr>
                <p14:cNvContentPartPr/>
                <p14:nvPr/>
              </p14:nvContentPartPr>
              <p14:xfrm>
                <a:off x="3843786" y="3422677"/>
                <a:ext cx="53640" cy="990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5C5A9610-B9BE-1343-DF90-E2CCC847A23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834786" y="3414037"/>
                  <a:ext cx="7128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53A60B65-E382-8B3A-EF90-0EC58D6F8B43}"/>
                    </a:ext>
                  </a:extLst>
                </p14:cNvPr>
                <p14:cNvContentPartPr/>
                <p14:nvPr/>
              </p14:nvContentPartPr>
              <p14:xfrm>
                <a:off x="3533106" y="3959077"/>
                <a:ext cx="300240" cy="5907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53A60B65-E382-8B3A-EF90-0EC58D6F8B43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524106" y="3950437"/>
                  <a:ext cx="317880" cy="60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25730BC9-7E05-4946-6C7F-A1E837625007}"/>
                    </a:ext>
                  </a:extLst>
                </p14:cNvPr>
                <p14:cNvContentPartPr/>
                <p14:nvPr/>
              </p14:nvContentPartPr>
              <p14:xfrm>
                <a:off x="3745866" y="4416997"/>
                <a:ext cx="128520" cy="19260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25730BC9-7E05-4946-6C7F-A1E83762500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3737226" y="4407997"/>
                  <a:ext cx="1461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EE1410AC-9FFE-06D0-AFF9-7A4D95540A93}"/>
                    </a:ext>
                  </a:extLst>
                </p14:cNvPr>
                <p14:cNvContentPartPr/>
                <p14:nvPr/>
              </p14:nvContentPartPr>
              <p14:xfrm>
                <a:off x="4057266" y="3355357"/>
                <a:ext cx="79920" cy="2692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EE1410AC-9FFE-06D0-AFF9-7A4D95540A93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4048266" y="3346717"/>
                  <a:ext cx="9756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E6B86E23-BE2F-9C11-FEA7-BFF62ED718F3}"/>
                    </a:ext>
                  </a:extLst>
                </p14:cNvPr>
                <p14:cNvContentPartPr/>
                <p14:nvPr/>
              </p14:nvContentPartPr>
              <p14:xfrm>
                <a:off x="4118826" y="3282277"/>
                <a:ext cx="170280" cy="2167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E6B86E23-BE2F-9C11-FEA7-BFF62ED718F3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4109826" y="3273637"/>
                  <a:ext cx="1879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CEAC409F-9397-DE36-6ED6-07A24A0FD013}"/>
                    </a:ext>
                  </a:extLst>
                </p14:cNvPr>
                <p14:cNvContentPartPr/>
                <p14:nvPr/>
              </p14:nvContentPartPr>
              <p14:xfrm>
                <a:off x="4367226" y="3430597"/>
                <a:ext cx="88560" cy="1522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CEAC409F-9397-DE36-6ED6-07A24A0FD013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4358586" y="3421957"/>
                  <a:ext cx="1062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898D0A88-1D9A-C47F-DF5D-5A49A1B30BC5}"/>
                    </a:ext>
                  </a:extLst>
                </p14:cNvPr>
                <p14:cNvContentPartPr/>
                <p14:nvPr/>
              </p14:nvContentPartPr>
              <p14:xfrm>
                <a:off x="4563786" y="3344917"/>
                <a:ext cx="46440" cy="18252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898D0A88-1D9A-C47F-DF5D-5A49A1B30BC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4555146" y="3336277"/>
                  <a:ext cx="640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65713A18-1E0B-8C64-0AE7-5126CC79663C}"/>
                    </a:ext>
                  </a:extLst>
                </p14:cNvPr>
                <p14:cNvContentPartPr/>
                <p14:nvPr/>
              </p14:nvContentPartPr>
              <p14:xfrm>
                <a:off x="4716066" y="3364357"/>
                <a:ext cx="111600" cy="17640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65713A18-1E0B-8C64-0AE7-5126CC79663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4707426" y="3355357"/>
                  <a:ext cx="12924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404DF139-C74E-A4B4-FCF9-74DC2796D340}"/>
                    </a:ext>
                  </a:extLst>
                </p14:cNvPr>
                <p14:cNvContentPartPr/>
                <p14:nvPr/>
              </p14:nvContentPartPr>
              <p14:xfrm>
                <a:off x="4941426" y="3453277"/>
                <a:ext cx="29880" cy="11736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404DF139-C74E-A4B4-FCF9-74DC2796D340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4932786" y="3444277"/>
                  <a:ext cx="4752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438F01AB-D0A3-B44E-3E43-7CA90CF6F112}"/>
                    </a:ext>
                  </a:extLst>
                </p14:cNvPr>
                <p14:cNvContentPartPr/>
                <p14:nvPr/>
              </p14:nvContentPartPr>
              <p14:xfrm>
                <a:off x="5059146" y="3337717"/>
                <a:ext cx="118080" cy="17280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438F01AB-D0A3-B44E-3E43-7CA90CF6F112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5050146" y="3328717"/>
                  <a:ext cx="13572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6332CDFB-EC4D-9E6B-A96A-A5745EB23161}"/>
                    </a:ext>
                  </a:extLst>
                </p14:cNvPr>
                <p14:cNvContentPartPr/>
                <p14:nvPr/>
              </p14:nvContentPartPr>
              <p14:xfrm>
                <a:off x="5150946" y="3284437"/>
                <a:ext cx="127800" cy="31716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6332CDFB-EC4D-9E6B-A96A-A5745EB2316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5141946" y="3275437"/>
                  <a:ext cx="145440" cy="33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47773D14-FDEA-47F3-B369-2FCB7190A961}"/>
                    </a:ext>
                  </a:extLst>
                </p14:cNvPr>
                <p14:cNvContentPartPr/>
                <p14:nvPr/>
              </p14:nvContentPartPr>
              <p14:xfrm>
                <a:off x="4109826" y="4261117"/>
                <a:ext cx="9360" cy="4550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47773D14-FDEA-47F3-B369-2FCB7190A96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100826" y="4252117"/>
                  <a:ext cx="2700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922701E2-35DD-35A6-D509-153728D44459}"/>
                    </a:ext>
                  </a:extLst>
                </p14:cNvPr>
                <p14:cNvContentPartPr/>
                <p14:nvPr/>
              </p14:nvContentPartPr>
              <p14:xfrm>
                <a:off x="4118826" y="4369117"/>
                <a:ext cx="98640" cy="1580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922701E2-35DD-35A6-D509-153728D4445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109826" y="4360117"/>
                  <a:ext cx="1162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25E2D2BA-F3AA-4611-F5AB-CE6B52B94509}"/>
                    </a:ext>
                  </a:extLst>
                </p14:cNvPr>
                <p14:cNvContentPartPr/>
                <p14:nvPr/>
              </p14:nvContentPartPr>
              <p14:xfrm>
                <a:off x="4291266" y="4332037"/>
                <a:ext cx="96120" cy="3805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25E2D2BA-F3AA-4611-F5AB-CE6B52B94509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282266" y="4323037"/>
                  <a:ext cx="11376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59AE94FF-DD42-40FC-31B0-4037DBCDCB86}"/>
                    </a:ext>
                  </a:extLst>
                </p14:cNvPr>
                <p14:cNvContentPartPr/>
                <p14:nvPr/>
              </p14:nvContentPartPr>
              <p14:xfrm>
                <a:off x="4474146" y="4616077"/>
                <a:ext cx="91440" cy="7308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59AE94FF-DD42-40FC-31B0-4037DBCDCB8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4465506" y="4607437"/>
                  <a:ext cx="109080" cy="9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D0E85297-79B9-10BD-E54A-D9C1808E4A5E}"/>
                    </a:ext>
                  </a:extLst>
                </p14:cNvPr>
                <p14:cNvContentPartPr/>
                <p14:nvPr/>
              </p14:nvContentPartPr>
              <p14:xfrm>
                <a:off x="4626066" y="4411597"/>
                <a:ext cx="79200" cy="29628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D0E85297-79B9-10BD-E54A-D9C1808E4A5E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4617066" y="4402957"/>
                  <a:ext cx="9684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53C7254B-6318-9EAB-10AE-0EAF9802B9C0}"/>
                    </a:ext>
                  </a:extLst>
                </p14:cNvPr>
                <p14:cNvContentPartPr/>
                <p14:nvPr/>
              </p14:nvContentPartPr>
              <p14:xfrm>
                <a:off x="4757826" y="4481077"/>
                <a:ext cx="76320" cy="1180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53C7254B-6318-9EAB-10AE-0EAF9802B9C0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748826" y="4472077"/>
                  <a:ext cx="93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34BC9475-9CF7-82A8-027D-2F5E3A35DC41}"/>
                    </a:ext>
                  </a:extLst>
                </p14:cNvPr>
                <p14:cNvContentPartPr/>
                <p14:nvPr/>
              </p14:nvContentPartPr>
              <p14:xfrm>
                <a:off x="4901106" y="4518517"/>
                <a:ext cx="34560" cy="1234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34BC9475-9CF7-82A8-027D-2F5E3A35DC4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892466" y="4509517"/>
                  <a:ext cx="522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8F0E788E-0F90-2DE5-1646-3C4A2B034554}"/>
                    </a:ext>
                  </a:extLst>
                </p14:cNvPr>
                <p14:cNvContentPartPr/>
                <p14:nvPr/>
              </p14:nvContentPartPr>
              <p14:xfrm>
                <a:off x="5032146" y="4427797"/>
                <a:ext cx="120240" cy="2116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8F0E788E-0F90-2DE5-1646-3C4A2B03455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023506" y="4418797"/>
                  <a:ext cx="1378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545C5E04-9DEC-4368-BE32-0CEE29C1E6CD}"/>
                    </a:ext>
                  </a:extLst>
                </p14:cNvPr>
                <p14:cNvContentPartPr/>
                <p14:nvPr/>
              </p14:nvContentPartPr>
              <p14:xfrm>
                <a:off x="5092266" y="4287757"/>
                <a:ext cx="127080" cy="52416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545C5E04-9DEC-4368-BE32-0CEE29C1E6C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083266" y="4278757"/>
                  <a:ext cx="144720" cy="54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81D521E4-663D-E02B-592C-D4D130B487B6}"/>
                    </a:ext>
                  </a:extLst>
                </p14:cNvPr>
                <p14:cNvContentPartPr/>
                <p14:nvPr/>
              </p14:nvContentPartPr>
              <p14:xfrm>
                <a:off x="5299626" y="2156917"/>
                <a:ext cx="390600" cy="6984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81D521E4-663D-E02B-592C-D4D130B487B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290626" y="2148277"/>
                  <a:ext cx="408240" cy="71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6B2F8132-5AF1-F18C-C28C-3365A3997012}"/>
                    </a:ext>
                  </a:extLst>
                </p14:cNvPr>
                <p14:cNvContentPartPr/>
                <p14:nvPr/>
              </p14:nvContentPartPr>
              <p14:xfrm>
                <a:off x="5486106" y="2905717"/>
                <a:ext cx="245160" cy="36108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6B2F8132-5AF1-F18C-C28C-3365A3997012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477466" y="2897077"/>
                  <a:ext cx="262800" cy="37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组合 164">
            <a:extLst>
              <a:ext uri="{FF2B5EF4-FFF2-40B4-BE49-F238E27FC236}">
                <a16:creationId xmlns:a16="http://schemas.microsoft.com/office/drawing/2014/main" id="{80DA8BCB-B239-9D83-E4EA-3CA5B8C1CA42}"/>
              </a:ext>
            </a:extLst>
          </p:cNvPr>
          <p:cNvGrpSpPr/>
          <p:nvPr/>
        </p:nvGrpSpPr>
        <p:grpSpPr>
          <a:xfrm>
            <a:off x="5902986" y="2467597"/>
            <a:ext cx="1673640" cy="844560"/>
            <a:chOff x="5902986" y="2467597"/>
            <a:chExt cx="1673640" cy="84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465FB0F9-783A-97FC-685E-19B17A8D6636}"/>
                    </a:ext>
                  </a:extLst>
                </p14:cNvPr>
                <p14:cNvContentPartPr/>
                <p14:nvPr/>
              </p14:nvContentPartPr>
              <p14:xfrm>
                <a:off x="5902986" y="2503237"/>
                <a:ext cx="36360" cy="66168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465FB0F9-783A-97FC-685E-19B17A8D663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5893986" y="2494237"/>
                  <a:ext cx="54000" cy="67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99FAA1BB-3BF8-B5D0-2417-227222FC558D}"/>
                    </a:ext>
                  </a:extLst>
                </p14:cNvPr>
                <p14:cNvContentPartPr/>
                <p14:nvPr/>
              </p14:nvContentPartPr>
              <p14:xfrm>
                <a:off x="5965626" y="2483437"/>
                <a:ext cx="720360" cy="3960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99FAA1BB-3BF8-B5D0-2417-227222FC558D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5956626" y="2474797"/>
                  <a:ext cx="738000" cy="5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BC8DD726-7F57-DD93-81A1-34B555ADAB1A}"/>
                    </a:ext>
                  </a:extLst>
                </p14:cNvPr>
                <p14:cNvContentPartPr/>
                <p14:nvPr/>
              </p14:nvContentPartPr>
              <p14:xfrm>
                <a:off x="5914146" y="3115597"/>
                <a:ext cx="7200" cy="18432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BC8DD726-7F57-DD93-81A1-34B555ADAB1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905146" y="3106597"/>
                  <a:ext cx="248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0EA4316B-3AF5-57B9-C6F2-B8E0AF18C7D9}"/>
                    </a:ext>
                  </a:extLst>
                </p14:cNvPr>
                <p14:cNvContentPartPr/>
                <p14:nvPr/>
              </p14:nvContentPartPr>
              <p14:xfrm>
                <a:off x="5920986" y="3243757"/>
                <a:ext cx="859680" cy="6840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0EA4316B-3AF5-57B9-C6F2-B8E0AF18C7D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911986" y="3235117"/>
                  <a:ext cx="8773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C82C544A-DE07-EFA7-0592-71CC60D4E6D1}"/>
                    </a:ext>
                  </a:extLst>
                </p14:cNvPr>
                <p14:cNvContentPartPr/>
                <p14:nvPr/>
              </p14:nvContentPartPr>
              <p14:xfrm>
                <a:off x="6693546" y="2511877"/>
                <a:ext cx="27720" cy="72900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C82C544A-DE07-EFA7-0592-71CC60D4E6D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684546" y="2503237"/>
                  <a:ext cx="45360" cy="74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AB15AF71-1BFC-3144-9713-8552C1DD65E5}"/>
                    </a:ext>
                  </a:extLst>
                </p14:cNvPr>
                <p14:cNvContentPartPr/>
                <p14:nvPr/>
              </p14:nvContentPartPr>
              <p14:xfrm>
                <a:off x="6079026" y="2753077"/>
                <a:ext cx="90720" cy="33840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AB15AF71-1BFC-3144-9713-8552C1DD65E5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070386" y="2744437"/>
                  <a:ext cx="1083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5F7A03A9-5F54-F99B-F355-88C20CF3545D}"/>
                    </a:ext>
                  </a:extLst>
                </p14:cNvPr>
                <p14:cNvContentPartPr/>
                <p14:nvPr/>
              </p14:nvContentPartPr>
              <p14:xfrm>
                <a:off x="6248226" y="2840557"/>
                <a:ext cx="37080" cy="2203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5F7A03A9-5F54-F99B-F355-88C20CF354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239586" y="2831557"/>
                  <a:ext cx="5472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39DEBCB1-642E-C396-A253-C69C56F67AF2}"/>
                    </a:ext>
                  </a:extLst>
                </p14:cNvPr>
                <p14:cNvContentPartPr/>
                <p14:nvPr/>
              </p14:nvContentPartPr>
              <p14:xfrm>
                <a:off x="6292146" y="2892037"/>
                <a:ext cx="78480" cy="1119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39DEBCB1-642E-C396-A253-C69C56F67AF2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283506" y="2883037"/>
                  <a:ext cx="961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E8EAA5C1-098D-A7DF-A13C-E6C1CADE01B2}"/>
                    </a:ext>
                  </a:extLst>
                </p14:cNvPr>
                <p14:cNvContentPartPr/>
                <p14:nvPr/>
              </p14:nvContentPartPr>
              <p14:xfrm>
                <a:off x="6395106" y="2973757"/>
                <a:ext cx="14400" cy="3636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E8EAA5C1-098D-A7DF-A13C-E6C1CADE01B2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386466" y="2964757"/>
                  <a:ext cx="320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AFFC2F03-D3C3-9E2B-D465-ED43EB8BBD60}"/>
                    </a:ext>
                  </a:extLst>
                </p14:cNvPr>
                <p14:cNvContentPartPr/>
                <p14:nvPr/>
              </p14:nvContentPartPr>
              <p14:xfrm>
                <a:off x="6453786" y="2867197"/>
                <a:ext cx="94680" cy="15084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AFFC2F03-D3C3-9E2B-D465-ED43EB8BBD6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445146" y="2858557"/>
                  <a:ext cx="112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43072F53-C37C-955E-63CC-90F24A3D42AA}"/>
                    </a:ext>
                  </a:extLst>
                </p14:cNvPr>
                <p14:cNvContentPartPr/>
                <p14:nvPr/>
              </p14:nvContentPartPr>
              <p14:xfrm>
                <a:off x="6547026" y="2778277"/>
                <a:ext cx="74160" cy="29520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43072F53-C37C-955E-63CC-90F24A3D42A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538026" y="2769637"/>
                  <a:ext cx="918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74B0A1B4-8160-9878-0FFA-DE4B5ABEF494}"/>
                    </a:ext>
                  </a:extLst>
                </p14:cNvPr>
                <p14:cNvContentPartPr/>
                <p14:nvPr/>
              </p14:nvContentPartPr>
              <p14:xfrm>
                <a:off x="6844386" y="2879437"/>
                <a:ext cx="700200" cy="4104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74B0A1B4-8160-9878-0FFA-DE4B5ABEF494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6835386" y="2870797"/>
                  <a:ext cx="71784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7671EE6C-A2AE-8B4D-1E1F-1EEEC829EE15}"/>
                    </a:ext>
                  </a:extLst>
                </p14:cNvPr>
                <p14:cNvContentPartPr/>
                <p14:nvPr/>
              </p14:nvContentPartPr>
              <p14:xfrm>
                <a:off x="7489866" y="2796277"/>
                <a:ext cx="86760" cy="1828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7671EE6C-A2AE-8B4D-1E1F-1EEEC829EE15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481226" y="2787277"/>
                  <a:ext cx="10440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C2008854-9FBA-12DB-E8A8-DC608BB3987C}"/>
                    </a:ext>
                  </a:extLst>
                </p14:cNvPr>
                <p14:cNvContentPartPr/>
                <p14:nvPr/>
              </p14:nvContentPartPr>
              <p14:xfrm>
                <a:off x="6888666" y="2536717"/>
                <a:ext cx="74160" cy="27288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C2008854-9FBA-12DB-E8A8-DC608BB3987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6879666" y="2528077"/>
                  <a:ext cx="9180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479EF850-7111-68D2-4EB1-BFE8D52EF5B3}"/>
                    </a:ext>
                  </a:extLst>
                </p14:cNvPr>
                <p14:cNvContentPartPr/>
                <p14:nvPr/>
              </p14:nvContentPartPr>
              <p14:xfrm>
                <a:off x="7024026" y="2565157"/>
                <a:ext cx="33840" cy="2394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479EF850-7111-68D2-4EB1-BFE8D52EF5B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015026" y="2556517"/>
                  <a:ext cx="514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AE01ED39-0307-3686-130B-BE139F939E20}"/>
                    </a:ext>
                  </a:extLst>
                </p14:cNvPr>
                <p14:cNvContentPartPr/>
                <p14:nvPr/>
              </p14:nvContentPartPr>
              <p14:xfrm>
                <a:off x="6985146" y="2528797"/>
                <a:ext cx="153720" cy="2192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AE01ED39-0307-3686-130B-BE139F939E2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6976506" y="2519797"/>
                  <a:ext cx="17136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C8DFCB1C-E89C-3918-C58A-6BC453001DE1}"/>
                    </a:ext>
                  </a:extLst>
                </p14:cNvPr>
                <p14:cNvContentPartPr/>
                <p14:nvPr/>
              </p14:nvContentPartPr>
              <p14:xfrm>
                <a:off x="7163706" y="2476237"/>
                <a:ext cx="360" cy="25560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C8DFCB1C-E89C-3918-C58A-6BC453001DE1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7155066" y="2467597"/>
                  <a:ext cx="180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7BF1F384-2897-ACC1-BF65-C93570B626E2}"/>
                    </a:ext>
                  </a:extLst>
                </p14:cNvPr>
                <p14:cNvContentPartPr/>
                <p14:nvPr/>
              </p14:nvContentPartPr>
              <p14:xfrm>
                <a:off x="7172706" y="2470117"/>
                <a:ext cx="96840" cy="137880"/>
              </p14:xfrm>
            </p:contentPart>
          </mc:Choice>
          <mc:Fallback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7BF1F384-2897-ACC1-BF65-C93570B626E2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7164066" y="2461477"/>
                  <a:ext cx="11448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3FCCFD6F-7C5A-D2C9-F143-65CA69A235CB}"/>
                    </a:ext>
                  </a:extLst>
                </p14:cNvPr>
                <p14:cNvContentPartPr/>
                <p14:nvPr/>
              </p14:nvContentPartPr>
              <p14:xfrm>
                <a:off x="7359546" y="2467597"/>
                <a:ext cx="60120" cy="36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3FCCFD6F-7C5A-D2C9-F143-65CA69A235CB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7350546" y="2458957"/>
                  <a:ext cx="77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63EAC593-C703-C8CC-BC07-3FABBC2DC1B8}"/>
                    </a:ext>
                  </a:extLst>
                </p14:cNvPr>
                <p14:cNvContentPartPr/>
                <p14:nvPr/>
              </p14:nvContentPartPr>
              <p14:xfrm>
                <a:off x="7367466" y="2467597"/>
                <a:ext cx="54360" cy="18360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63EAC593-C703-C8CC-BC07-3FABBC2DC1B8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7358826" y="2458957"/>
                  <a:ext cx="72000" cy="20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B2B321AA-7D44-F48B-0208-96D91FA11CAA}"/>
              </a:ext>
            </a:extLst>
          </p:cNvPr>
          <p:cNvGrpSpPr/>
          <p:nvPr/>
        </p:nvGrpSpPr>
        <p:grpSpPr>
          <a:xfrm>
            <a:off x="7993146" y="2414317"/>
            <a:ext cx="774360" cy="904680"/>
            <a:chOff x="7993146" y="2414317"/>
            <a:chExt cx="774360" cy="904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BC0DF7E8-E91E-52F2-C3B1-03CA88A08164}"/>
                    </a:ext>
                  </a:extLst>
                </p14:cNvPr>
                <p14:cNvContentPartPr/>
                <p14:nvPr/>
              </p14:nvContentPartPr>
              <p14:xfrm>
                <a:off x="7993146" y="2449957"/>
                <a:ext cx="32400" cy="81756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BC0DF7E8-E91E-52F2-C3B1-03CA88A08164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7984146" y="2440957"/>
                  <a:ext cx="50040" cy="83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CDC14251-F269-7189-8B52-FAD30167A581}"/>
                    </a:ext>
                  </a:extLst>
                </p14:cNvPr>
                <p14:cNvContentPartPr/>
                <p14:nvPr/>
              </p14:nvContentPartPr>
              <p14:xfrm>
                <a:off x="8078466" y="2414317"/>
                <a:ext cx="604440" cy="9046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CDC14251-F269-7189-8B52-FAD30167A581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8069466" y="2405317"/>
                  <a:ext cx="622080" cy="92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4B08FD36-438C-3ADD-AE56-5570EDB53221}"/>
                    </a:ext>
                  </a:extLst>
                </p14:cNvPr>
                <p14:cNvContentPartPr/>
                <p14:nvPr/>
              </p14:nvContentPartPr>
              <p14:xfrm>
                <a:off x="8264586" y="3157717"/>
                <a:ext cx="502920" cy="2052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4B08FD36-438C-3ADD-AE56-5570EDB53221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8255946" y="3149077"/>
                  <a:ext cx="520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DE68C30B-D6C0-3266-B936-923081CFC17E}"/>
                    </a:ext>
                  </a:extLst>
                </p14:cNvPr>
                <p14:cNvContentPartPr/>
                <p14:nvPr/>
              </p14:nvContentPartPr>
              <p14:xfrm>
                <a:off x="8025186" y="3152677"/>
                <a:ext cx="484920" cy="1656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DE68C30B-D6C0-3266-B936-923081CFC17E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8016186" y="3144037"/>
                  <a:ext cx="50256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4" name="组合 173">
            <a:extLst>
              <a:ext uri="{FF2B5EF4-FFF2-40B4-BE49-F238E27FC236}">
                <a16:creationId xmlns:a16="http://schemas.microsoft.com/office/drawing/2014/main" id="{83A01DF9-6665-2BC0-CCAD-DBBE08A64F4B}"/>
              </a:ext>
            </a:extLst>
          </p:cNvPr>
          <p:cNvGrpSpPr/>
          <p:nvPr/>
        </p:nvGrpSpPr>
        <p:grpSpPr>
          <a:xfrm>
            <a:off x="8154426" y="2565157"/>
            <a:ext cx="314280" cy="623880"/>
            <a:chOff x="8154426" y="2565157"/>
            <a:chExt cx="314280" cy="623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1232655A-BDED-7DE6-3EF5-BB6A6A2B4E45}"/>
                    </a:ext>
                  </a:extLst>
                </p14:cNvPr>
                <p14:cNvContentPartPr/>
                <p14:nvPr/>
              </p14:nvContentPartPr>
              <p14:xfrm>
                <a:off x="8176386" y="2565157"/>
                <a:ext cx="292320" cy="23688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1232655A-BDED-7DE6-3EF5-BB6A6A2B4E45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8167746" y="2556157"/>
                  <a:ext cx="30996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295D29CB-B066-F9D1-FB7F-6FB4F6F3F94E}"/>
                    </a:ext>
                  </a:extLst>
                </p14:cNvPr>
                <p14:cNvContentPartPr/>
                <p14:nvPr/>
              </p14:nvContentPartPr>
              <p14:xfrm>
                <a:off x="8154426" y="2804917"/>
                <a:ext cx="119880" cy="34740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295D29CB-B066-F9D1-FB7F-6FB4F6F3F94E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8145426" y="2795917"/>
                  <a:ext cx="13752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9A11510E-218A-FDB7-0C4A-0FAA3021DD9C}"/>
                    </a:ext>
                  </a:extLst>
                </p14:cNvPr>
                <p14:cNvContentPartPr/>
                <p14:nvPr/>
              </p14:nvContentPartPr>
              <p14:xfrm>
                <a:off x="8406786" y="2760637"/>
                <a:ext cx="55800" cy="42840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9A11510E-218A-FDB7-0C4A-0FAA3021DD9C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398146" y="2751637"/>
                  <a:ext cx="73440" cy="44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7" name="组合 176">
            <a:extLst>
              <a:ext uri="{FF2B5EF4-FFF2-40B4-BE49-F238E27FC236}">
                <a16:creationId xmlns:a16="http://schemas.microsoft.com/office/drawing/2014/main" id="{E1101B14-E1B4-A38D-D195-0A374210FFCD}"/>
              </a:ext>
            </a:extLst>
          </p:cNvPr>
          <p:cNvGrpSpPr/>
          <p:nvPr/>
        </p:nvGrpSpPr>
        <p:grpSpPr>
          <a:xfrm>
            <a:off x="994026" y="1881877"/>
            <a:ext cx="75240" cy="34920"/>
            <a:chOff x="994026" y="1881877"/>
            <a:chExt cx="75240" cy="3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8FC87698-6301-B37D-1929-CA2F5A45D67E}"/>
                    </a:ext>
                  </a:extLst>
                </p14:cNvPr>
                <p14:cNvContentPartPr/>
                <p14:nvPr/>
              </p14:nvContentPartPr>
              <p14:xfrm>
                <a:off x="1004826" y="1881877"/>
                <a:ext cx="7560" cy="36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8FC87698-6301-B37D-1929-CA2F5A45D67E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995826" y="1872877"/>
                  <a:ext cx="25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E98D0B2A-F4FF-E34E-F6DD-79787FF03702}"/>
                    </a:ext>
                  </a:extLst>
                </p14:cNvPr>
                <p14:cNvContentPartPr/>
                <p14:nvPr/>
              </p14:nvContentPartPr>
              <p14:xfrm>
                <a:off x="994026" y="1881877"/>
                <a:ext cx="75240" cy="3492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E98D0B2A-F4FF-E34E-F6DD-79787FF03702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985026" y="1872877"/>
                  <a:ext cx="92880" cy="5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1" name="组合 180">
            <a:extLst>
              <a:ext uri="{FF2B5EF4-FFF2-40B4-BE49-F238E27FC236}">
                <a16:creationId xmlns:a16="http://schemas.microsoft.com/office/drawing/2014/main" id="{9503E688-B98A-1D46-390C-4FCDE02103D3}"/>
              </a:ext>
            </a:extLst>
          </p:cNvPr>
          <p:cNvGrpSpPr/>
          <p:nvPr/>
        </p:nvGrpSpPr>
        <p:grpSpPr>
          <a:xfrm>
            <a:off x="4021266" y="2352397"/>
            <a:ext cx="1156680" cy="221040"/>
            <a:chOff x="4021266" y="2352397"/>
            <a:chExt cx="1156680" cy="22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254DC27D-9FE8-5EEF-E665-97EE68A1C9CA}"/>
                    </a:ext>
                  </a:extLst>
                </p14:cNvPr>
                <p14:cNvContentPartPr/>
                <p14:nvPr/>
              </p14:nvContentPartPr>
              <p14:xfrm>
                <a:off x="4097586" y="2352397"/>
                <a:ext cx="12960" cy="36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254DC27D-9FE8-5EEF-E665-97EE68A1C9C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088586" y="2343397"/>
                  <a:ext cx="30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515CCA13-99EB-43A5-33E1-57A3C11E33DC}"/>
                    </a:ext>
                  </a:extLst>
                </p14:cNvPr>
                <p14:cNvContentPartPr/>
                <p14:nvPr/>
              </p14:nvContentPartPr>
              <p14:xfrm>
                <a:off x="4021266" y="2361037"/>
                <a:ext cx="818280" cy="936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515CCA13-99EB-43A5-33E1-57A3C11E33DC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012266" y="2352037"/>
                  <a:ext cx="8359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9876788A-D786-43A1-7A54-7CC06A259C63}"/>
                    </a:ext>
                  </a:extLst>
                </p14:cNvPr>
                <p14:cNvContentPartPr/>
                <p14:nvPr/>
              </p14:nvContentPartPr>
              <p14:xfrm>
                <a:off x="4438506" y="2396677"/>
                <a:ext cx="739440" cy="176760"/>
              </p14:xfrm>
            </p:contentPart>
          </mc:Choice>
          <mc:Fallback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9876788A-D786-43A1-7A54-7CC06A259C63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429866" y="2387677"/>
                  <a:ext cx="757080" cy="194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974126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G(</a:t>
            </a:r>
            <a:r>
              <a:rPr lang="en-US" altLang="zh-CN" dirty="0" err="1"/>
              <a:t>u,v</a:t>
            </a:r>
            <a:r>
              <a:rPr lang="en-US" altLang="zh-CN" dirty="0"/>
              <a:t>) = F(</a:t>
            </a:r>
            <a:r>
              <a:rPr lang="en-US" altLang="zh-CN" dirty="0" err="1"/>
              <a:t>u,v</a:t>
            </a:r>
            <a:r>
              <a:rPr lang="en-US" altLang="zh-CN" dirty="0"/>
              <a:t>)H(</a:t>
            </a:r>
            <a:r>
              <a:rPr lang="en-US" altLang="zh-CN" dirty="0" err="1"/>
              <a:t>u,v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91680" y="3284984"/>
            <a:ext cx="1440160" cy="8640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FFT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139952" y="3212976"/>
            <a:ext cx="1296144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H(</a:t>
            </a:r>
            <a:r>
              <a:rPr lang="en-US" altLang="zh-CN" dirty="0" err="1"/>
              <a:t>u,v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6516216" y="3212976"/>
            <a:ext cx="1224136" cy="9361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IFFT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endCxn id="4" idx="1"/>
          </p:cNvCxnSpPr>
          <p:nvPr/>
        </p:nvCxnSpPr>
        <p:spPr>
          <a:xfrm>
            <a:off x="611560" y="3717032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endCxn id="5" idx="1"/>
          </p:cNvCxnSpPr>
          <p:nvPr/>
        </p:nvCxnSpPr>
        <p:spPr>
          <a:xfrm flipV="1">
            <a:off x="3131840" y="3681028"/>
            <a:ext cx="1008112" cy="36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3"/>
            <a:endCxn id="6" idx="1"/>
          </p:cNvCxnSpPr>
          <p:nvPr/>
        </p:nvCxnSpPr>
        <p:spPr>
          <a:xfrm>
            <a:off x="5436096" y="3681028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6" idx="3"/>
          </p:cNvCxnSpPr>
          <p:nvPr/>
        </p:nvCxnSpPr>
        <p:spPr>
          <a:xfrm>
            <a:off x="7740352" y="3681028"/>
            <a:ext cx="936104" cy="3600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11560" y="3356992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3275856" y="3356992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F(</a:t>
            </a:r>
            <a:r>
              <a:rPr lang="en-US" altLang="zh-CN" dirty="0" err="1"/>
              <a:t>u,v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580112" y="328498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G(</a:t>
            </a:r>
            <a:r>
              <a:rPr lang="en-US" altLang="zh-CN" dirty="0" err="1"/>
              <a:t>u,v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956376" y="3284984"/>
            <a:ext cx="648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Idea Low Pass &amp;Ringing effect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7829B0CA-2DD9-604E-4B7C-A52B3EB98757}"/>
              </a:ext>
            </a:extLst>
          </p:cNvPr>
          <p:cNvGrpSpPr/>
          <p:nvPr/>
        </p:nvGrpSpPr>
        <p:grpSpPr>
          <a:xfrm>
            <a:off x="2378586" y="4367317"/>
            <a:ext cx="471240" cy="1053000"/>
            <a:chOff x="2378586" y="4367317"/>
            <a:chExt cx="471240" cy="1053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394CF6D-69F6-D051-6498-D141E6488A4A}"/>
                    </a:ext>
                  </a:extLst>
                </p14:cNvPr>
                <p14:cNvContentPartPr/>
                <p14:nvPr/>
              </p14:nvContentPartPr>
              <p14:xfrm>
                <a:off x="2378586" y="4697797"/>
                <a:ext cx="108360" cy="7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394CF6D-69F6-D051-6498-D141E6488A4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369946" y="4689157"/>
                  <a:ext cx="1260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D29591A9-0903-1FB3-5819-88DED294BFA0}"/>
                    </a:ext>
                  </a:extLst>
                </p14:cNvPr>
                <p14:cNvContentPartPr/>
                <p14:nvPr/>
              </p14:nvContentPartPr>
              <p14:xfrm>
                <a:off x="2414226" y="4757917"/>
                <a:ext cx="113760" cy="180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D29591A9-0903-1FB3-5819-88DED294BFA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405586" y="4749277"/>
                  <a:ext cx="1314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971D6D0-876D-24C6-845C-636D9416BEFF}"/>
                    </a:ext>
                  </a:extLst>
                </p14:cNvPr>
                <p14:cNvContentPartPr/>
                <p14:nvPr/>
              </p14:nvContentPartPr>
              <p14:xfrm>
                <a:off x="2712306" y="4367317"/>
                <a:ext cx="137520" cy="465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971D6D0-876D-24C6-845C-636D9416BE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703306" y="4358317"/>
                  <a:ext cx="155160" cy="48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9A7547F7-CF4B-63FC-A2FC-95445977FD3C}"/>
                    </a:ext>
                  </a:extLst>
                </p14:cNvPr>
                <p14:cNvContentPartPr/>
                <p14:nvPr/>
              </p14:nvContentPartPr>
              <p14:xfrm>
                <a:off x="2671986" y="4837477"/>
                <a:ext cx="158760" cy="5828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9A7547F7-CF4B-63FC-A2FC-95445977FD3C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63346" y="4828477"/>
                  <a:ext cx="176400" cy="60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529CD5FE-0723-9C57-F3B2-251520175082}"/>
                  </a:ext>
                </a:extLst>
              </p14:cNvPr>
              <p14:cNvContentPartPr/>
              <p14:nvPr/>
            </p14:nvContentPartPr>
            <p14:xfrm>
              <a:off x="3275706" y="4411597"/>
              <a:ext cx="360" cy="24912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529CD5FE-0723-9C57-F3B2-25152017508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66706" y="4402957"/>
                <a:ext cx="1800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051CD363-60D7-2E6B-157B-47F2979B0C12}"/>
                  </a:ext>
                </a:extLst>
              </p14:cNvPr>
              <p14:cNvContentPartPr/>
              <p14:nvPr/>
            </p14:nvContentPartPr>
            <p14:xfrm>
              <a:off x="3255906" y="5229517"/>
              <a:ext cx="120600" cy="26604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051CD363-60D7-2E6B-157B-47F2979B0C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247266" y="5220877"/>
                <a:ext cx="138240" cy="28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组合 33">
            <a:extLst>
              <a:ext uri="{FF2B5EF4-FFF2-40B4-BE49-F238E27FC236}">
                <a16:creationId xmlns:a16="http://schemas.microsoft.com/office/drawing/2014/main" id="{607B7038-9B5D-A771-FEA1-D633C2459FF9}"/>
              </a:ext>
            </a:extLst>
          </p:cNvPr>
          <p:cNvGrpSpPr/>
          <p:nvPr/>
        </p:nvGrpSpPr>
        <p:grpSpPr>
          <a:xfrm>
            <a:off x="3931266" y="4225477"/>
            <a:ext cx="1307520" cy="547920"/>
            <a:chOff x="3931266" y="4225477"/>
            <a:chExt cx="1307520" cy="54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3292798-FC35-8DF3-646C-39CF6308D26D}"/>
                    </a:ext>
                  </a:extLst>
                </p14:cNvPr>
                <p14:cNvContentPartPr/>
                <p14:nvPr/>
              </p14:nvContentPartPr>
              <p14:xfrm>
                <a:off x="3946746" y="4543357"/>
                <a:ext cx="3960" cy="18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3292798-FC35-8DF3-646C-39CF6308D26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938106" y="4534717"/>
                  <a:ext cx="216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685E4FD-916F-9913-F746-67A2A24C750A}"/>
                    </a:ext>
                  </a:extLst>
                </p14:cNvPr>
                <p14:cNvContentPartPr/>
                <p14:nvPr/>
              </p14:nvContentPartPr>
              <p14:xfrm>
                <a:off x="3931266" y="4296397"/>
                <a:ext cx="63360" cy="3960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685E4FD-916F-9913-F746-67A2A24C750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922626" y="4287397"/>
                  <a:ext cx="81000" cy="41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4394E99-9D75-B53D-ECC4-674D374BECF3}"/>
                    </a:ext>
                  </a:extLst>
                </p14:cNvPr>
                <p14:cNvContentPartPr/>
                <p14:nvPr/>
              </p14:nvContentPartPr>
              <p14:xfrm>
                <a:off x="4038186" y="4447237"/>
                <a:ext cx="99000" cy="1940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4394E99-9D75-B53D-ECC4-674D374BECF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29546" y="4438597"/>
                  <a:ext cx="11664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01B51BD-F437-EBCE-FC0F-DEB13F06CAF5}"/>
                    </a:ext>
                  </a:extLst>
                </p14:cNvPr>
                <p14:cNvContentPartPr/>
                <p14:nvPr/>
              </p14:nvContentPartPr>
              <p14:xfrm>
                <a:off x="4172106" y="4370557"/>
                <a:ext cx="126000" cy="1198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01B51BD-F437-EBCE-FC0F-DEB13F06CAF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163466" y="4361917"/>
                  <a:ext cx="1436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FE95AFE-22C0-0F65-BC45-8CCFA6302436}"/>
                    </a:ext>
                  </a:extLst>
                </p14:cNvPr>
                <p14:cNvContentPartPr/>
                <p14:nvPr/>
              </p14:nvContentPartPr>
              <p14:xfrm>
                <a:off x="4269666" y="4530397"/>
                <a:ext cx="125640" cy="147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FE95AFE-22C0-0F65-BC45-8CCFA630243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61026" y="4521757"/>
                  <a:ext cx="1432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3251353-5AD4-9E7B-CAA3-A02E4E4FA13A}"/>
                    </a:ext>
                  </a:extLst>
                </p14:cNvPr>
                <p14:cNvContentPartPr/>
                <p14:nvPr/>
              </p14:nvContentPartPr>
              <p14:xfrm>
                <a:off x="4349586" y="4447237"/>
                <a:ext cx="360" cy="13284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3251353-5AD4-9E7B-CAA3-A02E4E4FA13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340946" y="4438597"/>
                  <a:ext cx="18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4E5E35E-6C2C-0CAF-82D9-C7080B44E4AB}"/>
                    </a:ext>
                  </a:extLst>
                </p14:cNvPr>
                <p14:cNvContentPartPr/>
                <p14:nvPr/>
              </p14:nvContentPartPr>
              <p14:xfrm>
                <a:off x="4455786" y="4432117"/>
                <a:ext cx="158760" cy="2109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4E5E35E-6C2C-0CAF-82D9-C7080B44E4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447146" y="4423117"/>
                  <a:ext cx="17640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FFE426A-37F8-81A1-DA6C-557CFDEA6143}"/>
                    </a:ext>
                  </a:extLst>
                </p14:cNvPr>
                <p14:cNvContentPartPr/>
                <p14:nvPr/>
              </p14:nvContentPartPr>
              <p14:xfrm>
                <a:off x="4669266" y="4341757"/>
                <a:ext cx="78840" cy="1148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FFE426A-37F8-81A1-DA6C-557CFDEA614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660626" y="4332757"/>
                  <a:ext cx="964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2EACCDB-F693-4F3A-7DA1-5B940F002F13}"/>
                    </a:ext>
                  </a:extLst>
                </p14:cNvPr>
                <p14:cNvContentPartPr/>
                <p14:nvPr/>
              </p14:nvContentPartPr>
              <p14:xfrm>
                <a:off x="4660626" y="4290997"/>
                <a:ext cx="213480" cy="48240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2EACCDB-F693-4F3A-7DA1-5B940F002F1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51626" y="4281997"/>
                  <a:ext cx="231120" cy="50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809BBA5-66A3-3409-319C-C003F0E59750}"/>
                    </a:ext>
                  </a:extLst>
                </p14:cNvPr>
                <p14:cNvContentPartPr/>
                <p14:nvPr/>
              </p14:nvContentPartPr>
              <p14:xfrm>
                <a:off x="4998306" y="4225477"/>
                <a:ext cx="18000" cy="12312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809BBA5-66A3-3409-319C-C003F0E5975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89306" y="4216837"/>
                  <a:ext cx="35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0C6545B5-510F-F2FF-968D-7F07F14DC0FA}"/>
                    </a:ext>
                  </a:extLst>
                </p14:cNvPr>
                <p14:cNvContentPartPr/>
                <p14:nvPr/>
              </p14:nvContentPartPr>
              <p14:xfrm>
                <a:off x="4967346" y="4252117"/>
                <a:ext cx="199440" cy="2034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0C6545B5-510F-F2FF-968D-7F07F14DC0F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958706" y="4243117"/>
                  <a:ext cx="2170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27C8F976-E954-7BCF-4CB3-93EF98291EDF}"/>
                    </a:ext>
                  </a:extLst>
                </p14:cNvPr>
                <p14:cNvContentPartPr/>
                <p14:nvPr/>
              </p14:nvContentPartPr>
              <p14:xfrm>
                <a:off x="5108826" y="4394317"/>
                <a:ext cx="129960" cy="1530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27C8F976-E954-7BCF-4CB3-93EF98291ED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100186" y="4385677"/>
                  <a:ext cx="147600" cy="170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E8A3FDF-131C-2319-9068-6C82DCE05D17}"/>
              </a:ext>
            </a:extLst>
          </p:cNvPr>
          <p:cNvGrpSpPr/>
          <p:nvPr/>
        </p:nvGrpSpPr>
        <p:grpSpPr>
          <a:xfrm>
            <a:off x="5461626" y="4393957"/>
            <a:ext cx="857880" cy="273240"/>
            <a:chOff x="5461626" y="4393957"/>
            <a:chExt cx="857880" cy="273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C73BC3D-D96B-83D7-E4C4-A13AB44B5CAB}"/>
                    </a:ext>
                  </a:extLst>
                </p14:cNvPr>
                <p14:cNvContentPartPr/>
                <p14:nvPr/>
              </p14:nvContentPartPr>
              <p14:xfrm>
                <a:off x="5461626" y="4464877"/>
                <a:ext cx="273240" cy="1465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C73BC3D-D96B-83D7-E4C4-A13AB44B5CA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2986" y="4455877"/>
                  <a:ext cx="29088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E92F2537-1F2B-BB67-5DB7-0A0EF7DD4E87}"/>
                    </a:ext>
                  </a:extLst>
                </p14:cNvPr>
                <p14:cNvContentPartPr/>
                <p14:nvPr/>
              </p14:nvContentPartPr>
              <p14:xfrm>
                <a:off x="5859426" y="4393957"/>
                <a:ext cx="53280" cy="2408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E92F2537-1F2B-BB67-5DB7-0A0EF7DD4E8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50786" y="4385317"/>
                  <a:ext cx="709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11563FA-D3F7-23A1-52F6-30181B4BE363}"/>
                    </a:ext>
                  </a:extLst>
                </p14:cNvPr>
                <p14:cNvContentPartPr/>
                <p14:nvPr/>
              </p14:nvContentPartPr>
              <p14:xfrm>
                <a:off x="5903346" y="4399717"/>
                <a:ext cx="241200" cy="2300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11563FA-D3F7-23A1-52F6-30181B4BE36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894346" y="4390717"/>
                  <a:ext cx="25884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C3AD72B-33C8-D5DC-6A8C-37F3A954876E}"/>
                    </a:ext>
                  </a:extLst>
                </p14:cNvPr>
                <p14:cNvContentPartPr/>
                <p14:nvPr/>
              </p14:nvContentPartPr>
              <p14:xfrm>
                <a:off x="6224826" y="4558837"/>
                <a:ext cx="94680" cy="1083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C3AD72B-33C8-D5DC-6A8C-37F3A954876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16186" y="4549837"/>
                  <a:ext cx="11232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AB80249E-D1FC-CE2C-201F-4B90E43B27C6}"/>
              </a:ext>
            </a:extLst>
          </p:cNvPr>
          <p:cNvGrpSpPr/>
          <p:nvPr/>
        </p:nvGrpSpPr>
        <p:grpSpPr>
          <a:xfrm>
            <a:off x="4329066" y="5122237"/>
            <a:ext cx="802080" cy="387360"/>
            <a:chOff x="4329066" y="5122237"/>
            <a:chExt cx="802080" cy="38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CA5823D-134B-77A9-B0BF-BEAB225ECB0E}"/>
                    </a:ext>
                  </a:extLst>
                </p14:cNvPr>
                <p14:cNvContentPartPr/>
                <p14:nvPr/>
              </p14:nvContentPartPr>
              <p14:xfrm>
                <a:off x="4329066" y="5274517"/>
                <a:ext cx="84960" cy="1918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CA5823D-134B-77A9-B0BF-BEAB225ECB0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20066" y="5265517"/>
                  <a:ext cx="102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4D6DC26-99C7-CAC8-B1E0-C8A249A4505C}"/>
                    </a:ext>
                  </a:extLst>
                </p14:cNvPr>
                <p14:cNvContentPartPr/>
                <p14:nvPr/>
              </p14:nvContentPartPr>
              <p14:xfrm>
                <a:off x="4429506" y="5239597"/>
                <a:ext cx="162000" cy="5148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4D6DC26-99C7-CAC8-B1E0-C8A249A4505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20866" y="5230957"/>
                  <a:ext cx="179640" cy="6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D46FD6D-64AC-03AE-F72D-0D31385258F8}"/>
                    </a:ext>
                  </a:extLst>
                </p14:cNvPr>
                <p14:cNvContentPartPr/>
                <p14:nvPr/>
              </p14:nvContentPartPr>
              <p14:xfrm>
                <a:off x="4491066" y="5122237"/>
                <a:ext cx="45720" cy="3852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D46FD6D-64AC-03AE-F72D-0D31385258F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482066" y="5113237"/>
                  <a:ext cx="63360" cy="40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CE0C7BBD-61D4-5D1D-5FE5-4A6E7C6E17EF}"/>
                    </a:ext>
                  </a:extLst>
                </p14:cNvPr>
                <p14:cNvContentPartPr/>
                <p14:nvPr/>
              </p14:nvContentPartPr>
              <p14:xfrm>
                <a:off x="4606986" y="5175517"/>
                <a:ext cx="277200" cy="2793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CE0C7BBD-61D4-5D1D-5FE5-4A6E7C6E17E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598346" y="5166517"/>
                  <a:ext cx="29484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5162DAA-C433-1B59-7068-9EBDAAED150F}"/>
                    </a:ext>
                  </a:extLst>
                </p14:cNvPr>
                <p14:cNvContentPartPr/>
                <p14:nvPr/>
              </p14:nvContentPartPr>
              <p14:xfrm>
                <a:off x="4909026" y="5241397"/>
                <a:ext cx="93240" cy="1422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5162DAA-C433-1B59-7068-9EBDAAED150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00026" y="5232397"/>
                  <a:ext cx="1108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DDB579D-8A16-591A-8C17-D7C849F0D1A9}"/>
                    </a:ext>
                  </a:extLst>
                </p14:cNvPr>
                <p14:cNvContentPartPr/>
                <p14:nvPr/>
              </p14:nvContentPartPr>
              <p14:xfrm>
                <a:off x="5050866" y="5232397"/>
                <a:ext cx="80280" cy="2772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DDB579D-8A16-591A-8C17-D7C849F0D1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042226" y="5223757"/>
                  <a:ext cx="9792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29065E82-08FB-D19B-D8D7-356F0138710D}"/>
                    </a:ext>
                  </a:extLst>
                </p14:cNvPr>
                <p14:cNvContentPartPr/>
                <p14:nvPr/>
              </p14:nvContentPartPr>
              <p14:xfrm>
                <a:off x="4825146" y="5343997"/>
                <a:ext cx="72360" cy="867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29065E82-08FB-D19B-D8D7-356F0138710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16146" y="5334997"/>
                  <a:ext cx="9000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20D3359D-524F-55DC-8378-204FCF499A34}"/>
              </a:ext>
            </a:extLst>
          </p:cNvPr>
          <p:cNvGrpSpPr/>
          <p:nvPr/>
        </p:nvGrpSpPr>
        <p:grpSpPr>
          <a:xfrm>
            <a:off x="1269066" y="4598437"/>
            <a:ext cx="920520" cy="568080"/>
            <a:chOff x="1269066" y="4598437"/>
            <a:chExt cx="920520" cy="568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81CDE41-1BA6-9A46-6282-6B7656EB2583}"/>
                    </a:ext>
                  </a:extLst>
                </p14:cNvPr>
                <p14:cNvContentPartPr/>
                <p14:nvPr/>
              </p14:nvContentPartPr>
              <p14:xfrm>
                <a:off x="1269066" y="4607077"/>
                <a:ext cx="360" cy="3355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81CDE41-1BA6-9A46-6282-6B7656EB258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60426" y="4598077"/>
                  <a:ext cx="1800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D1B1856-3DFD-6CA4-4E06-523C3592D93F}"/>
                    </a:ext>
                  </a:extLst>
                </p14:cNvPr>
                <p14:cNvContentPartPr/>
                <p14:nvPr/>
              </p14:nvContentPartPr>
              <p14:xfrm>
                <a:off x="1295706" y="4749277"/>
                <a:ext cx="104400" cy="3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D1B1856-3DFD-6CA4-4E06-523C3592D93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86706" y="4740637"/>
                  <a:ext cx="122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75E82227-DB8B-607F-EC38-B34A72E007F9}"/>
                    </a:ext>
                  </a:extLst>
                </p14:cNvPr>
                <p14:cNvContentPartPr/>
                <p14:nvPr/>
              </p14:nvContentPartPr>
              <p14:xfrm>
                <a:off x="1410906" y="4598437"/>
                <a:ext cx="39240" cy="3848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75E82227-DB8B-607F-EC38-B34A72E007F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402266" y="4589437"/>
                  <a:ext cx="5688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A4DB113-396B-26D0-541C-11BDF413D0A3}"/>
                    </a:ext>
                  </a:extLst>
                </p14:cNvPr>
                <p14:cNvContentPartPr/>
                <p14:nvPr/>
              </p14:nvContentPartPr>
              <p14:xfrm>
                <a:off x="1490466" y="4651717"/>
                <a:ext cx="45720" cy="23976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A4DB113-396B-26D0-541C-11BDF413D0A3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81826" y="4642717"/>
                  <a:ext cx="633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62C60F6-A037-F699-90C8-F7BA3A850F2C}"/>
                    </a:ext>
                  </a:extLst>
                </p14:cNvPr>
                <p14:cNvContentPartPr/>
                <p14:nvPr/>
              </p14:nvContentPartPr>
              <p14:xfrm>
                <a:off x="1640946" y="4713637"/>
                <a:ext cx="128520" cy="18504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62C60F6-A037-F699-90C8-F7BA3A850F2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32306" y="4704997"/>
                  <a:ext cx="1461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0CA018A-269C-C7F6-AE5E-E6159160F26B}"/>
                    </a:ext>
                  </a:extLst>
                </p14:cNvPr>
                <p14:cNvContentPartPr/>
                <p14:nvPr/>
              </p14:nvContentPartPr>
              <p14:xfrm>
                <a:off x="1869546" y="4820197"/>
                <a:ext cx="21240" cy="1047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0CA018A-269C-C7F6-AE5E-E6159160F26B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60546" y="4811197"/>
                  <a:ext cx="388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B375122-41B9-E41E-FC6E-AA176158F9DE}"/>
                    </a:ext>
                  </a:extLst>
                </p14:cNvPr>
                <p14:cNvContentPartPr/>
                <p14:nvPr/>
              </p14:nvContentPartPr>
              <p14:xfrm>
                <a:off x="1926066" y="4712197"/>
                <a:ext cx="146880" cy="1944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B375122-41B9-E41E-FC6E-AA176158F9D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17426" y="4703197"/>
                  <a:ext cx="1645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09242ED-F860-72AD-E1CD-75902D0D9AEA}"/>
                    </a:ext>
                  </a:extLst>
                </p14:cNvPr>
                <p14:cNvContentPartPr/>
                <p14:nvPr/>
              </p14:nvContentPartPr>
              <p14:xfrm>
                <a:off x="2103546" y="4633717"/>
                <a:ext cx="86040" cy="2808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09242ED-F860-72AD-E1CD-75902D0D9AEA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94906" y="4625077"/>
                  <a:ext cx="10368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896C4DF-BE0D-989C-54AE-1B7D8EAF44BE}"/>
                    </a:ext>
                  </a:extLst>
                </p14:cNvPr>
                <p14:cNvContentPartPr/>
                <p14:nvPr/>
              </p14:nvContentPartPr>
              <p14:xfrm>
                <a:off x="1473546" y="5006677"/>
                <a:ext cx="360" cy="3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896C4DF-BE0D-989C-54AE-1B7D8EAF44B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464546" y="49976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3732FD2-B638-51A7-FACA-AB99BA6850AF}"/>
                    </a:ext>
                  </a:extLst>
                </p14:cNvPr>
                <p14:cNvContentPartPr/>
                <p14:nvPr/>
              </p14:nvContentPartPr>
              <p14:xfrm>
                <a:off x="1482186" y="4994077"/>
                <a:ext cx="69120" cy="997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3732FD2-B638-51A7-FACA-AB99BA6850AF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473546" y="4985437"/>
                  <a:ext cx="8676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F04E2383-9D09-70CE-93D9-23DBDF7BE115}"/>
                    </a:ext>
                  </a:extLst>
                </p14:cNvPr>
                <p14:cNvContentPartPr/>
                <p14:nvPr/>
              </p14:nvContentPartPr>
              <p14:xfrm>
                <a:off x="1571106" y="5006677"/>
                <a:ext cx="27000" cy="1598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F04E2383-9D09-70CE-93D9-23DBDF7BE11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562466" y="4997677"/>
                  <a:ext cx="4464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D9AF35D2-154B-9C10-7FAF-6B8B2AB4C26A}"/>
                    </a:ext>
                  </a:extLst>
                </p14:cNvPr>
                <p14:cNvContentPartPr/>
                <p14:nvPr/>
              </p14:nvContentPartPr>
              <p14:xfrm>
                <a:off x="1571106" y="5018197"/>
                <a:ext cx="60480" cy="7128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D9AF35D2-154B-9C10-7FAF-6B8B2AB4C26A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562466" y="5009557"/>
                  <a:ext cx="78120" cy="88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F22098C9-37C8-F1A0-9A17-626CBA4027DE}"/>
              </a:ext>
            </a:extLst>
          </p:cNvPr>
          <p:cNvGrpSpPr/>
          <p:nvPr/>
        </p:nvGrpSpPr>
        <p:grpSpPr>
          <a:xfrm>
            <a:off x="1002666" y="6018637"/>
            <a:ext cx="427680" cy="481680"/>
            <a:chOff x="1002666" y="6018637"/>
            <a:chExt cx="427680" cy="481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6EFE5BE-98A5-9FC9-DC38-E93BB0C94692}"/>
                    </a:ext>
                  </a:extLst>
                </p14:cNvPr>
                <p14:cNvContentPartPr/>
                <p14:nvPr/>
              </p14:nvContentPartPr>
              <p14:xfrm>
                <a:off x="1002666" y="6018637"/>
                <a:ext cx="45720" cy="3070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6EFE5BE-98A5-9FC9-DC38-E93BB0C9469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94026" y="6009637"/>
                  <a:ext cx="6336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428530F-A975-2077-7010-74FFF455906C}"/>
                    </a:ext>
                  </a:extLst>
                </p14:cNvPr>
                <p14:cNvContentPartPr/>
                <p14:nvPr/>
              </p14:nvContentPartPr>
              <p14:xfrm>
                <a:off x="1029666" y="6122677"/>
                <a:ext cx="92520" cy="295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428530F-A975-2077-7010-74FFF455906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020666" y="6114037"/>
                  <a:ext cx="11016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B48282F-B3BD-5906-C2C1-199D0FC7E8B8}"/>
                    </a:ext>
                  </a:extLst>
                </p14:cNvPr>
                <p14:cNvContentPartPr/>
                <p14:nvPr/>
              </p14:nvContentPartPr>
              <p14:xfrm>
                <a:off x="1118226" y="6036277"/>
                <a:ext cx="56880" cy="25452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B48282F-B3BD-5906-C2C1-199D0FC7E8B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09226" y="6027637"/>
                  <a:ext cx="7452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46B9BAF9-0256-67A8-01C8-7D0BB87F3E1D}"/>
                    </a:ext>
                  </a:extLst>
                </p14:cNvPr>
                <p14:cNvContentPartPr/>
                <p14:nvPr/>
              </p14:nvContentPartPr>
              <p14:xfrm>
                <a:off x="1233426" y="6205117"/>
                <a:ext cx="9360" cy="1080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46B9BAF9-0256-67A8-01C8-7D0BB87F3E1D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224786" y="6196477"/>
                  <a:ext cx="270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DC1514ED-EE0D-7EF0-A9E1-A851EBF8E0EE}"/>
                    </a:ext>
                  </a:extLst>
                </p14:cNvPr>
                <p14:cNvContentPartPr/>
                <p14:nvPr/>
              </p14:nvContentPartPr>
              <p14:xfrm>
                <a:off x="1247826" y="6269917"/>
                <a:ext cx="93240" cy="475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DC1514ED-EE0D-7EF0-A9E1-A851EBF8E0E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39186" y="6261277"/>
                  <a:ext cx="11088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255B974F-635D-3217-20AF-31A85674ADA2}"/>
                    </a:ext>
                  </a:extLst>
                </p14:cNvPr>
                <p14:cNvContentPartPr/>
                <p14:nvPr/>
              </p14:nvContentPartPr>
              <p14:xfrm>
                <a:off x="1348986" y="6267397"/>
                <a:ext cx="53280" cy="2329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255B974F-635D-3217-20AF-31A85674ADA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340346" y="6258397"/>
                  <a:ext cx="7092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C771602E-03EA-D7EE-4ED2-22B8FDF9FFFB}"/>
                    </a:ext>
                  </a:extLst>
                </p14:cNvPr>
                <p14:cNvContentPartPr/>
                <p14:nvPr/>
              </p14:nvContentPartPr>
              <p14:xfrm>
                <a:off x="1375986" y="6260557"/>
                <a:ext cx="54360" cy="1191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C771602E-03EA-D7EE-4ED2-22B8FDF9FFFB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366986" y="6251917"/>
                  <a:ext cx="7200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92954221-4B18-CAC5-7033-22A69933BBFE}"/>
              </a:ext>
            </a:extLst>
          </p:cNvPr>
          <p:cNvGrpSpPr/>
          <p:nvPr/>
        </p:nvGrpSpPr>
        <p:grpSpPr>
          <a:xfrm>
            <a:off x="1658946" y="5938717"/>
            <a:ext cx="771120" cy="405360"/>
            <a:chOff x="1658946" y="5938717"/>
            <a:chExt cx="771120" cy="40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CE5FDCD4-624C-8E1E-680C-7EED31F47F79}"/>
                    </a:ext>
                  </a:extLst>
                </p14:cNvPr>
                <p14:cNvContentPartPr/>
                <p14:nvPr/>
              </p14:nvContentPartPr>
              <p14:xfrm>
                <a:off x="1658946" y="5982997"/>
                <a:ext cx="46080" cy="3610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CE5FDCD4-624C-8E1E-680C-7EED31F47F7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649946" y="5974357"/>
                  <a:ext cx="6372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D389454A-43FD-A9C6-D0CA-BFA022EF5CC7}"/>
                    </a:ext>
                  </a:extLst>
                </p14:cNvPr>
                <p14:cNvContentPartPr/>
                <p14:nvPr/>
              </p14:nvContentPartPr>
              <p14:xfrm>
                <a:off x="1784226" y="6050317"/>
                <a:ext cx="121320" cy="19296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D389454A-43FD-A9C6-D0CA-BFA022EF5CC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775226" y="6041677"/>
                  <a:ext cx="1389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8A069201-78FD-1D18-92FD-4FFC94926B19}"/>
                    </a:ext>
                  </a:extLst>
                </p14:cNvPr>
                <p14:cNvContentPartPr/>
                <p14:nvPr/>
              </p14:nvContentPartPr>
              <p14:xfrm>
                <a:off x="2009226" y="6169477"/>
                <a:ext cx="23760" cy="11520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8A069201-78FD-1D18-92FD-4FFC94926B1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000586" y="6160837"/>
                  <a:ext cx="414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FE20CAC7-606A-87C4-D5E6-85CEEFE61CD7}"/>
                    </a:ext>
                  </a:extLst>
                </p14:cNvPr>
                <p14:cNvContentPartPr/>
                <p14:nvPr/>
              </p14:nvContentPartPr>
              <p14:xfrm>
                <a:off x="2130546" y="6024037"/>
                <a:ext cx="173520" cy="2710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FE20CAC7-606A-87C4-D5E6-85CEEFE61CD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121546" y="6015037"/>
                  <a:ext cx="19116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932EEACD-2796-D3E4-C517-5580787AB960}"/>
                    </a:ext>
                  </a:extLst>
                </p14:cNvPr>
                <p14:cNvContentPartPr/>
                <p14:nvPr/>
              </p14:nvContentPartPr>
              <p14:xfrm>
                <a:off x="2352306" y="5938717"/>
                <a:ext cx="77760" cy="3783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932EEACD-2796-D3E4-C517-5580787AB960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43306" y="5930077"/>
                  <a:ext cx="95400" cy="39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F5A87F7E-DEFF-988C-9C7A-2E5BC9BE3170}"/>
              </a:ext>
            </a:extLst>
          </p:cNvPr>
          <p:cNvGrpSpPr/>
          <p:nvPr/>
        </p:nvGrpSpPr>
        <p:grpSpPr>
          <a:xfrm>
            <a:off x="2609706" y="6161557"/>
            <a:ext cx="160200" cy="97200"/>
            <a:chOff x="2609706" y="6161557"/>
            <a:chExt cx="160200" cy="97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B9ECB14C-8931-145C-2C00-B202BFABFFFA}"/>
                    </a:ext>
                  </a:extLst>
                </p14:cNvPr>
                <p14:cNvContentPartPr/>
                <p14:nvPr/>
              </p14:nvContentPartPr>
              <p14:xfrm>
                <a:off x="2636346" y="6161557"/>
                <a:ext cx="126000" cy="82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B9ECB14C-8931-145C-2C00-B202BFABFFF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627706" y="6152917"/>
                  <a:ext cx="1436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BA46875E-0129-B41E-2140-B2CBF1ED7B8B}"/>
                    </a:ext>
                  </a:extLst>
                </p14:cNvPr>
                <p14:cNvContentPartPr/>
                <p14:nvPr/>
              </p14:nvContentPartPr>
              <p14:xfrm>
                <a:off x="2609706" y="6258397"/>
                <a:ext cx="160200" cy="3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BA46875E-0129-B41E-2140-B2CBF1ED7B8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00706" y="6249757"/>
                  <a:ext cx="17784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73" name="墨迹 72">
                <a:extLst>
                  <a:ext uri="{FF2B5EF4-FFF2-40B4-BE49-F238E27FC236}">
                    <a16:creationId xmlns:a16="http://schemas.microsoft.com/office/drawing/2014/main" id="{42CA7EC3-4560-ACEB-A937-EC70DD56EEB8}"/>
                  </a:ext>
                </a:extLst>
              </p14:cNvPr>
              <p14:cNvContentPartPr/>
              <p14:nvPr/>
            </p14:nvContentPartPr>
            <p14:xfrm>
              <a:off x="3089226" y="6009997"/>
              <a:ext cx="27720" cy="445320"/>
            </p14:xfrm>
          </p:contentPart>
        </mc:Choice>
        <mc:Fallback>
          <p:pic>
            <p:nvPicPr>
              <p:cNvPr id="73" name="墨迹 72">
                <a:extLst>
                  <a:ext uri="{FF2B5EF4-FFF2-40B4-BE49-F238E27FC236}">
                    <a16:creationId xmlns:a16="http://schemas.microsoft.com/office/drawing/2014/main" id="{42CA7EC3-4560-ACEB-A937-EC70DD56EEB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080226" y="6000997"/>
                <a:ext cx="4536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42C86530-A1FC-640D-7359-10CAB4A665A5}"/>
                  </a:ext>
                </a:extLst>
              </p14:cNvPr>
              <p14:cNvContentPartPr/>
              <p14:nvPr/>
            </p14:nvContentPartPr>
            <p14:xfrm>
              <a:off x="3373266" y="6196117"/>
              <a:ext cx="109800" cy="576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42C86530-A1FC-640D-7359-10CAB4A665A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364266" y="6187117"/>
                <a:ext cx="127440" cy="2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84" name="组合 83">
            <a:extLst>
              <a:ext uri="{FF2B5EF4-FFF2-40B4-BE49-F238E27FC236}">
                <a16:creationId xmlns:a16="http://schemas.microsoft.com/office/drawing/2014/main" id="{1F7EF6C9-AD36-E9C0-6ECA-E59F5CF66C56}"/>
              </a:ext>
            </a:extLst>
          </p:cNvPr>
          <p:cNvGrpSpPr/>
          <p:nvPr/>
        </p:nvGrpSpPr>
        <p:grpSpPr>
          <a:xfrm>
            <a:off x="3674946" y="5974357"/>
            <a:ext cx="445680" cy="457560"/>
            <a:chOff x="3674946" y="5974357"/>
            <a:chExt cx="445680" cy="4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F1AA1769-9D81-CC63-C77B-9E48633FFF5E}"/>
                    </a:ext>
                  </a:extLst>
                </p14:cNvPr>
                <p14:cNvContentPartPr/>
                <p14:nvPr/>
              </p14:nvContentPartPr>
              <p14:xfrm>
                <a:off x="3674946" y="5974357"/>
                <a:ext cx="27000" cy="3823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F1AA1769-9D81-CC63-C77B-9E48633FFF5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665946" y="5965357"/>
                  <a:ext cx="44640" cy="39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3242732E-32F0-0E74-9E0C-B1B6E99B3ECB}"/>
                    </a:ext>
                  </a:extLst>
                </p14:cNvPr>
                <p14:cNvContentPartPr/>
                <p14:nvPr/>
              </p14:nvContentPartPr>
              <p14:xfrm>
                <a:off x="3701586" y="6161557"/>
                <a:ext cx="129240" cy="439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3242732E-32F0-0E74-9E0C-B1B6E99B3EC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692946" y="6152557"/>
                  <a:ext cx="1468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CB35695-E86D-8731-2F77-3ADEBAA9D35B}"/>
                    </a:ext>
                  </a:extLst>
                </p14:cNvPr>
                <p14:cNvContentPartPr/>
                <p14:nvPr/>
              </p14:nvContentPartPr>
              <p14:xfrm>
                <a:off x="3808146" y="5979037"/>
                <a:ext cx="28440" cy="3178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CB35695-E86D-8731-2F77-3ADEBAA9D35B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799146" y="5970397"/>
                  <a:ext cx="460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6FD6A0EE-10F1-2245-0112-05E51B04EB0B}"/>
                    </a:ext>
                  </a:extLst>
                </p14:cNvPr>
                <p14:cNvContentPartPr/>
                <p14:nvPr/>
              </p14:nvContentPartPr>
              <p14:xfrm>
                <a:off x="3958626" y="6213757"/>
                <a:ext cx="72000" cy="1202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6FD6A0EE-10F1-2245-0112-05E51B04EB0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949986" y="6205117"/>
                  <a:ext cx="896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051988DC-7560-8ED9-9475-F4AE5C4AC072}"/>
                    </a:ext>
                  </a:extLst>
                </p14:cNvPr>
                <p14:cNvContentPartPr/>
                <p14:nvPr/>
              </p14:nvContentPartPr>
              <p14:xfrm>
                <a:off x="4074186" y="6169477"/>
                <a:ext cx="37080" cy="1767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051988DC-7560-8ED9-9475-F4AE5C4AC07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065186" y="6160837"/>
                  <a:ext cx="54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6CB3EFCD-259B-F972-50DF-996F80AED15C}"/>
                    </a:ext>
                  </a:extLst>
                </p14:cNvPr>
                <p14:cNvContentPartPr/>
                <p14:nvPr/>
              </p14:nvContentPartPr>
              <p14:xfrm>
                <a:off x="4082826" y="6294037"/>
                <a:ext cx="9720" cy="13788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6CB3EFCD-259B-F972-50DF-996F80AED15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074186" y="6285397"/>
                  <a:ext cx="273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A030FC7A-B730-36A7-8C9B-171DEA40868A}"/>
                    </a:ext>
                  </a:extLst>
                </p14:cNvPr>
                <p14:cNvContentPartPr/>
                <p14:nvPr/>
              </p14:nvContentPartPr>
              <p14:xfrm>
                <a:off x="4056906" y="6188197"/>
                <a:ext cx="63720" cy="10044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A030FC7A-B730-36A7-8C9B-171DEA40868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047906" y="6179557"/>
                  <a:ext cx="81360" cy="118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3C30DE2C-C356-4A89-0920-DB7EA43FBF4C}"/>
              </a:ext>
            </a:extLst>
          </p:cNvPr>
          <p:cNvGrpSpPr/>
          <p:nvPr/>
        </p:nvGrpSpPr>
        <p:grpSpPr>
          <a:xfrm>
            <a:off x="4366146" y="5832517"/>
            <a:ext cx="685080" cy="465480"/>
            <a:chOff x="4366146" y="5832517"/>
            <a:chExt cx="685080" cy="465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C8A1FAFF-231D-A48C-9C4C-463860C43BEE}"/>
                    </a:ext>
                  </a:extLst>
                </p14:cNvPr>
                <p14:cNvContentPartPr/>
                <p14:nvPr/>
              </p14:nvContentPartPr>
              <p14:xfrm>
                <a:off x="4366146" y="5921077"/>
                <a:ext cx="44280" cy="2743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C8A1FAFF-231D-A48C-9C4C-463860C43BE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357146" y="5912077"/>
                  <a:ext cx="619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1F3252AB-3BD7-288E-BB26-FD442BB2776E}"/>
                    </a:ext>
                  </a:extLst>
                </p14:cNvPr>
                <p14:cNvContentPartPr/>
                <p14:nvPr/>
              </p14:nvContentPartPr>
              <p14:xfrm>
                <a:off x="4491426" y="6000997"/>
                <a:ext cx="98640" cy="1634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1F3252AB-3BD7-288E-BB26-FD442BB2776E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482786" y="5991997"/>
                  <a:ext cx="11628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61F7B230-6FFC-4BF4-3D1D-5AF118E2ADAF}"/>
                    </a:ext>
                  </a:extLst>
                </p14:cNvPr>
                <p14:cNvContentPartPr/>
                <p14:nvPr/>
              </p14:nvContentPartPr>
              <p14:xfrm>
                <a:off x="4679346" y="6098557"/>
                <a:ext cx="43560" cy="8964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61F7B230-6FFC-4BF4-3D1D-5AF118E2ADA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70346" y="6089557"/>
                  <a:ext cx="6120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2F44E8FF-4CB2-8993-9216-FC1B3AADCE06}"/>
                    </a:ext>
                  </a:extLst>
                </p14:cNvPr>
                <p14:cNvContentPartPr/>
                <p14:nvPr/>
              </p14:nvContentPartPr>
              <p14:xfrm>
                <a:off x="4775826" y="5961397"/>
                <a:ext cx="197280" cy="24876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2F44E8FF-4CB2-8993-9216-FC1B3AADCE06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766826" y="5952397"/>
                  <a:ext cx="21492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ECE02C43-C8AE-7165-EC38-2175662A4311}"/>
                    </a:ext>
                  </a:extLst>
                </p14:cNvPr>
                <p14:cNvContentPartPr/>
                <p14:nvPr/>
              </p14:nvContentPartPr>
              <p14:xfrm>
                <a:off x="4952946" y="5832517"/>
                <a:ext cx="98280" cy="46548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ECE02C43-C8AE-7165-EC38-2175662A431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944306" y="5823517"/>
                  <a:ext cx="115920" cy="48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组合 92">
            <a:extLst>
              <a:ext uri="{FF2B5EF4-FFF2-40B4-BE49-F238E27FC236}">
                <a16:creationId xmlns:a16="http://schemas.microsoft.com/office/drawing/2014/main" id="{42EBBD05-76CB-F34C-D7D6-CE9C145FF06C}"/>
              </a:ext>
            </a:extLst>
          </p:cNvPr>
          <p:cNvGrpSpPr/>
          <p:nvPr/>
        </p:nvGrpSpPr>
        <p:grpSpPr>
          <a:xfrm>
            <a:off x="5235906" y="6054277"/>
            <a:ext cx="199440" cy="124920"/>
            <a:chOff x="5235906" y="6054277"/>
            <a:chExt cx="199440" cy="124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3E391E04-CB02-20DC-F58C-9C0EDC1DE674}"/>
                    </a:ext>
                  </a:extLst>
                </p14:cNvPr>
                <p14:cNvContentPartPr/>
                <p14:nvPr/>
              </p14:nvContentPartPr>
              <p14:xfrm>
                <a:off x="5235906" y="6054277"/>
                <a:ext cx="199440" cy="36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3E391E04-CB02-20DC-F58C-9C0EDC1DE67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27266" y="6045277"/>
                  <a:ext cx="217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89738FDA-EB3B-6555-F482-EDB2F3C48E49}"/>
                    </a:ext>
                  </a:extLst>
                </p14:cNvPr>
                <p14:cNvContentPartPr/>
                <p14:nvPr/>
              </p14:nvContentPartPr>
              <p14:xfrm>
                <a:off x="5255346" y="6169477"/>
                <a:ext cx="165960" cy="97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89738FDA-EB3B-6555-F482-EDB2F3C48E4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46346" y="6160837"/>
                  <a:ext cx="18360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64AFD38E-3ADF-1C46-8796-161E5C5A609A}"/>
                  </a:ext>
                </a:extLst>
              </p14:cNvPr>
              <p14:cNvContentPartPr/>
              <p14:nvPr/>
            </p14:nvContentPartPr>
            <p14:xfrm>
              <a:off x="5650266" y="5583757"/>
              <a:ext cx="124920" cy="105696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64AFD38E-3ADF-1C46-8796-161E5C5A609A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641266" y="5575117"/>
                <a:ext cx="142560" cy="10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D3026AA8-5C41-9F80-A56C-294109464894}"/>
                  </a:ext>
                </a:extLst>
              </p14:cNvPr>
              <p14:cNvContentPartPr/>
              <p14:nvPr/>
            </p14:nvContentPartPr>
            <p14:xfrm>
              <a:off x="5970666" y="5605357"/>
              <a:ext cx="121680" cy="20772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D3026AA8-5C41-9F80-A56C-294109464894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962026" y="5596357"/>
                <a:ext cx="13932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B1570A00-D6E7-C995-98E8-111DE18EF8E7}"/>
                  </a:ext>
                </a:extLst>
              </p14:cNvPr>
              <p14:cNvContentPartPr/>
              <p14:nvPr/>
            </p14:nvContentPartPr>
            <p14:xfrm>
              <a:off x="6089826" y="6267397"/>
              <a:ext cx="3960" cy="23148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B1570A00-D6E7-C995-98E8-111DE18EF8E7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080826" y="6258397"/>
                <a:ext cx="21600" cy="249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960C9F2C-E9CD-2FC7-7D1B-36D533381D1F}"/>
              </a:ext>
            </a:extLst>
          </p:cNvPr>
          <p:cNvGrpSpPr/>
          <p:nvPr/>
        </p:nvGrpSpPr>
        <p:grpSpPr>
          <a:xfrm>
            <a:off x="6508866" y="5388637"/>
            <a:ext cx="1917720" cy="566640"/>
            <a:chOff x="6508866" y="5388637"/>
            <a:chExt cx="1917720" cy="566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C93C97B7-7A2D-DB1F-8DA4-EFF7BCFE8AD1}"/>
                    </a:ext>
                  </a:extLst>
                </p14:cNvPr>
                <p14:cNvContentPartPr/>
                <p14:nvPr/>
              </p14:nvContentPartPr>
              <p14:xfrm>
                <a:off x="6508866" y="5601397"/>
                <a:ext cx="69480" cy="3538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C93C97B7-7A2D-DB1F-8DA4-EFF7BCFE8AD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500226" y="5592757"/>
                  <a:ext cx="87120" cy="37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B17918A4-74B4-3DCC-FEF0-CBD77AFDE5EE}"/>
                    </a:ext>
                  </a:extLst>
                </p14:cNvPr>
                <p14:cNvContentPartPr/>
                <p14:nvPr/>
              </p14:nvContentPartPr>
              <p14:xfrm>
                <a:off x="6666906" y="5655037"/>
                <a:ext cx="75600" cy="19584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B17918A4-74B4-3DCC-FEF0-CBD77AFDE5E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657906" y="5646037"/>
                  <a:ext cx="9324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CF082AB8-DD68-D340-3443-D3B939AF41CE}"/>
                    </a:ext>
                  </a:extLst>
                </p14:cNvPr>
                <p14:cNvContentPartPr/>
                <p14:nvPr/>
              </p14:nvContentPartPr>
              <p14:xfrm>
                <a:off x="6791106" y="5559997"/>
                <a:ext cx="123120" cy="10044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CF082AB8-DD68-D340-3443-D3B939AF41CE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782106" y="5550997"/>
                  <a:ext cx="1407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6B00E9B-8FA6-E70B-98B1-A7EEEB2E574F}"/>
                    </a:ext>
                  </a:extLst>
                </p14:cNvPr>
                <p14:cNvContentPartPr/>
                <p14:nvPr/>
              </p14:nvContentPartPr>
              <p14:xfrm>
                <a:off x="6853026" y="5769877"/>
                <a:ext cx="142200" cy="1800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6B00E9B-8FA6-E70B-98B1-A7EEEB2E574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844386" y="5761237"/>
                  <a:ext cx="1598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C6064647-DD7D-6B54-C751-AB07A911725F}"/>
                    </a:ext>
                  </a:extLst>
                </p14:cNvPr>
                <p14:cNvContentPartPr/>
                <p14:nvPr/>
              </p14:nvContentPartPr>
              <p14:xfrm>
                <a:off x="6950226" y="5672317"/>
                <a:ext cx="9720" cy="2300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C6064647-DD7D-6B54-C751-AB07A911725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941586" y="5663677"/>
                  <a:ext cx="2736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62665549-7BD6-0197-FF78-5EC5D8737BF8}"/>
                    </a:ext>
                  </a:extLst>
                </p14:cNvPr>
                <p14:cNvContentPartPr/>
                <p14:nvPr/>
              </p14:nvContentPartPr>
              <p14:xfrm>
                <a:off x="7110786" y="5598877"/>
                <a:ext cx="145440" cy="28764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62665549-7BD6-0197-FF78-5EC5D8737BF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101786" y="5590237"/>
                  <a:ext cx="16308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E3802CA9-CBD3-E780-487F-0846048461FA}"/>
                    </a:ext>
                  </a:extLst>
                </p14:cNvPr>
                <p14:cNvContentPartPr/>
                <p14:nvPr/>
              </p14:nvContentPartPr>
              <p14:xfrm>
                <a:off x="7279266" y="5512477"/>
                <a:ext cx="110880" cy="925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E3802CA9-CBD3-E780-487F-0846048461F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270266" y="5503837"/>
                  <a:ext cx="12852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3F27A24B-D1A5-6AD4-365B-7DAC39B41F78}"/>
                    </a:ext>
                  </a:extLst>
                </p14:cNvPr>
                <p14:cNvContentPartPr/>
                <p14:nvPr/>
              </p14:nvContentPartPr>
              <p14:xfrm>
                <a:off x="7286466" y="5432917"/>
                <a:ext cx="179640" cy="4719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3F27A24B-D1A5-6AD4-365B-7DAC39B41F7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277826" y="5423917"/>
                  <a:ext cx="19728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B90D3D0E-2F25-5344-9130-34F7A3551B82}"/>
                    </a:ext>
                  </a:extLst>
                </p14:cNvPr>
                <p14:cNvContentPartPr/>
                <p14:nvPr/>
              </p14:nvContentPartPr>
              <p14:xfrm>
                <a:off x="7481226" y="5406277"/>
                <a:ext cx="11160" cy="1260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B90D3D0E-2F25-5344-9130-34F7A3551B8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472586" y="5397277"/>
                  <a:ext cx="288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D471D20F-DD2F-9B34-5358-175B282DC531}"/>
                    </a:ext>
                  </a:extLst>
                </p14:cNvPr>
                <p14:cNvContentPartPr/>
                <p14:nvPr/>
              </p14:nvContentPartPr>
              <p14:xfrm>
                <a:off x="7533786" y="5388637"/>
                <a:ext cx="74160" cy="14760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D471D20F-DD2F-9B34-5358-175B282DC53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525146" y="5379637"/>
                  <a:ext cx="9180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C6A00866-F39E-F2A0-0E3F-5E4F0591C171}"/>
                    </a:ext>
                  </a:extLst>
                </p14:cNvPr>
                <p14:cNvContentPartPr/>
                <p14:nvPr/>
              </p14:nvContentPartPr>
              <p14:xfrm>
                <a:off x="7565106" y="5533717"/>
                <a:ext cx="94680" cy="14508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C6A00866-F39E-F2A0-0E3F-5E4F0591C17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556106" y="5525077"/>
                  <a:ext cx="11232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53BE50F1-C1B6-588E-1745-639F05C549B2}"/>
                    </a:ext>
                  </a:extLst>
                </p14:cNvPr>
                <p14:cNvContentPartPr/>
                <p14:nvPr/>
              </p14:nvContentPartPr>
              <p14:xfrm>
                <a:off x="7774626" y="5594917"/>
                <a:ext cx="206640" cy="17928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53BE50F1-C1B6-588E-1745-639F05C549B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765986" y="5586277"/>
                  <a:ext cx="2242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8BD26ABB-3890-D504-1A15-1DC3E148B22F}"/>
                    </a:ext>
                  </a:extLst>
                </p14:cNvPr>
                <p14:cNvContentPartPr/>
                <p14:nvPr/>
              </p14:nvContentPartPr>
              <p14:xfrm>
                <a:off x="8114106" y="5663677"/>
                <a:ext cx="178920" cy="2383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8BD26ABB-3890-D504-1A15-1DC3E148B22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105466" y="5654677"/>
                  <a:ext cx="19656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3F6FDF72-CD59-F855-CAE3-297D79D5257F}"/>
                    </a:ext>
                  </a:extLst>
                </p14:cNvPr>
                <p14:cNvContentPartPr/>
                <p14:nvPr/>
              </p14:nvContentPartPr>
              <p14:xfrm>
                <a:off x="8363586" y="5832517"/>
                <a:ext cx="63000" cy="9720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3F6FDF72-CD59-F855-CAE3-297D79D5257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354946" y="5823517"/>
                  <a:ext cx="80640" cy="11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12074EB5-1C64-2DA4-C375-AC62B2F0DF38}"/>
              </a:ext>
            </a:extLst>
          </p:cNvPr>
          <p:cNvGrpSpPr/>
          <p:nvPr/>
        </p:nvGrpSpPr>
        <p:grpSpPr>
          <a:xfrm>
            <a:off x="6905946" y="6205117"/>
            <a:ext cx="1057320" cy="487800"/>
            <a:chOff x="6905946" y="6205117"/>
            <a:chExt cx="1057320" cy="487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0EA4EEDB-4708-EC47-6F67-3B5B0D5721B1}"/>
                    </a:ext>
                  </a:extLst>
                </p14:cNvPr>
                <p14:cNvContentPartPr/>
                <p14:nvPr/>
              </p14:nvContentPartPr>
              <p14:xfrm>
                <a:off x="6905946" y="6397717"/>
                <a:ext cx="118800" cy="18720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0EA4EEDB-4708-EC47-6F67-3B5B0D5721B1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896946" y="6388717"/>
                  <a:ext cx="1364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E7E00BB2-B570-F101-ED8C-6B7A10D4E44B}"/>
                    </a:ext>
                  </a:extLst>
                </p14:cNvPr>
                <p14:cNvContentPartPr/>
                <p14:nvPr/>
              </p14:nvContentPartPr>
              <p14:xfrm>
                <a:off x="7021866" y="6351637"/>
                <a:ext cx="250920" cy="4896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E7E00BB2-B570-F101-ED8C-6B7A10D4E44B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012866" y="6342997"/>
                  <a:ext cx="26856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DB5B1A7A-AD67-7630-DDC2-4AC894FD498B}"/>
                    </a:ext>
                  </a:extLst>
                </p14:cNvPr>
                <p14:cNvContentPartPr/>
                <p14:nvPr/>
              </p14:nvContentPartPr>
              <p14:xfrm>
                <a:off x="7145706" y="6205117"/>
                <a:ext cx="81000" cy="470880"/>
              </p14:xfrm>
            </p:contentPart>
          </mc:Choice>
          <mc:Fallback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DB5B1A7A-AD67-7630-DDC2-4AC894FD498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136706" y="6196477"/>
                  <a:ext cx="98640" cy="48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C9885F40-3557-ADD7-EBD7-BFBA8ECB14E7}"/>
                    </a:ext>
                  </a:extLst>
                </p14:cNvPr>
                <p14:cNvContentPartPr/>
                <p14:nvPr/>
              </p14:nvContentPartPr>
              <p14:xfrm>
                <a:off x="7303026" y="6249397"/>
                <a:ext cx="291600" cy="43632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C9885F40-3557-ADD7-EBD7-BFBA8ECB14E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294386" y="6240757"/>
                  <a:ext cx="30924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148D3258-A879-11C3-A0D6-0A48855DDBF3}"/>
                    </a:ext>
                  </a:extLst>
                </p14:cNvPr>
                <p14:cNvContentPartPr/>
                <p14:nvPr/>
              </p14:nvContentPartPr>
              <p14:xfrm>
                <a:off x="7661226" y="6435877"/>
                <a:ext cx="115560" cy="25704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148D3258-A879-11C3-A0D6-0A48855DDBF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652226" y="6427237"/>
                  <a:ext cx="133200" cy="27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B2AF2C30-50EA-9B2D-2462-7D7FFB592515}"/>
                    </a:ext>
                  </a:extLst>
                </p14:cNvPr>
                <p14:cNvContentPartPr/>
                <p14:nvPr/>
              </p14:nvContentPartPr>
              <p14:xfrm>
                <a:off x="7845546" y="6426877"/>
                <a:ext cx="61200" cy="22860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B2AF2C30-50EA-9B2D-2462-7D7FFB592515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36906" y="6418237"/>
                  <a:ext cx="7884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67BE1B57-B155-06EF-CBC4-2595092AEF09}"/>
                    </a:ext>
                  </a:extLst>
                </p14:cNvPr>
                <p14:cNvContentPartPr/>
                <p14:nvPr/>
              </p14:nvContentPartPr>
              <p14:xfrm>
                <a:off x="7939866" y="6627757"/>
                <a:ext cx="23400" cy="396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67BE1B57-B155-06EF-CBC4-2595092AEF09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931226" y="6618757"/>
                  <a:ext cx="4104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A4DD62E4-CF15-89CE-720C-FFA27D9BA7C5}"/>
                  </a:ext>
                </a:extLst>
              </p14:cNvPr>
              <p14:cNvContentPartPr/>
              <p14:nvPr/>
            </p14:nvContentPartPr>
            <p14:xfrm>
              <a:off x="4429506" y="6648997"/>
              <a:ext cx="360" cy="36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A4DD62E4-CF15-89CE-720C-FFA27D9BA7C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20866" y="664035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3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0DECE0FB-0A5A-7055-21B9-217F9C940D72}"/>
                  </a:ext>
                </a:extLst>
              </p14:cNvPr>
              <p14:cNvContentPartPr/>
              <p14:nvPr/>
            </p14:nvContentPartPr>
            <p14:xfrm>
              <a:off x="539455" y="5378917"/>
              <a:ext cx="5079960" cy="155592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0DECE0FB-0A5A-7055-21B9-217F9C940D72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530455" y="5369917"/>
                <a:ext cx="5097600" cy="15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5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AD4C36F9-EC1C-80B7-F752-3B7FDB9F4B26}"/>
                  </a:ext>
                </a:extLst>
              </p14:cNvPr>
              <p14:cNvContentPartPr/>
              <p14:nvPr/>
            </p14:nvContentPartPr>
            <p14:xfrm>
              <a:off x="3506215" y="5068950"/>
              <a:ext cx="360" cy="360"/>
            </p14:xfrm>
          </p:contentPart>
        </mc:Choice>
        <mc:Fallback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AD4C36F9-EC1C-80B7-F752-3B7FDB9F4B26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3497575" y="505995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2F2C52EF-CDB3-4ED8-5169-462CB0DB950A}"/>
              </a:ext>
            </a:extLst>
          </p:cNvPr>
          <p:cNvGrpSpPr/>
          <p:nvPr/>
        </p:nvGrpSpPr>
        <p:grpSpPr>
          <a:xfrm>
            <a:off x="816546" y="1251517"/>
            <a:ext cx="1537200" cy="689040"/>
            <a:chOff x="816546" y="1251517"/>
            <a:chExt cx="1537200" cy="689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4281055F-80EA-1087-91B2-D2DDE82664CA}"/>
                    </a:ext>
                  </a:extLst>
                </p14:cNvPr>
                <p14:cNvContentPartPr/>
                <p14:nvPr/>
              </p14:nvContentPartPr>
              <p14:xfrm>
                <a:off x="816546" y="1251517"/>
                <a:ext cx="360" cy="5706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4281055F-80EA-1087-91B2-D2DDE82664CA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807546" y="1242517"/>
                  <a:ext cx="18000" cy="58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308E903-4A98-85D5-F6FC-73B40C767EA8}"/>
                    </a:ext>
                  </a:extLst>
                </p14:cNvPr>
                <p14:cNvContentPartPr/>
                <p14:nvPr/>
              </p14:nvContentPartPr>
              <p14:xfrm>
                <a:off x="816546" y="1443757"/>
                <a:ext cx="191520" cy="478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308E903-4A98-85D5-F6FC-73B40C767EA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807546" y="1435117"/>
                  <a:ext cx="20916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EE0CEBE-44F3-2A9D-A3E7-3D81C4989D9E}"/>
                    </a:ext>
                  </a:extLst>
                </p14:cNvPr>
                <p14:cNvContentPartPr/>
                <p14:nvPr/>
              </p14:nvContentPartPr>
              <p14:xfrm>
                <a:off x="1002666" y="1313437"/>
                <a:ext cx="19080" cy="52020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EE0CEBE-44F3-2A9D-A3E7-3D81C4989D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94026" y="1304437"/>
                  <a:ext cx="36720" cy="53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1347308-30D4-A61C-1183-0AFB4A493ACD}"/>
                    </a:ext>
                  </a:extLst>
                </p14:cNvPr>
                <p14:cNvContentPartPr/>
                <p14:nvPr/>
              </p14:nvContentPartPr>
              <p14:xfrm>
                <a:off x="1127226" y="1668757"/>
                <a:ext cx="360" cy="1836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1347308-30D4-A61C-1183-0AFB4A493AC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18226" y="1659757"/>
                  <a:ext cx="180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5B41FCC-879B-60B7-C259-25D3E62B1545}"/>
                    </a:ext>
                  </a:extLst>
                </p14:cNvPr>
                <p14:cNvContentPartPr/>
                <p14:nvPr/>
              </p14:nvContentPartPr>
              <p14:xfrm>
                <a:off x="1109586" y="1726717"/>
                <a:ext cx="83880" cy="1008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5B41FCC-879B-60B7-C259-25D3E62B154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100586" y="1718077"/>
                  <a:ext cx="1015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5E0E962-0D7E-AED9-FB42-28560B4C1166}"/>
                    </a:ext>
                  </a:extLst>
                </p14:cNvPr>
                <p14:cNvContentPartPr/>
                <p14:nvPr/>
              </p14:nvContentPartPr>
              <p14:xfrm>
                <a:off x="1198146" y="1739677"/>
                <a:ext cx="9720" cy="20088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5E0E962-0D7E-AED9-FB42-28560B4C11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89146" y="1730677"/>
                  <a:ext cx="2736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FAB9B24-32C1-19F8-5A84-9CAF4CBD1FB9}"/>
                    </a:ext>
                  </a:extLst>
                </p14:cNvPr>
                <p14:cNvContentPartPr/>
                <p14:nvPr/>
              </p14:nvContentPartPr>
              <p14:xfrm>
                <a:off x="1198146" y="1713037"/>
                <a:ext cx="101160" cy="1130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FAB9B24-32C1-19F8-5A84-9CAF4CBD1FB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189146" y="1704037"/>
                  <a:ext cx="1188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B013A3C-B83D-B2F9-FD45-8E60F832DE78}"/>
                    </a:ext>
                  </a:extLst>
                </p14:cNvPr>
                <p14:cNvContentPartPr/>
                <p14:nvPr/>
              </p14:nvContentPartPr>
              <p14:xfrm>
                <a:off x="1456626" y="1393717"/>
                <a:ext cx="96840" cy="4042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B013A3C-B83D-B2F9-FD45-8E60F832DE7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47986" y="1384717"/>
                  <a:ext cx="11448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3281468-01AC-26FA-A69E-01D3FE5F99B1}"/>
                    </a:ext>
                  </a:extLst>
                </p14:cNvPr>
                <p14:cNvContentPartPr/>
                <p14:nvPr/>
              </p14:nvContentPartPr>
              <p14:xfrm>
                <a:off x="1712226" y="1499917"/>
                <a:ext cx="136440" cy="16632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3281468-01AC-26FA-A69E-01D3FE5F99B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03586" y="1491277"/>
                  <a:ext cx="1540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71533FEB-AD1B-9BC8-28B6-AE8CCDD0DE86}"/>
                    </a:ext>
                  </a:extLst>
                </p14:cNvPr>
                <p14:cNvContentPartPr/>
                <p14:nvPr/>
              </p14:nvContentPartPr>
              <p14:xfrm>
                <a:off x="1933626" y="1597477"/>
                <a:ext cx="24840" cy="507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71533FEB-AD1B-9BC8-28B6-AE8CCDD0DE8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924626" y="1588837"/>
                  <a:ext cx="4248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CB1EABD-A765-679F-4490-593E0548F193}"/>
                    </a:ext>
                  </a:extLst>
                </p14:cNvPr>
                <p14:cNvContentPartPr/>
                <p14:nvPr/>
              </p14:nvContentPartPr>
              <p14:xfrm>
                <a:off x="1988346" y="1509277"/>
                <a:ext cx="235440" cy="2012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CB1EABD-A765-679F-4490-593E0548F19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79346" y="1500637"/>
                  <a:ext cx="2530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6E6F68C-64AA-CC18-C3C0-E315F23A19C3}"/>
                    </a:ext>
                  </a:extLst>
                </p14:cNvPr>
                <p14:cNvContentPartPr/>
                <p14:nvPr/>
              </p14:nvContentPartPr>
              <p14:xfrm>
                <a:off x="2221266" y="1384717"/>
                <a:ext cx="132480" cy="3049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6E6F68C-64AA-CC18-C3C0-E315F23A19C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212266" y="1375717"/>
                  <a:ext cx="150120" cy="32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E3E41BD-3B6C-A077-49D8-67E4E29CBC55}"/>
              </a:ext>
            </a:extLst>
          </p:cNvPr>
          <p:cNvGrpSpPr/>
          <p:nvPr/>
        </p:nvGrpSpPr>
        <p:grpSpPr>
          <a:xfrm>
            <a:off x="2627346" y="1506037"/>
            <a:ext cx="171360" cy="101160"/>
            <a:chOff x="2627346" y="1506037"/>
            <a:chExt cx="171360" cy="10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D9C27FA-03C2-AB60-FAFF-2748E9925E84}"/>
                    </a:ext>
                  </a:extLst>
                </p14:cNvPr>
                <p14:cNvContentPartPr/>
                <p14:nvPr/>
              </p14:nvContentPartPr>
              <p14:xfrm>
                <a:off x="2636346" y="1506037"/>
                <a:ext cx="162360" cy="208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D9C27FA-03C2-AB60-FAFF-2748E9925E84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27706" y="1497397"/>
                  <a:ext cx="1800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1DF0F13-F22C-8A09-23F5-66172B7349A2}"/>
                    </a:ext>
                  </a:extLst>
                </p14:cNvPr>
                <p14:cNvContentPartPr/>
                <p14:nvPr/>
              </p14:nvContentPartPr>
              <p14:xfrm>
                <a:off x="2627346" y="1597477"/>
                <a:ext cx="91080" cy="97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1DF0F13-F22C-8A09-23F5-66172B7349A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618706" y="1588837"/>
                  <a:ext cx="108720" cy="2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8D0945BB-6617-F8A8-800E-A1B6BB1AABDA}"/>
                  </a:ext>
                </a:extLst>
              </p14:cNvPr>
              <p14:cNvContentPartPr/>
              <p14:nvPr/>
            </p14:nvContentPartPr>
            <p14:xfrm>
              <a:off x="3148626" y="1029397"/>
              <a:ext cx="82800" cy="117360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8D0945BB-6617-F8A8-800E-A1B6BB1AABDA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39986" y="1020757"/>
                <a:ext cx="100440" cy="11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49780004-2E5D-576E-B1FB-DC4FF4DB0D93}"/>
                  </a:ext>
                </a:extLst>
              </p14:cNvPr>
              <p14:cNvContentPartPr/>
              <p14:nvPr/>
            </p14:nvContentPartPr>
            <p14:xfrm>
              <a:off x="3613026" y="1100317"/>
              <a:ext cx="144360" cy="270720"/>
            </p14:xfrm>
          </p:contentPart>
        </mc:Choice>
        <mc:Fallback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49780004-2E5D-576E-B1FB-DC4FF4DB0D9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604026" y="1091677"/>
                <a:ext cx="16200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4D5032E2-04FC-60B5-9C3A-18121C4C965A}"/>
                  </a:ext>
                </a:extLst>
              </p14:cNvPr>
              <p14:cNvContentPartPr/>
              <p14:nvPr/>
            </p14:nvContentPartPr>
            <p14:xfrm>
              <a:off x="3701226" y="1757317"/>
              <a:ext cx="9360" cy="347400"/>
            </p14:xfrm>
          </p:contentPart>
        </mc:Choice>
        <mc:Fallback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4D5032E2-04FC-60B5-9C3A-18121C4C965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692586" y="1748677"/>
                <a:ext cx="27000" cy="365040"/>
              </a:xfrm>
              <a:prstGeom prst="rect">
                <a:avLst/>
              </a:prstGeom>
            </p:spPr>
          </p:pic>
        </mc:Fallback>
      </mc:AlternateContent>
      <p:grpSp>
        <p:nvGrpSpPr>
          <p:cNvPr id="36" name="组合 35">
            <a:extLst>
              <a:ext uri="{FF2B5EF4-FFF2-40B4-BE49-F238E27FC236}">
                <a16:creationId xmlns:a16="http://schemas.microsoft.com/office/drawing/2014/main" id="{06C5A96B-B053-B441-0F22-48C66F96AD2A}"/>
              </a:ext>
            </a:extLst>
          </p:cNvPr>
          <p:cNvGrpSpPr/>
          <p:nvPr/>
        </p:nvGrpSpPr>
        <p:grpSpPr>
          <a:xfrm>
            <a:off x="4288746" y="940477"/>
            <a:ext cx="1295280" cy="675360"/>
            <a:chOff x="4288746" y="940477"/>
            <a:chExt cx="1295280" cy="675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89FB46F-B718-5748-AEC4-864F60C1215C}"/>
                    </a:ext>
                  </a:extLst>
                </p14:cNvPr>
                <p14:cNvContentPartPr/>
                <p14:nvPr/>
              </p14:nvContentPartPr>
              <p14:xfrm>
                <a:off x="4432026" y="1127317"/>
                <a:ext cx="140400" cy="24768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89FB46F-B718-5748-AEC4-864F60C1215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23026" y="1118317"/>
                  <a:ext cx="1580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B699A1AF-0286-5498-2343-3296E00FEF0F}"/>
                    </a:ext>
                  </a:extLst>
                </p14:cNvPr>
                <p14:cNvContentPartPr/>
                <p14:nvPr/>
              </p14:nvContentPartPr>
              <p14:xfrm>
                <a:off x="4669266" y="1139557"/>
                <a:ext cx="75960" cy="6048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B699A1AF-0286-5498-2343-3296E00FEF0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60626" y="1130557"/>
                  <a:ext cx="936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D57E7D59-7757-1A7A-1076-6F2C115581EA}"/>
                    </a:ext>
                  </a:extLst>
                </p14:cNvPr>
                <p14:cNvContentPartPr/>
                <p14:nvPr/>
              </p14:nvContentPartPr>
              <p14:xfrm>
                <a:off x="4749186" y="1278157"/>
                <a:ext cx="111960" cy="255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D57E7D59-7757-1A7A-1076-6F2C115581E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40546" y="1269517"/>
                  <a:ext cx="12960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ABD13A8-1919-4AE1-BE3E-0DDAEB07FDF5}"/>
                    </a:ext>
                  </a:extLst>
                </p14:cNvPr>
                <p14:cNvContentPartPr/>
                <p14:nvPr/>
              </p14:nvContentPartPr>
              <p14:xfrm>
                <a:off x="4837746" y="1197877"/>
                <a:ext cx="14760" cy="17604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ABD13A8-1919-4AE1-BE3E-0DDAEB07FDF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29106" y="1189237"/>
                  <a:ext cx="324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9A74EAA-E830-9ABA-EE5C-ED87655788CB}"/>
                    </a:ext>
                  </a:extLst>
                </p14:cNvPr>
                <p14:cNvContentPartPr/>
                <p14:nvPr/>
              </p14:nvContentPartPr>
              <p14:xfrm>
                <a:off x="5008386" y="1180597"/>
                <a:ext cx="102600" cy="1724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9A74EAA-E830-9ABA-EE5C-ED87655788C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99746" y="1171597"/>
                  <a:ext cx="1202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4680C0E-3873-F635-7EBD-0BD2D571CD63}"/>
                    </a:ext>
                  </a:extLst>
                </p14:cNvPr>
                <p14:cNvContentPartPr/>
                <p14:nvPr/>
              </p14:nvContentPartPr>
              <p14:xfrm>
                <a:off x="5166426" y="1127317"/>
                <a:ext cx="82080" cy="1051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4680C0E-3873-F635-7EBD-0BD2D571CD6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57426" y="1118317"/>
                  <a:ext cx="99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55B06738-8F3F-3D18-E797-A011F37F522A}"/>
                    </a:ext>
                  </a:extLst>
                </p14:cNvPr>
                <p14:cNvContentPartPr/>
                <p14:nvPr/>
              </p14:nvContentPartPr>
              <p14:xfrm>
                <a:off x="4288746" y="1038397"/>
                <a:ext cx="146520" cy="57744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55B06738-8F3F-3D18-E797-A011F37F522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279746" y="1029397"/>
                  <a:ext cx="164160" cy="59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429AE5F-644D-5B9E-ACB1-13EC14629EC9}"/>
                    </a:ext>
                  </a:extLst>
                </p14:cNvPr>
                <p14:cNvContentPartPr/>
                <p14:nvPr/>
              </p14:nvContentPartPr>
              <p14:xfrm>
                <a:off x="5216466" y="1038037"/>
                <a:ext cx="94320" cy="5122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429AE5F-644D-5B9E-ACB1-13EC14629EC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07466" y="1029397"/>
                  <a:ext cx="111960" cy="52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803F41D-23AB-5428-BD37-DBCA925023C5}"/>
                    </a:ext>
                  </a:extLst>
                </p14:cNvPr>
                <p14:cNvContentPartPr/>
                <p14:nvPr/>
              </p14:nvContentPartPr>
              <p14:xfrm>
                <a:off x="5379906" y="940477"/>
                <a:ext cx="97560" cy="1976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803F41D-23AB-5428-BD37-DBCA925023C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71266" y="931837"/>
                  <a:ext cx="115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1FAF0187-7155-FC2B-ADC1-BDAA391449AA}"/>
                    </a:ext>
                  </a:extLst>
                </p14:cNvPr>
                <p14:cNvContentPartPr/>
                <p14:nvPr/>
              </p14:nvContentPartPr>
              <p14:xfrm>
                <a:off x="5413746" y="1047397"/>
                <a:ext cx="170280" cy="1468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1FAF0187-7155-FC2B-ADC1-BDAA391449A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04746" y="1038397"/>
                  <a:ext cx="18792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3A961BFC-B1EC-D9F9-B752-A79997F25CE6}"/>
                    </a:ext>
                  </a:extLst>
                </p14:cNvPr>
                <p14:cNvContentPartPr/>
                <p14:nvPr/>
              </p14:nvContentPartPr>
              <p14:xfrm>
                <a:off x="5511666" y="1164037"/>
                <a:ext cx="56880" cy="900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3A961BFC-B1EC-D9F9-B752-A79997F25CE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503026" y="1155037"/>
                  <a:ext cx="7452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3BFF0F74-63C8-82B4-490D-0FF0455D67C8}"/>
                  </a:ext>
                </a:extLst>
              </p14:cNvPr>
              <p14:cNvContentPartPr/>
              <p14:nvPr/>
            </p14:nvContentPartPr>
            <p14:xfrm>
              <a:off x="5771226" y="1180597"/>
              <a:ext cx="221400" cy="19692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3BFF0F74-63C8-82B4-490D-0FF0455D67C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762226" y="1171597"/>
                <a:ext cx="239040" cy="21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7547E767-9D81-8FB0-E7F9-E800F0C3C994}"/>
              </a:ext>
            </a:extLst>
          </p:cNvPr>
          <p:cNvGrpSpPr/>
          <p:nvPr/>
        </p:nvGrpSpPr>
        <p:grpSpPr>
          <a:xfrm>
            <a:off x="6151746" y="1180597"/>
            <a:ext cx="426600" cy="275400"/>
            <a:chOff x="6151746" y="1180597"/>
            <a:chExt cx="426600" cy="27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F3C4E1D7-75A8-DFAE-18A4-4542A37AFB70}"/>
                    </a:ext>
                  </a:extLst>
                </p14:cNvPr>
                <p14:cNvContentPartPr/>
                <p14:nvPr/>
              </p14:nvContentPartPr>
              <p14:xfrm>
                <a:off x="6151746" y="1180597"/>
                <a:ext cx="250200" cy="2426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F3C4E1D7-75A8-DFAE-18A4-4542A37AFB7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142746" y="1171957"/>
                  <a:ext cx="2678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FA65B562-3BEB-E5E4-47A6-B7BF1F5755DE}"/>
                    </a:ext>
                  </a:extLst>
                </p14:cNvPr>
                <p14:cNvContentPartPr/>
                <p14:nvPr/>
              </p14:nvContentPartPr>
              <p14:xfrm>
                <a:off x="6479346" y="1329997"/>
                <a:ext cx="91440" cy="1249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FA65B562-3BEB-E5E4-47A6-B7BF1F5755D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70706" y="1320997"/>
                  <a:ext cx="109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E248773-828D-DB88-D7C3-BA5B5A686D4D}"/>
                    </a:ext>
                  </a:extLst>
                </p14:cNvPr>
                <p14:cNvContentPartPr/>
                <p14:nvPr/>
              </p14:nvContentPartPr>
              <p14:xfrm>
                <a:off x="6577986" y="1441237"/>
                <a:ext cx="360" cy="147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E248773-828D-DB88-D7C3-BA5B5A686D4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568986" y="1432237"/>
                  <a:ext cx="18000" cy="3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3A5576A-A06F-B0A1-4ED3-BDC2177F1683}"/>
              </a:ext>
            </a:extLst>
          </p:cNvPr>
          <p:cNvGrpSpPr/>
          <p:nvPr/>
        </p:nvGrpSpPr>
        <p:grpSpPr>
          <a:xfrm>
            <a:off x="4738746" y="1695397"/>
            <a:ext cx="1182600" cy="489600"/>
            <a:chOff x="4738746" y="1695397"/>
            <a:chExt cx="1182600" cy="489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B614704D-7932-1090-72F6-5F634991F09C}"/>
                    </a:ext>
                  </a:extLst>
                </p14:cNvPr>
                <p14:cNvContentPartPr/>
                <p14:nvPr/>
              </p14:nvContentPartPr>
              <p14:xfrm>
                <a:off x="4738746" y="1897717"/>
                <a:ext cx="120600" cy="19224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B614704D-7932-1090-72F6-5F634991F09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730106" y="1889077"/>
                  <a:ext cx="1382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6408D0B-8ABD-93CC-3C8B-596B20E59B3F}"/>
                    </a:ext>
                  </a:extLst>
                </p14:cNvPr>
                <p14:cNvContentPartPr/>
                <p14:nvPr/>
              </p14:nvContentPartPr>
              <p14:xfrm>
                <a:off x="4917666" y="1872877"/>
                <a:ext cx="194040" cy="180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6408D0B-8ABD-93CC-3C8B-596B20E59B3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09026" y="1864237"/>
                  <a:ext cx="211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EB34E1CA-0DAD-152C-DE2D-4E5954571DD0}"/>
                    </a:ext>
                  </a:extLst>
                </p14:cNvPr>
                <p14:cNvContentPartPr/>
                <p14:nvPr/>
              </p14:nvContentPartPr>
              <p14:xfrm>
                <a:off x="5015226" y="1757317"/>
                <a:ext cx="73800" cy="3978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EB34E1CA-0DAD-152C-DE2D-4E5954571DD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06226" y="1748317"/>
                  <a:ext cx="91440" cy="41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0551A47-CF36-A17F-C248-548040B5223E}"/>
                    </a:ext>
                  </a:extLst>
                </p14:cNvPr>
                <p14:cNvContentPartPr/>
                <p14:nvPr/>
              </p14:nvContentPartPr>
              <p14:xfrm>
                <a:off x="5184066" y="1881877"/>
                <a:ext cx="160200" cy="2772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0551A47-CF36-A17F-C248-548040B5223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75426" y="1872877"/>
                  <a:ext cx="177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79046877-8332-BB56-2EDA-6BC221BBDB72}"/>
                    </a:ext>
                  </a:extLst>
                </p14:cNvPr>
                <p14:cNvContentPartPr/>
                <p14:nvPr/>
              </p14:nvContentPartPr>
              <p14:xfrm>
                <a:off x="5175426" y="1695397"/>
                <a:ext cx="23400" cy="2397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79046877-8332-BB56-2EDA-6BC221BBDB7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166426" y="1686397"/>
                  <a:ext cx="4104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58C1E05D-ED22-3D56-3B90-94AA113B5F10}"/>
                    </a:ext>
                  </a:extLst>
                </p14:cNvPr>
                <p14:cNvContentPartPr/>
                <p14:nvPr/>
              </p14:nvContentPartPr>
              <p14:xfrm>
                <a:off x="5335266" y="1854877"/>
                <a:ext cx="197640" cy="3301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58C1E05D-ED22-3D56-3B90-94AA113B5F1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326266" y="1845877"/>
                  <a:ext cx="21528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CDE49E2F-4CB0-104F-36A1-1E26BC6BCB1C}"/>
                    </a:ext>
                  </a:extLst>
                </p14:cNvPr>
                <p14:cNvContentPartPr/>
                <p14:nvPr/>
              </p14:nvContentPartPr>
              <p14:xfrm>
                <a:off x="5601666" y="1845517"/>
                <a:ext cx="83880" cy="31752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CDE49E2F-4CB0-104F-36A1-1E26BC6BCB1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592666" y="1836877"/>
                  <a:ext cx="10152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97A88B56-8F20-BC75-B583-F4F48D5DC73B}"/>
                    </a:ext>
                  </a:extLst>
                </p14:cNvPr>
                <p14:cNvContentPartPr/>
                <p14:nvPr/>
              </p14:nvContentPartPr>
              <p14:xfrm>
                <a:off x="5741706" y="1890517"/>
                <a:ext cx="113760" cy="2354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97A88B56-8F20-BC75-B583-F4F48D5DC73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33066" y="1881877"/>
                  <a:ext cx="1314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A15B739E-784E-AB10-7C1C-D83834D1ECE9}"/>
                    </a:ext>
                  </a:extLst>
                </p14:cNvPr>
                <p14:cNvContentPartPr/>
                <p14:nvPr/>
              </p14:nvContentPartPr>
              <p14:xfrm>
                <a:off x="5905146" y="2066197"/>
                <a:ext cx="16200" cy="111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A15B739E-784E-AB10-7C1C-D83834D1ECE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896146" y="2057557"/>
                  <a:ext cx="3384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125CA079-4D06-381D-47F5-208AE3ECE81B}"/>
              </a:ext>
            </a:extLst>
          </p:cNvPr>
          <p:cNvGrpSpPr/>
          <p:nvPr/>
        </p:nvGrpSpPr>
        <p:grpSpPr>
          <a:xfrm>
            <a:off x="1917426" y="2726437"/>
            <a:ext cx="1068840" cy="614160"/>
            <a:chOff x="1917426" y="2726437"/>
            <a:chExt cx="1068840" cy="614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200BAA81-EB07-AF32-6BFC-5426FB27BA62}"/>
                    </a:ext>
                  </a:extLst>
                </p14:cNvPr>
                <p14:cNvContentPartPr/>
                <p14:nvPr/>
              </p14:nvContentPartPr>
              <p14:xfrm>
                <a:off x="1975746" y="2942437"/>
                <a:ext cx="176760" cy="3981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200BAA81-EB07-AF32-6BFC-5426FB27BA6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966746" y="2933437"/>
                  <a:ext cx="194400" cy="41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A279298-60AD-0ACB-A932-93F1E91B4CA0}"/>
                    </a:ext>
                  </a:extLst>
                </p14:cNvPr>
                <p14:cNvContentPartPr/>
                <p14:nvPr/>
              </p14:nvContentPartPr>
              <p14:xfrm>
                <a:off x="2253306" y="2947117"/>
                <a:ext cx="63720" cy="2728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A279298-60AD-0ACB-A932-93F1E91B4CA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244666" y="2938477"/>
                  <a:ext cx="81360" cy="29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C1A9E2C-F99C-396A-F9B6-94547DD644E9}"/>
                    </a:ext>
                  </a:extLst>
                </p14:cNvPr>
                <p14:cNvContentPartPr/>
                <p14:nvPr/>
              </p14:nvContentPartPr>
              <p14:xfrm>
                <a:off x="2358066" y="2983477"/>
                <a:ext cx="146160" cy="2437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C1A9E2C-F99C-396A-F9B6-94547DD644E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349066" y="2974477"/>
                  <a:ext cx="1638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B7557B4-B260-7CC0-415D-9EE2EDAEF0B7}"/>
                    </a:ext>
                  </a:extLst>
                </p14:cNvPr>
                <p14:cNvContentPartPr/>
                <p14:nvPr/>
              </p14:nvContentPartPr>
              <p14:xfrm>
                <a:off x="2317026" y="2902477"/>
                <a:ext cx="150840" cy="30960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B7557B4-B260-7CC0-415D-9EE2EDAEF0B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308386" y="2893837"/>
                  <a:ext cx="1684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E24B6B3-56DB-02FC-0C5A-7714EFF90853}"/>
                    </a:ext>
                  </a:extLst>
                </p14:cNvPr>
                <p14:cNvContentPartPr/>
                <p14:nvPr/>
              </p14:nvContentPartPr>
              <p14:xfrm>
                <a:off x="2583426" y="3177877"/>
                <a:ext cx="44640" cy="630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E24B6B3-56DB-02FC-0C5A-7714EFF9085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574426" y="3169237"/>
                  <a:ext cx="6228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BB0FD9E-D102-F9E5-5560-89835B94DAD9}"/>
                    </a:ext>
                  </a:extLst>
                </p14:cNvPr>
                <p14:cNvContentPartPr/>
                <p14:nvPr/>
              </p14:nvContentPartPr>
              <p14:xfrm>
                <a:off x="2698626" y="2925517"/>
                <a:ext cx="100440" cy="4003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BB0FD9E-D102-F9E5-5560-89835B94DAD9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689626" y="2916877"/>
                  <a:ext cx="11808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B8F43776-5B6C-3489-46C0-C65953860CB0}"/>
                    </a:ext>
                  </a:extLst>
                </p14:cNvPr>
                <p14:cNvContentPartPr/>
                <p14:nvPr/>
              </p14:nvContentPartPr>
              <p14:xfrm>
                <a:off x="2889066" y="2840557"/>
                <a:ext cx="86040" cy="4662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B8F43776-5B6C-3489-46C0-C65953860CB0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80426" y="2831557"/>
                  <a:ext cx="103680" cy="48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C2891E2-F512-82CF-B467-7891FBB2D44C}"/>
                    </a:ext>
                  </a:extLst>
                </p14:cNvPr>
                <p14:cNvContentPartPr/>
                <p14:nvPr/>
              </p14:nvContentPartPr>
              <p14:xfrm>
                <a:off x="1917426" y="2726437"/>
                <a:ext cx="1068840" cy="442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C2891E2-F512-82CF-B467-7891FBB2D44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1908426" y="2717797"/>
                  <a:ext cx="1086480" cy="61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B131D063-E502-281C-8733-1AC56BF8410F}"/>
              </a:ext>
            </a:extLst>
          </p:cNvPr>
          <p:cNvGrpSpPr/>
          <p:nvPr/>
        </p:nvGrpSpPr>
        <p:grpSpPr>
          <a:xfrm>
            <a:off x="3389106" y="3044677"/>
            <a:ext cx="169200" cy="80280"/>
            <a:chOff x="3389106" y="3044677"/>
            <a:chExt cx="169200" cy="8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B88B271A-7EAF-0074-8C3E-057366BF160A}"/>
                    </a:ext>
                  </a:extLst>
                </p14:cNvPr>
                <p14:cNvContentPartPr/>
                <p14:nvPr/>
              </p14:nvContentPartPr>
              <p14:xfrm>
                <a:off x="3389106" y="3044677"/>
                <a:ext cx="169200" cy="3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B88B271A-7EAF-0074-8C3E-057366BF160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380106" y="3036037"/>
                  <a:ext cx="186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A4A4731C-B568-01B4-4127-308F73770033}"/>
                    </a:ext>
                  </a:extLst>
                </p14:cNvPr>
                <p14:cNvContentPartPr/>
                <p14:nvPr/>
              </p14:nvContentPartPr>
              <p14:xfrm>
                <a:off x="3399906" y="3106957"/>
                <a:ext cx="144000" cy="180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A4A4731C-B568-01B4-4127-308F7377003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390906" y="3097957"/>
                  <a:ext cx="1616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61B02439-ACCC-480F-EA97-1FBA09BB4523}"/>
              </a:ext>
            </a:extLst>
          </p:cNvPr>
          <p:cNvGrpSpPr/>
          <p:nvPr/>
        </p:nvGrpSpPr>
        <p:grpSpPr>
          <a:xfrm>
            <a:off x="3797706" y="2849917"/>
            <a:ext cx="155160" cy="461520"/>
            <a:chOff x="3797706" y="2849917"/>
            <a:chExt cx="155160" cy="46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2FE18E7C-78E9-A6D8-B787-5124CA207368}"/>
                    </a:ext>
                  </a:extLst>
                </p14:cNvPr>
                <p14:cNvContentPartPr/>
                <p14:nvPr/>
              </p14:nvContentPartPr>
              <p14:xfrm>
                <a:off x="3797706" y="2849917"/>
                <a:ext cx="155160" cy="33912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2FE18E7C-78E9-A6D8-B787-5124CA20736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788706" y="2841277"/>
                  <a:ext cx="172800" cy="35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A9B6C7E-79EF-5230-EE1B-5F89B5D429DB}"/>
                    </a:ext>
                  </a:extLst>
                </p14:cNvPr>
                <p14:cNvContentPartPr/>
                <p14:nvPr/>
              </p14:nvContentPartPr>
              <p14:xfrm>
                <a:off x="3834786" y="3309637"/>
                <a:ext cx="360" cy="18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A9B6C7E-79EF-5230-EE1B-5F89B5D429D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826146" y="3300997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265B2AB8-EBEF-8FAF-1B06-CDD2EBBDF0B0}"/>
              </a:ext>
            </a:extLst>
          </p:cNvPr>
          <p:cNvGrpSpPr/>
          <p:nvPr/>
        </p:nvGrpSpPr>
        <p:grpSpPr>
          <a:xfrm>
            <a:off x="3621775" y="3710317"/>
            <a:ext cx="1014480" cy="500400"/>
            <a:chOff x="3621775" y="3710317"/>
            <a:chExt cx="1014480" cy="500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31E3D23C-809F-8D8B-84EC-68178E76269A}"/>
                    </a:ext>
                  </a:extLst>
                </p14:cNvPr>
                <p14:cNvContentPartPr/>
                <p14:nvPr/>
              </p14:nvContentPartPr>
              <p14:xfrm>
                <a:off x="3630415" y="3710317"/>
                <a:ext cx="9360" cy="50040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31E3D23C-809F-8D8B-84EC-68178E76269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621415" y="3701677"/>
                  <a:ext cx="27000" cy="51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ABCB894E-F36D-0335-FEFD-B79E0C8E2511}"/>
                    </a:ext>
                  </a:extLst>
                </p14:cNvPr>
                <p14:cNvContentPartPr/>
                <p14:nvPr/>
              </p14:nvContentPartPr>
              <p14:xfrm>
                <a:off x="3621775" y="3959797"/>
                <a:ext cx="126720" cy="3528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ABCB894E-F36D-0335-FEFD-B79E0C8E251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12775" y="3951157"/>
                  <a:ext cx="1443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132A3B12-E586-DC8B-5DE9-ACD6F7E1DDB3}"/>
                    </a:ext>
                  </a:extLst>
                </p14:cNvPr>
                <p14:cNvContentPartPr/>
                <p14:nvPr/>
              </p14:nvContentPartPr>
              <p14:xfrm>
                <a:off x="3763975" y="3808237"/>
                <a:ext cx="16560" cy="3934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132A3B12-E586-DC8B-5DE9-ACD6F7E1DDB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754975" y="3799237"/>
                  <a:ext cx="3420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BFFB581D-1B5A-51C6-3FD2-2B07F5149BE5}"/>
                    </a:ext>
                  </a:extLst>
                </p14:cNvPr>
                <p14:cNvContentPartPr/>
                <p14:nvPr/>
              </p14:nvContentPartPr>
              <p14:xfrm>
                <a:off x="3906895" y="3913357"/>
                <a:ext cx="43560" cy="2196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BFFB581D-1B5A-51C6-3FD2-2B07F5149BE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898255" y="3904357"/>
                  <a:ext cx="6120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5890DCE-0815-C847-08ED-E870C57B1535}"/>
                    </a:ext>
                  </a:extLst>
                </p14:cNvPr>
                <p14:cNvContentPartPr/>
                <p14:nvPr/>
              </p14:nvContentPartPr>
              <p14:xfrm>
                <a:off x="4039015" y="3931357"/>
                <a:ext cx="92160" cy="1882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5890DCE-0815-C847-08ED-E870C57B1535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030015" y="3922717"/>
                  <a:ext cx="1098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E92CD050-2207-8E46-595E-027CC4B19789}"/>
                    </a:ext>
                  </a:extLst>
                </p14:cNvPr>
                <p14:cNvContentPartPr/>
                <p14:nvPr/>
              </p14:nvContentPartPr>
              <p14:xfrm>
                <a:off x="4276975" y="4110277"/>
                <a:ext cx="19800" cy="8028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E92CD050-2207-8E46-595E-027CC4B19789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4267975" y="4101277"/>
                  <a:ext cx="374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6A473237-D282-39D6-50F1-284BBF3FF945}"/>
                    </a:ext>
                  </a:extLst>
                </p14:cNvPr>
                <p14:cNvContentPartPr/>
                <p14:nvPr/>
              </p14:nvContentPartPr>
              <p14:xfrm>
                <a:off x="4437175" y="3967717"/>
                <a:ext cx="79200" cy="1162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6A473237-D282-39D6-50F1-284BBF3FF94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4428175" y="3959077"/>
                  <a:ext cx="96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3ABE826A-2B43-9B61-68BD-967185D868DF}"/>
                    </a:ext>
                  </a:extLst>
                </p14:cNvPr>
                <p14:cNvContentPartPr/>
                <p14:nvPr/>
              </p14:nvContentPartPr>
              <p14:xfrm>
                <a:off x="4569655" y="3887797"/>
                <a:ext cx="66600" cy="2941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3ABE826A-2B43-9B61-68BD-967185D868D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60655" y="3879157"/>
                  <a:ext cx="84240" cy="31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EB744095-6FBA-2918-5F27-B473885735B4}"/>
              </a:ext>
            </a:extLst>
          </p:cNvPr>
          <p:cNvGrpSpPr/>
          <p:nvPr/>
        </p:nvGrpSpPr>
        <p:grpSpPr>
          <a:xfrm>
            <a:off x="4820215" y="3885637"/>
            <a:ext cx="497520" cy="262440"/>
            <a:chOff x="4820215" y="3885637"/>
            <a:chExt cx="497520" cy="262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D7006BF2-15F9-0F49-9DE4-6EFD58EE7FEB}"/>
                    </a:ext>
                  </a:extLst>
                </p14:cNvPr>
                <p14:cNvContentPartPr/>
                <p14:nvPr/>
              </p14:nvContentPartPr>
              <p14:xfrm>
                <a:off x="4846855" y="3958717"/>
                <a:ext cx="113760" cy="183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D7006BF2-15F9-0F49-9DE4-6EFD58EE7FEB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838215" y="3950077"/>
                  <a:ext cx="1314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DB473CAA-BCC3-10C6-ECE0-741C5CB3E3AA}"/>
                    </a:ext>
                  </a:extLst>
                </p14:cNvPr>
                <p14:cNvContentPartPr/>
                <p14:nvPr/>
              </p14:nvContentPartPr>
              <p14:xfrm>
                <a:off x="4820215" y="4024237"/>
                <a:ext cx="199440" cy="4176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DB473CAA-BCC3-10C6-ECE0-741C5CB3E3A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811215" y="4015237"/>
                  <a:ext cx="2170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0090D455-D6A7-9330-7B3D-C4D3C8BE1CEE}"/>
                    </a:ext>
                  </a:extLst>
                </p14:cNvPr>
                <p14:cNvContentPartPr/>
                <p14:nvPr/>
              </p14:nvContentPartPr>
              <p14:xfrm>
                <a:off x="5150335" y="3885637"/>
                <a:ext cx="116280" cy="26244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0090D455-D6A7-9330-7B3D-C4D3C8BE1CE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141695" y="3876997"/>
                  <a:ext cx="1339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461F4472-DBE0-4C05-048E-458421D46A33}"/>
                    </a:ext>
                  </a:extLst>
                </p14:cNvPr>
                <p14:cNvContentPartPr/>
                <p14:nvPr/>
              </p14:nvContentPartPr>
              <p14:xfrm>
                <a:off x="5317375" y="4100917"/>
                <a:ext cx="360" cy="36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461F4472-DBE0-4C05-048E-458421D46A3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308735" y="40922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5" name="墨迹 84">
                <a:extLst>
                  <a:ext uri="{FF2B5EF4-FFF2-40B4-BE49-F238E27FC236}">
                    <a16:creationId xmlns:a16="http://schemas.microsoft.com/office/drawing/2014/main" id="{0EF63493-9AF2-6349-9F4B-D95F9B581562}"/>
                  </a:ext>
                </a:extLst>
              </p14:cNvPr>
              <p14:cNvContentPartPr/>
              <p14:nvPr/>
            </p14:nvContentPartPr>
            <p14:xfrm>
              <a:off x="2217415" y="4715437"/>
              <a:ext cx="163440" cy="415080"/>
            </p14:xfrm>
          </p:contentPart>
        </mc:Choice>
        <mc:Fallback>
          <p:pic>
            <p:nvPicPr>
              <p:cNvPr id="85" name="墨迹 84">
                <a:extLst>
                  <a:ext uri="{FF2B5EF4-FFF2-40B4-BE49-F238E27FC236}">
                    <a16:creationId xmlns:a16="http://schemas.microsoft.com/office/drawing/2014/main" id="{0EF63493-9AF2-6349-9F4B-D95F9B58156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208415" y="4706437"/>
                <a:ext cx="181080" cy="432720"/>
              </a:xfrm>
              <a:prstGeom prst="rect">
                <a:avLst/>
              </a:prstGeom>
            </p:spPr>
          </p:pic>
        </mc:Fallback>
      </mc:AlternateContent>
      <p:grpSp>
        <p:nvGrpSpPr>
          <p:cNvPr id="95" name="组合 94">
            <a:extLst>
              <a:ext uri="{FF2B5EF4-FFF2-40B4-BE49-F238E27FC236}">
                <a16:creationId xmlns:a16="http://schemas.microsoft.com/office/drawing/2014/main" id="{8C9F82CE-0B59-9D03-07C7-49287F8D0C8D}"/>
              </a:ext>
            </a:extLst>
          </p:cNvPr>
          <p:cNvGrpSpPr/>
          <p:nvPr/>
        </p:nvGrpSpPr>
        <p:grpSpPr>
          <a:xfrm>
            <a:off x="2555095" y="4722277"/>
            <a:ext cx="659880" cy="371520"/>
            <a:chOff x="2555095" y="4722277"/>
            <a:chExt cx="659880" cy="371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6D90219F-F75C-D510-3D04-530ED7395AEF}"/>
                    </a:ext>
                  </a:extLst>
                </p14:cNvPr>
                <p14:cNvContentPartPr/>
                <p14:nvPr/>
              </p14:nvContentPartPr>
              <p14:xfrm>
                <a:off x="2555095" y="4722277"/>
                <a:ext cx="37080" cy="35964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6D90219F-F75C-D510-3D04-530ED7395AE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546455" y="4713637"/>
                  <a:ext cx="54720" cy="3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E75316B0-9D32-9290-5FF4-0008C78F550A}"/>
                    </a:ext>
                  </a:extLst>
                </p14:cNvPr>
                <p14:cNvContentPartPr/>
                <p14:nvPr/>
              </p14:nvContentPartPr>
              <p14:xfrm>
                <a:off x="3124615" y="4749277"/>
                <a:ext cx="90360" cy="34452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E75316B0-9D32-9290-5FF4-0008C78F550A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15975" y="4740637"/>
                  <a:ext cx="108000" cy="36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C7B0B001-97B7-AF87-7986-137DDE27FEFD}"/>
                    </a:ext>
                  </a:extLst>
                </p14:cNvPr>
                <p14:cNvContentPartPr/>
                <p14:nvPr/>
              </p14:nvContentPartPr>
              <p14:xfrm>
                <a:off x="2680735" y="4836397"/>
                <a:ext cx="81360" cy="22428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C7B0B001-97B7-AF87-7986-137DDE27FEF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671735" y="4827397"/>
                  <a:ext cx="990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72FB3588-340F-D6B0-ED6D-77E85A473271}"/>
                    </a:ext>
                  </a:extLst>
                </p14:cNvPr>
                <p14:cNvContentPartPr/>
                <p14:nvPr/>
              </p14:nvContentPartPr>
              <p14:xfrm>
                <a:off x="2833735" y="4998037"/>
                <a:ext cx="33480" cy="554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72FB3588-340F-D6B0-ED6D-77E85A47327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2825095" y="4989037"/>
                  <a:ext cx="511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84205030-68F4-20B0-9678-5B5CD6CE66E4}"/>
                    </a:ext>
                  </a:extLst>
                </p14:cNvPr>
                <p14:cNvContentPartPr/>
                <p14:nvPr/>
              </p14:nvContentPartPr>
              <p14:xfrm>
                <a:off x="2920495" y="4878877"/>
                <a:ext cx="82800" cy="184320"/>
              </p14:xfrm>
            </p:contentPart>
          </mc:Choice>
          <mc:Fallback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84205030-68F4-20B0-9678-5B5CD6CE66E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2911495" y="4870237"/>
                  <a:ext cx="100440" cy="20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2C9C054A-143F-613C-B23D-B8385E37A516}"/>
              </a:ext>
            </a:extLst>
          </p:cNvPr>
          <p:cNvGrpSpPr/>
          <p:nvPr/>
        </p:nvGrpSpPr>
        <p:grpSpPr>
          <a:xfrm>
            <a:off x="3453295" y="4713637"/>
            <a:ext cx="799200" cy="367560"/>
            <a:chOff x="3453295" y="4713637"/>
            <a:chExt cx="799200" cy="36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D66854BC-A554-2B5F-AC0F-E4C057AED683}"/>
                    </a:ext>
                  </a:extLst>
                </p14:cNvPr>
                <p14:cNvContentPartPr/>
                <p14:nvPr/>
              </p14:nvContentPartPr>
              <p14:xfrm>
                <a:off x="3453295" y="4813717"/>
                <a:ext cx="152640" cy="3384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D66854BC-A554-2B5F-AC0F-E4C057AED68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444295" y="4804717"/>
                  <a:ext cx="1702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F1ED358F-04A1-F7B3-471D-87BD24777A35}"/>
                    </a:ext>
                  </a:extLst>
                </p14:cNvPr>
                <p14:cNvContentPartPr/>
                <p14:nvPr/>
              </p14:nvContentPartPr>
              <p14:xfrm>
                <a:off x="3515215" y="4900117"/>
                <a:ext cx="97200" cy="36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F1ED358F-04A1-F7B3-471D-87BD24777A3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506575" y="4891477"/>
                  <a:ext cx="114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203624C1-7FEE-DD17-2359-A76F63BD5CCC}"/>
                    </a:ext>
                  </a:extLst>
                </p14:cNvPr>
                <p14:cNvContentPartPr/>
                <p14:nvPr/>
              </p14:nvContentPartPr>
              <p14:xfrm>
                <a:off x="3789895" y="4713637"/>
                <a:ext cx="9360" cy="3675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203624C1-7FEE-DD17-2359-A76F63BD5CCC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3781255" y="4704997"/>
                  <a:ext cx="27000" cy="38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0E0A6C72-B7A3-BE43-4A6B-6E77BD27B01C}"/>
                    </a:ext>
                  </a:extLst>
                </p14:cNvPr>
                <p14:cNvContentPartPr/>
                <p14:nvPr/>
              </p14:nvContentPartPr>
              <p14:xfrm>
                <a:off x="3790255" y="4732717"/>
                <a:ext cx="71280" cy="349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0E0A6C72-B7A3-BE43-4A6B-6E77BD27B01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3781615" y="4723717"/>
                  <a:ext cx="8892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CDD9757A-5F07-87A1-1E22-A48CA01A965E}"/>
                    </a:ext>
                  </a:extLst>
                </p14:cNvPr>
                <p14:cNvContentPartPr/>
                <p14:nvPr/>
              </p14:nvContentPartPr>
              <p14:xfrm>
                <a:off x="3754975" y="4876717"/>
                <a:ext cx="131760" cy="147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CDD9757A-5F07-87A1-1E22-A48CA01A965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3745975" y="4868077"/>
                  <a:ext cx="1494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0C828043-A156-32DD-FF20-675AE81E439B}"/>
                    </a:ext>
                  </a:extLst>
                </p14:cNvPr>
                <p14:cNvContentPartPr/>
                <p14:nvPr/>
              </p14:nvContentPartPr>
              <p14:xfrm>
                <a:off x="3976375" y="4731637"/>
                <a:ext cx="89640" cy="29664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0C828043-A156-32DD-FF20-675AE81E439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3967375" y="4722637"/>
                  <a:ext cx="10728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1194AE19-E037-0612-8B09-F131CF7A2260}"/>
                    </a:ext>
                  </a:extLst>
                </p14:cNvPr>
                <p14:cNvContentPartPr/>
                <p14:nvPr/>
              </p14:nvContentPartPr>
              <p14:xfrm>
                <a:off x="4127215" y="4792117"/>
                <a:ext cx="83520" cy="18936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1194AE19-E037-0612-8B09-F131CF7A226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4118575" y="4783477"/>
                  <a:ext cx="10116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1499059B-5EE9-333E-956E-6A9109FABD60}"/>
                    </a:ext>
                  </a:extLst>
                </p14:cNvPr>
                <p14:cNvContentPartPr/>
                <p14:nvPr/>
              </p14:nvContentPartPr>
              <p14:xfrm>
                <a:off x="4224415" y="4909117"/>
                <a:ext cx="28080" cy="8100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1499059B-5EE9-333E-956E-6A9109FABD6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215775" y="4900117"/>
                  <a:ext cx="45720" cy="9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3A2B5DF9-BD33-7A6F-0518-76D8AA9F68C7}"/>
              </a:ext>
            </a:extLst>
          </p:cNvPr>
          <p:cNvGrpSpPr/>
          <p:nvPr/>
        </p:nvGrpSpPr>
        <p:grpSpPr>
          <a:xfrm>
            <a:off x="4404775" y="4669357"/>
            <a:ext cx="1124640" cy="477720"/>
            <a:chOff x="4404775" y="4669357"/>
            <a:chExt cx="1124640" cy="477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8D7268B2-1F34-512B-6D4D-A6EBE5D482AA}"/>
                    </a:ext>
                  </a:extLst>
                </p14:cNvPr>
                <p14:cNvContentPartPr/>
                <p14:nvPr/>
              </p14:nvContentPartPr>
              <p14:xfrm>
                <a:off x="4404775" y="4736677"/>
                <a:ext cx="90000" cy="18756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8D7268B2-1F34-512B-6D4D-A6EBE5D482A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395775" y="4727677"/>
                  <a:ext cx="1076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7FB350AA-5186-4D2B-45A7-0363F5C80516}"/>
                    </a:ext>
                  </a:extLst>
                </p14:cNvPr>
                <p14:cNvContentPartPr/>
                <p14:nvPr/>
              </p14:nvContentPartPr>
              <p14:xfrm>
                <a:off x="4518535" y="4669357"/>
                <a:ext cx="79200" cy="25668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7FB350AA-5186-4D2B-45A7-0363F5C8051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509535" y="4660717"/>
                  <a:ext cx="9684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4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6E28F5F8-A85E-CB1B-053F-A17EE7AA4818}"/>
                    </a:ext>
                  </a:extLst>
                </p14:cNvPr>
                <p14:cNvContentPartPr/>
                <p14:nvPr/>
              </p14:nvContentPartPr>
              <p14:xfrm>
                <a:off x="4634095" y="4837837"/>
                <a:ext cx="360" cy="360"/>
              </p14:xfrm>
            </p:contentPart>
          </mc:Choice>
          <mc:Fallback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6E28F5F8-A85E-CB1B-053F-A17EE7AA481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25095" y="48291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E70E0940-D015-AEAD-715F-0CCCF1A07E16}"/>
                    </a:ext>
                  </a:extLst>
                </p14:cNvPr>
                <p14:cNvContentPartPr/>
                <p14:nvPr/>
              </p14:nvContentPartPr>
              <p14:xfrm>
                <a:off x="4696735" y="4677997"/>
                <a:ext cx="15480" cy="390960"/>
              </p14:xfrm>
            </p:contentPart>
          </mc:Choice>
          <mc:Fallback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E70E0940-D015-AEAD-715F-0CCCF1A07E1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687735" y="4669357"/>
                  <a:ext cx="33120" cy="40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AFFDF825-8D33-C412-406B-6EE5A7EB6E56}"/>
                    </a:ext>
                  </a:extLst>
                </p14:cNvPr>
                <p14:cNvContentPartPr/>
                <p14:nvPr/>
              </p14:nvContentPartPr>
              <p14:xfrm>
                <a:off x="4722655" y="4863757"/>
                <a:ext cx="127080" cy="3672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AFFDF825-8D33-C412-406B-6EE5A7EB6E56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713655" y="4855117"/>
                  <a:ext cx="14472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9D519EB6-2399-76D4-0E37-3B681ACC3075}"/>
                    </a:ext>
                  </a:extLst>
                </p14:cNvPr>
                <p14:cNvContentPartPr/>
                <p14:nvPr/>
              </p14:nvContentPartPr>
              <p14:xfrm>
                <a:off x="4820215" y="4738837"/>
                <a:ext cx="16920" cy="39564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9D519EB6-2399-76D4-0E37-3B681ACC307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811215" y="4729837"/>
                  <a:ext cx="3456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E42276D9-6EE8-8C6D-3F95-57830BB3F7DF}"/>
                    </a:ext>
                  </a:extLst>
                </p14:cNvPr>
                <p14:cNvContentPartPr/>
                <p14:nvPr/>
              </p14:nvContentPartPr>
              <p14:xfrm>
                <a:off x="4971055" y="4793557"/>
                <a:ext cx="62280" cy="31572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E42276D9-6EE8-8C6D-3F95-57830BB3F7D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4962415" y="4784917"/>
                  <a:ext cx="7992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176C43D8-4080-61D7-C04E-5B8C19B04083}"/>
                    </a:ext>
                  </a:extLst>
                </p14:cNvPr>
                <p14:cNvContentPartPr/>
                <p14:nvPr/>
              </p14:nvContentPartPr>
              <p14:xfrm>
                <a:off x="5080495" y="4879957"/>
                <a:ext cx="166320" cy="2113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176C43D8-4080-61D7-C04E-5B8C19B0408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5071495" y="4870957"/>
                  <a:ext cx="18396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FD0FCA5F-3232-CC64-F29E-DAD5ECD84B05}"/>
                    </a:ext>
                  </a:extLst>
                </p14:cNvPr>
                <p14:cNvContentPartPr/>
                <p14:nvPr/>
              </p14:nvContentPartPr>
              <p14:xfrm>
                <a:off x="5342215" y="4909117"/>
                <a:ext cx="106920" cy="15192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FD0FCA5F-3232-CC64-F29E-DAD5ECD84B05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5333215" y="4900117"/>
                  <a:ext cx="1245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A9D8052B-7568-76EE-88A7-D0F92233950C}"/>
                    </a:ext>
                  </a:extLst>
                </p14:cNvPr>
                <p14:cNvContentPartPr/>
                <p14:nvPr/>
              </p14:nvContentPartPr>
              <p14:xfrm>
                <a:off x="5432935" y="4829197"/>
                <a:ext cx="96480" cy="3178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A9D8052B-7568-76EE-88A7-D0F92233950C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5424295" y="4820197"/>
                  <a:ext cx="114120" cy="33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F4333C6D-2CA1-78B8-2C59-27D87955942D}"/>
              </a:ext>
            </a:extLst>
          </p:cNvPr>
          <p:cNvGrpSpPr/>
          <p:nvPr/>
        </p:nvGrpSpPr>
        <p:grpSpPr>
          <a:xfrm>
            <a:off x="5725615" y="4866997"/>
            <a:ext cx="419760" cy="224640"/>
            <a:chOff x="5725615" y="4866997"/>
            <a:chExt cx="419760" cy="224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7E468DDF-4419-784C-1558-B9F48AD859AC}"/>
                    </a:ext>
                  </a:extLst>
                </p14:cNvPr>
                <p14:cNvContentPartPr/>
                <p14:nvPr/>
              </p14:nvContentPartPr>
              <p14:xfrm>
                <a:off x="5725615" y="4922437"/>
                <a:ext cx="124200" cy="2268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7E468DDF-4419-784C-1558-B9F48AD859A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5716975" y="4913437"/>
                  <a:ext cx="1418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13A5BF24-12ED-ED67-7E7C-DB23EA98233C}"/>
                    </a:ext>
                  </a:extLst>
                </p14:cNvPr>
                <p14:cNvContentPartPr/>
                <p14:nvPr/>
              </p14:nvContentPartPr>
              <p14:xfrm>
                <a:off x="5761255" y="4971037"/>
                <a:ext cx="125640" cy="36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13A5BF24-12ED-ED67-7E7C-DB23EA98233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5752615" y="4962397"/>
                  <a:ext cx="143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88DA98A3-E256-9B9D-54F9-1E0E75905F14}"/>
                    </a:ext>
                  </a:extLst>
                </p14:cNvPr>
                <p14:cNvContentPartPr/>
                <p14:nvPr/>
              </p14:nvContentPartPr>
              <p14:xfrm>
                <a:off x="6017575" y="4866997"/>
                <a:ext cx="127800" cy="22464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88DA98A3-E256-9B9D-54F9-1E0E75905F1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6008575" y="4858357"/>
                  <a:ext cx="14544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A1E043E8-5DCA-089D-DD79-24FD90CCE21A}"/>
                    </a:ext>
                  </a:extLst>
                </p14:cNvPr>
                <p14:cNvContentPartPr/>
                <p14:nvPr/>
              </p14:nvContentPartPr>
              <p14:xfrm>
                <a:off x="6039895" y="4981837"/>
                <a:ext cx="23400" cy="25200"/>
              </p14:xfrm>
            </p:contentPart>
          </mc:Choice>
          <mc:Fallback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A1E043E8-5DCA-089D-DD79-24FD90CCE21A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6031255" y="4973197"/>
                  <a:ext cx="41040" cy="4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组合 127">
            <a:extLst>
              <a:ext uri="{FF2B5EF4-FFF2-40B4-BE49-F238E27FC236}">
                <a16:creationId xmlns:a16="http://schemas.microsoft.com/office/drawing/2014/main" id="{C6D76443-4AF9-5771-EDEB-E41001DE7267}"/>
              </a:ext>
            </a:extLst>
          </p:cNvPr>
          <p:cNvGrpSpPr/>
          <p:nvPr/>
        </p:nvGrpSpPr>
        <p:grpSpPr>
          <a:xfrm>
            <a:off x="1596415" y="5648557"/>
            <a:ext cx="795240" cy="600480"/>
            <a:chOff x="1596415" y="5648557"/>
            <a:chExt cx="795240" cy="60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5C0192FE-823E-A03B-B148-8D28BAE2401D}"/>
                    </a:ext>
                  </a:extLst>
                </p14:cNvPr>
                <p14:cNvContentPartPr/>
                <p14:nvPr/>
              </p14:nvContentPartPr>
              <p14:xfrm>
                <a:off x="1596415" y="5648557"/>
                <a:ext cx="153000" cy="44136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5C0192FE-823E-A03B-B148-8D28BAE2401D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587415" y="5639557"/>
                  <a:ext cx="170640" cy="45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08D82889-7E50-0707-79D2-853A5C5A790A}"/>
                    </a:ext>
                  </a:extLst>
                </p14:cNvPr>
                <p14:cNvContentPartPr/>
                <p14:nvPr/>
              </p14:nvContentPartPr>
              <p14:xfrm>
                <a:off x="1778215" y="5761237"/>
                <a:ext cx="68400" cy="304200"/>
              </p14:xfrm>
            </p:contentPart>
          </mc:Choice>
          <mc:Fallback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08D82889-7E50-0707-79D2-853A5C5A790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769575" y="5752597"/>
                  <a:ext cx="8604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03A215DA-5F99-8A42-9242-D66A96DEB923}"/>
                    </a:ext>
                  </a:extLst>
                </p14:cNvPr>
                <p14:cNvContentPartPr/>
                <p14:nvPr/>
              </p14:nvContentPartPr>
              <p14:xfrm>
                <a:off x="1894855" y="5845477"/>
                <a:ext cx="121320" cy="29448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03A215DA-5F99-8A42-9242-D66A96DEB923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885855" y="5836837"/>
                  <a:ext cx="13896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1B33C6BB-2DA4-DD23-64F1-471C1737637B}"/>
                    </a:ext>
                  </a:extLst>
                </p14:cNvPr>
                <p14:cNvContentPartPr/>
                <p14:nvPr/>
              </p14:nvContentPartPr>
              <p14:xfrm>
                <a:off x="1897735" y="5874637"/>
                <a:ext cx="99360" cy="26532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1B33C6BB-2DA4-DD23-64F1-471C1737637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889095" y="5865997"/>
                  <a:ext cx="11700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1E6D90A0-6A8B-52DB-58B2-7AEA7AB9F187}"/>
                    </a:ext>
                  </a:extLst>
                </p14:cNvPr>
                <p14:cNvContentPartPr/>
                <p14:nvPr/>
              </p14:nvContentPartPr>
              <p14:xfrm>
                <a:off x="2091775" y="6107557"/>
                <a:ext cx="30240" cy="622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1E6D90A0-6A8B-52DB-58B2-7AEA7AB9F187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082775" y="6098557"/>
                  <a:ext cx="478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1905B323-44F0-C1F2-F77D-6D0AD70A16A4}"/>
                    </a:ext>
                  </a:extLst>
                </p14:cNvPr>
                <p14:cNvContentPartPr/>
                <p14:nvPr/>
              </p14:nvContentPartPr>
              <p14:xfrm>
                <a:off x="2156935" y="5912077"/>
                <a:ext cx="88920" cy="27180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1905B323-44F0-C1F2-F77D-6D0AD70A16A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148295" y="5903077"/>
                  <a:ext cx="106560" cy="28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50A4C7C1-2B2B-7A96-0D87-A146242F6E39}"/>
                    </a:ext>
                  </a:extLst>
                </p14:cNvPr>
                <p14:cNvContentPartPr/>
                <p14:nvPr/>
              </p14:nvContentPartPr>
              <p14:xfrm>
                <a:off x="2277535" y="5796877"/>
                <a:ext cx="114120" cy="45216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50A4C7C1-2B2B-7A96-0D87-A146242F6E39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2268895" y="5787877"/>
                  <a:ext cx="131760" cy="469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01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B4446423-39B7-7A3C-8AC8-D0CBB7DA206F}"/>
                  </a:ext>
                </a:extLst>
              </p14:cNvPr>
              <p14:cNvContentPartPr/>
              <p14:nvPr/>
            </p14:nvContentPartPr>
            <p14:xfrm>
              <a:off x="1553575" y="5512117"/>
              <a:ext cx="777600" cy="63000"/>
            </p14:xfrm>
          </p:contentPart>
        </mc:Choice>
        <mc:Fallback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B4446423-39B7-7A3C-8AC8-D0CBB7DA206F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1544575" y="5503117"/>
                <a:ext cx="795240" cy="80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3EABCD0A-60BD-E3B5-6FA8-F3BCFF07D678}"/>
              </a:ext>
            </a:extLst>
          </p:cNvPr>
          <p:cNvGrpSpPr/>
          <p:nvPr/>
        </p:nvGrpSpPr>
        <p:grpSpPr>
          <a:xfrm>
            <a:off x="2760655" y="5867797"/>
            <a:ext cx="174240" cy="71280"/>
            <a:chOff x="2760655" y="5867797"/>
            <a:chExt cx="174240" cy="71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CCE2CD3B-DEFD-0FAF-F871-FBA87FD3BFE7}"/>
                    </a:ext>
                  </a:extLst>
                </p14:cNvPr>
                <p14:cNvContentPartPr/>
                <p14:nvPr/>
              </p14:nvContentPartPr>
              <p14:xfrm>
                <a:off x="2760655" y="5867797"/>
                <a:ext cx="174240" cy="936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CCE2CD3B-DEFD-0FAF-F871-FBA87FD3BFE7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2752015" y="5859157"/>
                  <a:ext cx="1918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8E7D988A-9CC9-F18A-F84B-3DB09E2340CF}"/>
                    </a:ext>
                  </a:extLst>
                </p14:cNvPr>
                <p14:cNvContentPartPr/>
                <p14:nvPr/>
              </p14:nvContentPartPr>
              <p14:xfrm>
                <a:off x="2813935" y="5930077"/>
                <a:ext cx="104400" cy="900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8E7D988A-9CC9-F18A-F84B-3DB09E2340C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2805295" y="5921077"/>
                  <a:ext cx="122040" cy="2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8DDE4F8C-D5FA-FF67-A244-E4E2DC228F8E}"/>
              </a:ext>
            </a:extLst>
          </p:cNvPr>
          <p:cNvGrpSpPr/>
          <p:nvPr/>
        </p:nvGrpSpPr>
        <p:grpSpPr>
          <a:xfrm>
            <a:off x="3213175" y="5399077"/>
            <a:ext cx="1371600" cy="559440"/>
            <a:chOff x="3213175" y="5399077"/>
            <a:chExt cx="1371600" cy="559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AB4BA4BA-E13B-9B5E-96A5-47E67BD6CA9F}"/>
                    </a:ext>
                  </a:extLst>
                </p14:cNvPr>
                <p14:cNvContentPartPr/>
                <p14:nvPr/>
              </p14:nvContentPartPr>
              <p14:xfrm>
                <a:off x="3335575" y="5399077"/>
                <a:ext cx="144720" cy="46080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AB4BA4BA-E13B-9B5E-96A5-47E67BD6CA9F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326575" y="5390437"/>
                  <a:ext cx="16236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8B810A2F-5316-8E2C-14D6-30F6F971A636}"/>
                    </a:ext>
                  </a:extLst>
                </p14:cNvPr>
                <p14:cNvContentPartPr/>
                <p14:nvPr/>
              </p14:nvContentPartPr>
              <p14:xfrm>
                <a:off x="3894655" y="5494837"/>
                <a:ext cx="82800" cy="18324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8B810A2F-5316-8E2C-14D6-30F6F971A636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885655" y="5486197"/>
                  <a:ext cx="1004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08AA5AF5-59A0-7CA8-B6D8-A9A18CCE1806}"/>
                    </a:ext>
                  </a:extLst>
                </p14:cNvPr>
                <p14:cNvContentPartPr/>
                <p14:nvPr/>
              </p14:nvContentPartPr>
              <p14:xfrm>
                <a:off x="3965935" y="5486197"/>
                <a:ext cx="84240" cy="20268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08AA5AF5-59A0-7CA8-B6D8-A9A18CCE1806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957295" y="5477197"/>
                  <a:ext cx="1018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06F0CD9A-75BF-D0E3-B09C-18D4243B8F99}"/>
                    </a:ext>
                  </a:extLst>
                </p14:cNvPr>
                <p14:cNvContentPartPr/>
                <p14:nvPr/>
              </p14:nvContentPartPr>
              <p14:xfrm>
                <a:off x="4085095" y="5610397"/>
                <a:ext cx="51840" cy="9180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06F0CD9A-75BF-D0E3-B09C-18D4243B8F99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076455" y="5601397"/>
                  <a:ext cx="69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356BD20C-D138-AEEC-8800-A65BF9A30BF8}"/>
                    </a:ext>
                  </a:extLst>
                </p14:cNvPr>
                <p14:cNvContentPartPr/>
                <p14:nvPr/>
              </p14:nvContentPartPr>
              <p14:xfrm>
                <a:off x="4144855" y="5527237"/>
                <a:ext cx="97200" cy="14292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356BD20C-D138-AEEC-8800-A65BF9A30BF8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136215" y="5518597"/>
                  <a:ext cx="11484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73BAFBB7-8432-FA29-3294-213376138DA5}"/>
                    </a:ext>
                  </a:extLst>
                </p14:cNvPr>
                <p14:cNvContentPartPr/>
                <p14:nvPr/>
              </p14:nvContentPartPr>
              <p14:xfrm>
                <a:off x="4215055" y="5438317"/>
                <a:ext cx="160200" cy="36396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73BAFBB7-8432-FA29-3294-213376138DA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206415" y="5429317"/>
                  <a:ext cx="1778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7E4DB25C-25F1-FD74-FA5F-F627374E6767}"/>
                    </a:ext>
                  </a:extLst>
                </p14:cNvPr>
                <p14:cNvContentPartPr/>
                <p14:nvPr/>
              </p14:nvContentPartPr>
              <p14:xfrm>
                <a:off x="3213175" y="5930077"/>
                <a:ext cx="1371600" cy="2844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7E4DB25C-25F1-FD74-FA5F-F627374E6767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3204535" y="5921077"/>
                  <a:ext cx="1389240" cy="4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B5D8E7DE-C671-6950-6EC2-E4D96AA0F141}"/>
              </a:ext>
            </a:extLst>
          </p:cNvPr>
          <p:cNvGrpSpPr/>
          <p:nvPr/>
        </p:nvGrpSpPr>
        <p:grpSpPr>
          <a:xfrm>
            <a:off x="3406135" y="6078397"/>
            <a:ext cx="766080" cy="369360"/>
            <a:chOff x="3406135" y="6078397"/>
            <a:chExt cx="766080" cy="369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61551DC6-0AAF-12C0-1347-D6F8D4A28311}"/>
                    </a:ext>
                  </a:extLst>
                </p14:cNvPr>
                <p14:cNvContentPartPr/>
                <p14:nvPr/>
              </p14:nvContentPartPr>
              <p14:xfrm>
                <a:off x="3406135" y="6160837"/>
                <a:ext cx="109440" cy="25992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61551DC6-0AAF-12C0-1347-D6F8D4A28311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3397135" y="6152197"/>
                  <a:ext cx="12708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71F71DA2-A724-D16A-7805-A080034345EF}"/>
                    </a:ext>
                  </a:extLst>
                </p14:cNvPr>
                <p14:cNvContentPartPr/>
                <p14:nvPr/>
              </p14:nvContentPartPr>
              <p14:xfrm>
                <a:off x="3506215" y="6107557"/>
                <a:ext cx="162000" cy="34020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71F71DA2-A724-D16A-7805-A080034345EF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3497575" y="6098557"/>
                  <a:ext cx="179640" cy="35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FD5D8F4D-4D98-DD2D-7ABD-7511DCB1CC47}"/>
                    </a:ext>
                  </a:extLst>
                </p14:cNvPr>
                <p14:cNvContentPartPr/>
                <p14:nvPr/>
              </p14:nvContentPartPr>
              <p14:xfrm>
                <a:off x="3772615" y="6294037"/>
                <a:ext cx="1800" cy="3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FD5D8F4D-4D98-DD2D-7ABD-7511DCB1CC4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763975" y="628539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957EE116-9804-134D-FC93-CE5E4DACEE06}"/>
                    </a:ext>
                  </a:extLst>
                </p14:cNvPr>
                <p14:cNvContentPartPr/>
                <p14:nvPr/>
              </p14:nvContentPartPr>
              <p14:xfrm>
                <a:off x="3890695" y="6187477"/>
                <a:ext cx="86400" cy="23832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957EE116-9804-134D-FC93-CE5E4DACEE0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882055" y="6178477"/>
                  <a:ext cx="10404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7FE9F00A-1816-B3BE-C208-83B13B7D495C}"/>
                    </a:ext>
                  </a:extLst>
                </p14:cNvPr>
                <p14:cNvContentPartPr/>
                <p14:nvPr/>
              </p14:nvContentPartPr>
              <p14:xfrm>
                <a:off x="3967735" y="6078397"/>
                <a:ext cx="204480" cy="3013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7FE9F00A-1816-B3BE-C208-83B13B7D495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3958735" y="6069757"/>
                  <a:ext cx="222120" cy="318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组合 150">
            <a:extLst>
              <a:ext uri="{FF2B5EF4-FFF2-40B4-BE49-F238E27FC236}">
                <a16:creationId xmlns:a16="http://schemas.microsoft.com/office/drawing/2014/main" id="{2DD5AF22-EC93-9240-86E3-3501A8B30132}"/>
              </a:ext>
            </a:extLst>
          </p:cNvPr>
          <p:cNvGrpSpPr/>
          <p:nvPr/>
        </p:nvGrpSpPr>
        <p:grpSpPr>
          <a:xfrm>
            <a:off x="4809775" y="5876797"/>
            <a:ext cx="151200" cy="102240"/>
            <a:chOff x="4809775" y="5876797"/>
            <a:chExt cx="151200" cy="102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34F0A51B-DBF9-88FB-D838-13A3A2BFD87F}"/>
                    </a:ext>
                  </a:extLst>
                </p14:cNvPr>
                <p14:cNvContentPartPr/>
                <p14:nvPr/>
              </p14:nvContentPartPr>
              <p14:xfrm>
                <a:off x="4809775" y="5876797"/>
                <a:ext cx="136080" cy="3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34F0A51B-DBF9-88FB-D838-13A3A2BFD87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4801135" y="5867797"/>
                  <a:ext cx="153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3159185F-E93F-2022-775D-4462E6A05A22}"/>
                    </a:ext>
                  </a:extLst>
                </p14:cNvPr>
                <p14:cNvContentPartPr/>
                <p14:nvPr/>
              </p14:nvContentPartPr>
              <p14:xfrm>
                <a:off x="4820215" y="5947717"/>
                <a:ext cx="140760" cy="3132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3159185F-E93F-2022-775D-4462E6A05A22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4811215" y="5939077"/>
                  <a:ext cx="15840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3B7AED4F-261F-A0FA-B305-854CF2D896CA}"/>
                  </a:ext>
                </a:extLst>
              </p14:cNvPr>
              <p14:cNvContentPartPr/>
              <p14:nvPr/>
            </p14:nvContentPartPr>
            <p14:xfrm>
              <a:off x="5234575" y="5812717"/>
              <a:ext cx="155880" cy="251280"/>
            </p14:xfrm>
          </p:contentPart>
        </mc:Choice>
        <mc:Fallback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3B7AED4F-261F-A0FA-B305-854CF2D896C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225935" y="5803717"/>
                <a:ext cx="173520" cy="268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152291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4E6FA37C-B1AD-A494-049D-2380D45721DF}"/>
              </a:ext>
            </a:extLst>
          </p:cNvPr>
          <p:cNvGrpSpPr/>
          <p:nvPr/>
        </p:nvGrpSpPr>
        <p:grpSpPr>
          <a:xfrm>
            <a:off x="1188426" y="1091677"/>
            <a:ext cx="772920" cy="429120"/>
            <a:chOff x="1188426" y="1091677"/>
            <a:chExt cx="772920" cy="429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A26641E-693E-EE82-1964-2F583CD3D638}"/>
                    </a:ext>
                  </a:extLst>
                </p14:cNvPr>
                <p14:cNvContentPartPr/>
                <p14:nvPr/>
              </p14:nvContentPartPr>
              <p14:xfrm>
                <a:off x="1188426" y="1207237"/>
                <a:ext cx="18720" cy="2674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A26641E-693E-EE82-1964-2F583CD3D63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79786" y="1198237"/>
                  <a:ext cx="3636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45FDD32-1265-DCAB-0586-4B822891FFE5}"/>
                    </a:ext>
                  </a:extLst>
                </p14:cNvPr>
                <p14:cNvContentPartPr/>
                <p14:nvPr/>
              </p14:nvContentPartPr>
              <p14:xfrm>
                <a:off x="1303626" y="1278157"/>
                <a:ext cx="110520" cy="1371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45FDD32-1265-DCAB-0586-4B822891FFE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94626" y="1269517"/>
                  <a:ext cx="1281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228BCEB-CB20-B58F-841A-118FE1EE8FD1}"/>
                    </a:ext>
                  </a:extLst>
                </p14:cNvPr>
                <p14:cNvContentPartPr/>
                <p14:nvPr/>
              </p14:nvContentPartPr>
              <p14:xfrm>
                <a:off x="1555266" y="1358077"/>
                <a:ext cx="24840" cy="702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228BCEB-CB20-B58F-841A-118FE1EE8FD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546626" y="1349077"/>
                  <a:ext cx="424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556223A0-27DA-AA94-8721-FDB98A8AA64B}"/>
                    </a:ext>
                  </a:extLst>
                </p14:cNvPr>
                <p14:cNvContentPartPr/>
                <p14:nvPr/>
              </p14:nvContentPartPr>
              <p14:xfrm>
                <a:off x="1615386" y="1244677"/>
                <a:ext cx="204840" cy="2070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556223A0-27DA-AA94-8721-FDB98A8AA64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06746" y="1236037"/>
                  <a:ext cx="222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1249581-6271-3E99-9C2D-233190888CA9}"/>
                    </a:ext>
                  </a:extLst>
                </p14:cNvPr>
                <p14:cNvContentPartPr/>
                <p14:nvPr/>
              </p14:nvContentPartPr>
              <p14:xfrm>
                <a:off x="1855146" y="1091677"/>
                <a:ext cx="106200" cy="42912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1249581-6271-3E99-9C2D-233190888CA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46146" y="1082677"/>
                  <a:ext cx="123840" cy="446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60E7D8F-310C-3038-D464-FA021788F91A}"/>
              </a:ext>
            </a:extLst>
          </p:cNvPr>
          <p:cNvGrpSpPr/>
          <p:nvPr/>
        </p:nvGrpSpPr>
        <p:grpSpPr>
          <a:xfrm>
            <a:off x="2369946" y="1263037"/>
            <a:ext cx="123480" cy="95400"/>
            <a:chOff x="2369946" y="1263037"/>
            <a:chExt cx="123480" cy="95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9B47D32-AA5F-070C-7E14-DE37DAD28284}"/>
                    </a:ext>
                  </a:extLst>
                </p14:cNvPr>
                <p14:cNvContentPartPr/>
                <p14:nvPr/>
              </p14:nvContentPartPr>
              <p14:xfrm>
                <a:off x="2369946" y="1263037"/>
                <a:ext cx="121320" cy="241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9B47D32-AA5F-070C-7E14-DE37DAD2828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61306" y="1254397"/>
                  <a:ext cx="1389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D36445E-8EAA-EC38-9EDF-D180F47EE27E}"/>
                    </a:ext>
                  </a:extLst>
                </p14:cNvPr>
                <p14:cNvContentPartPr/>
                <p14:nvPr/>
              </p14:nvContentPartPr>
              <p14:xfrm>
                <a:off x="2387946" y="1358077"/>
                <a:ext cx="105480" cy="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D36445E-8EAA-EC38-9EDF-D180F47EE27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78946" y="1349077"/>
                  <a:ext cx="1231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E7C6134E-1DDA-AE58-425C-9739E2F80B3A}"/>
              </a:ext>
            </a:extLst>
          </p:cNvPr>
          <p:cNvGrpSpPr/>
          <p:nvPr/>
        </p:nvGrpSpPr>
        <p:grpSpPr>
          <a:xfrm>
            <a:off x="2831826" y="680917"/>
            <a:ext cx="1680480" cy="825120"/>
            <a:chOff x="2831826" y="680917"/>
            <a:chExt cx="1680480" cy="825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DFD1936-CAEE-0240-2D26-AC75CBB7C903}"/>
                    </a:ext>
                  </a:extLst>
                </p14:cNvPr>
                <p14:cNvContentPartPr/>
                <p14:nvPr/>
              </p14:nvContentPartPr>
              <p14:xfrm>
                <a:off x="2831826" y="1160077"/>
                <a:ext cx="232200" cy="3459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DFD1936-CAEE-0240-2D26-AC75CBB7C90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22826" y="1151077"/>
                  <a:ext cx="249840" cy="36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ABD5EC8-2EDE-045F-5C8D-D9513139FA56}"/>
                    </a:ext>
                  </a:extLst>
                </p14:cNvPr>
                <p14:cNvContentPartPr/>
                <p14:nvPr/>
              </p14:nvContentPartPr>
              <p14:xfrm>
                <a:off x="3240066" y="1132357"/>
                <a:ext cx="90720" cy="39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ABD5EC8-2EDE-045F-5C8D-D9513139FA5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31066" y="1123717"/>
                  <a:ext cx="108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49F765D-F81C-0F2D-D575-F5A21784B21E}"/>
                    </a:ext>
                  </a:extLst>
                </p14:cNvPr>
                <p14:cNvContentPartPr/>
                <p14:nvPr/>
              </p14:nvContentPartPr>
              <p14:xfrm>
                <a:off x="3488826" y="983677"/>
                <a:ext cx="999360" cy="1436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49F765D-F81C-0F2D-D575-F5A21784B21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79826" y="975037"/>
                  <a:ext cx="1017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B2DCB600-7F6A-AB4E-04EC-9FDBA4003FC1}"/>
                    </a:ext>
                  </a:extLst>
                </p14:cNvPr>
                <p14:cNvContentPartPr/>
                <p14:nvPr/>
              </p14:nvContentPartPr>
              <p14:xfrm>
                <a:off x="3745866" y="1206157"/>
                <a:ext cx="117000" cy="1710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B2DCB600-7F6A-AB4E-04EC-9FDBA4003F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737226" y="1197517"/>
                  <a:ext cx="1346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EC44A89-26F2-DD21-6A49-A9BBDA27F689}"/>
                    </a:ext>
                  </a:extLst>
                </p14:cNvPr>
                <p14:cNvContentPartPr/>
                <p14:nvPr/>
              </p14:nvContentPartPr>
              <p14:xfrm>
                <a:off x="3941346" y="1237837"/>
                <a:ext cx="169920" cy="16596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EC44A89-26F2-DD21-6A49-A9BBDA27F68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32346" y="1229197"/>
                  <a:ext cx="1875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E9DA739-2875-50A0-BC9A-641AC06D3F89}"/>
                    </a:ext>
                  </a:extLst>
                </p14:cNvPr>
                <p14:cNvContentPartPr/>
                <p14:nvPr/>
              </p14:nvContentPartPr>
              <p14:xfrm>
                <a:off x="4180746" y="1137757"/>
                <a:ext cx="84240" cy="1206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E9DA739-2875-50A0-BC9A-641AC06D3F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172106" y="1129117"/>
                  <a:ext cx="10188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BC08A53-1533-94EA-A396-7F245086076B}"/>
                    </a:ext>
                  </a:extLst>
                </p14:cNvPr>
                <p14:cNvContentPartPr/>
                <p14:nvPr/>
              </p14:nvContentPartPr>
              <p14:xfrm>
                <a:off x="3647586" y="736717"/>
                <a:ext cx="116280" cy="2361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BC08A53-1533-94EA-A396-7F24508607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38946" y="727717"/>
                  <a:ext cx="13392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EFC9CCD9-FF3B-0289-B7C8-6E7BB72FBA75}"/>
                    </a:ext>
                  </a:extLst>
                </p14:cNvPr>
                <p14:cNvContentPartPr/>
                <p14:nvPr/>
              </p14:nvContentPartPr>
              <p14:xfrm>
                <a:off x="3852426" y="704317"/>
                <a:ext cx="71640" cy="698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EFC9CCD9-FF3B-0289-B7C8-6E7BB72FBA7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43426" y="695677"/>
                  <a:ext cx="89280" cy="8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C6EBB6A-A046-681E-512B-5F1A7C889E1D}"/>
                    </a:ext>
                  </a:extLst>
                </p14:cNvPr>
                <p14:cNvContentPartPr/>
                <p14:nvPr/>
              </p14:nvContentPartPr>
              <p14:xfrm>
                <a:off x="3985626" y="816637"/>
                <a:ext cx="84600" cy="3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C6EBB6A-A046-681E-512B-5F1A7C889E1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76626" y="807637"/>
                  <a:ext cx="102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93B5A8DD-68D3-77A2-0CD9-13B0508D1A21}"/>
                    </a:ext>
                  </a:extLst>
                </p14:cNvPr>
                <p14:cNvContentPartPr/>
                <p14:nvPr/>
              </p14:nvContentPartPr>
              <p14:xfrm>
                <a:off x="4010466" y="754357"/>
                <a:ext cx="37800" cy="1728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93B5A8DD-68D3-77A2-0CD9-13B0508D1A2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01826" y="745717"/>
                  <a:ext cx="554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196B6C4-8CA8-2ACC-AA63-BF4B93E8E952}"/>
                    </a:ext>
                  </a:extLst>
                </p14:cNvPr>
                <p14:cNvContentPartPr/>
                <p14:nvPr/>
              </p14:nvContentPartPr>
              <p14:xfrm>
                <a:off x="4172466" y="750397"/>
                <a:ext cx="172440" cy="1659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196B6C4-8CA8-2ACC-AA63-BF4B93E8E95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163826" y="741757"/>
                  <a:ext cx="19008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3A3B77B-3062-D338-24DE-C8C0E8F688B8}"/>
                    </a:ext>
                  </a:extLst>
                </p14:cNvPr>
                <p14:cNvContentPartPr/>
                <p14:nvPr/>
              </p14:nvContentPartPr>
              <p14:xfrm>
                <a:off x="4358586" y="680917"/>
                <a:ext cx="153720" cy="979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3A3B77B-3062-D338-24DE-C8C0E8F688B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49946" y="672277"/>
                  <a:ext cx="171360" cy="11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6C3042F-CF17-7894-25FC-20B0B8B4882C}"/>
              </a:ext>
            </a:extLst>
          </p:cNvPr>
          <p:cNvGrpSpPr/>
          <p:nvPr/>
        </p:nvGrpSpPr>
        <p:grpSpPr>
          <a:xfrm>
            <a:off x="496866" y="1047397"/>
            <a:ext cx="344160" cy="548280"/>
            <a:chOff x="496866" y="1047397"/>
            <a:chExt cx="344160" cy="54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655B447-E435-FD61-FD9A-0F43143DEE4A}"/>
                    </a:ext>
                  </a:extLst>
                </p14:cNvPr>
                <p14:cNvContentPartPr/>
                <p14:nvPr/>
              </p14:nvContentPartPr>
              <p14:xfrm>
                <a:off x="496866" y="1091677"/>
                <a:ext cx="52200" cy="4615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655B447-E435-FD61-FD9A-0F43143DEE4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7866" y="1082677"/>
                  <a:ext cx="69840" cy="47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40E2D9FB-757D-50A4-F284-76DEE6F3E8DD}"/>
                    </a:ext>
                  </a:extLst>
                </p14:cNvPr>
                <p14:cNvContentPartPr/>
                <p14:nvPr/>
              </p14:nvContentPartPr>
              <p14:xfrm>
                <a:off x="505866" y="1313077"/>
                <a:ext cx="335160" cy="187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40E2D9FB-757D-50A4-F284-76DEE6F3E8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6866" y="1304077"/>
                  <a:ext cx="3528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DEE6656-D2B5-02AD-05F7-3E70046E7ECB}"/>
                    </a:ext>
                  </a:extLst>
                </p14:cNvPr>
                <p14:cNvContentPartPr/>
                <p14:nvPr/>
              </p14:nvContentPartPr>
              <p14:xfrm>
                <a:off x="780906" y="1047397"/>
                <a:ext cx="42120" cy="5482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DEE6656-D2B5-02AD-05F7-3E70046E7EC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2266" y="1038397"/>
                  <a:ext cx="59760" cy="565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6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77E3A1C3-5C5C-D8FD-7D91-2F9DC0991FA4}"/>
                  </a:ext>
                </a:extLst>
              </p14:cNvPr>
              <p14:cNvContentPartPr/>
              <p14:nvPr/>
            </p14:nvContentPartPr>
            <p14:xfrm>
              <a:off x="5965626" y="1038397"/>
              <a:ext cx="360" cy="360"/>
            </p14:xfrm>
          </p:contentPart>
        </mc:Choice>
        <mc:Fallback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77E3A1C3-5C5C-D8FD-7D91-2F9DC0991FA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56626" y="102939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8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CB998ADD-F03C-AA47-1D77-756ECA87D746}"/>
                  </a:ext>
                </a:extLst>
              </p14:cNvPr>
              <p14:cNvContentPartPr/>
              <p14:nvPr/>
            </p14:nvContentPartPr>
            <p14:xfrm>
              <a:off x="1579746" y="3115597"/>
              <a:ext cx="360" cy="1296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CB998ADD-F03C-AA47-1D77-756ECA87D74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71106" y="3106597"/>
                <a:ext cx="180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0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3F3C0896-8E9A-C06E-AA61-6B81CBAB4FDE}"/>
                  </a:ext>
                </a:extLst>
              </p14:cNvPr>
              <p14:cNvContentPartPr/>
              <p14:nvPr/>
            </p14:nvContentPartPr>
            <p14:xfrm>
              <a:off x="780906" y="3327637"/>
              <a:ext cx="2254320" cy="81720"/>
            </p14:xfrm>
          </p:contentPart>
        </mc:Choice>
        <mc:Fallback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3F3C0896-8E9A-C06E-AA61-6B81CBAB4FD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72266" y="3318637"/>
                <a:ext cx="227196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2">
            <p14:nvContentPartPr>
              <p14:cNvPr id="35" name="墨迹 34">
                <a:extLst>
                  <a:ext uri="{FF2B5EF4-FFF2-40B4-BE49-F238E27FC236}">
                    <a16:creationId xmlns:a16="http://schemas.microsoft.com/office/drawing/2014/main" id="{BF831378-EF3D-0C89-826A-40CD06A04BD8}"/>
                  </a:ext>
                </a:extLst>
              </p14:cNvPr>
              <p14:cNvContentPartPr/>
              <p14:nvPr/>
            </p14:nvContentPartPr>
            <p14:xfrm>
              <a:off x="1331346" y="2325037"/>
              <a:ext cx="1050480" cy="907200"/>
            </p14:xfrm>
          </p:contentPart>
        </mc:Choice>
        <mc:Fallback>
          <p:pic>
            <p:nvPicPr>
              <p:cNvPr id="35" name="墨迹 34">
                <a:extLst>
                  <a:ext uri="{FF2B5EF4-FFF2-40B4-BE49-F238E27FC236}">
                    <a16:creationId xmlns:a16="http://schemas.microsoft.com/office/drawing/2014/main" id="{BF831378-EF3D-0C89-826A-40CD06A04BD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322346" y="2316397"/>
                <a:ext cx="1068120" cy="92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4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AD97D671-5A3D-D6EB-2406-620223627C5B}"/>
                  </a:ext>
                </a:extLst>
              </p14:cNvPr>
              <p14:cNvContentPartPr/>
              <p14:nvPr/>
            </p14:nvContentPartPr>
            <p14:xfrm>
              <a:off x="1766226" y="1890517"/>
              <a:ext cx="36000" cy="1325160"/>
            </p14:xfrm>
          </p:contentPart>
        </mc:Choice>
        <mc:Fallback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AD97D671-5A3D-D6EB-2406-620223627C5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57586" y="1881877"/>
                <a:ext cx="53640" cy="13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6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8B4ED024-E79C-681B-C9E3-B242185360EB}"/>
                  </a:ext>
                </a:extLst>
              </p14:cNvPr>
              <p14:cNvContentPartPr/>
              <p14:nvPr/>
            </p14:nvContentPartPr>
            <p14:xfrm>
              <a:off x="1687026" y="1961797"/>
              <a:ext cx="79920" cy="177120"/>
            </p14:xfrm>
          </p:contentPart>
        </mc:Choice>
        <mc:Fallback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8B4ED024-E79C-681B-C9E3-B242185360E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678026" y="1952797"/>
                <a:ext cx="9756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8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3EDDAABB-8BC9-E024-11FC-B3C59156D184}"/>
                  </a:ext>
                </a:extLst>
              </p14:cNvPr>
              <p14:cNvContentPartPr/>
              <p14:nvPr/>
            </p14:nvContentPartPr>
            <p14:xfrm>
              <a:off x="1784226" y="1970437"/>
              <a:ext cx="41040" cy="84600"/>
            </p14:xfrm>
          </p:contentPart>
        </mc:Choice>
        <mc:Fallback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3EDDAABB-8BC9-E024-11FC-B3C59156D18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775226" y="1961437"/>
                <a:ext cx="5868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1A805DA7-D007-B19F-05A3-EF4CA365474F}"/>
                  </a:ext>
                </a:extLst>
              </p14:cNvPr>
              <p14:cNvContentPartPr/>
              <p14:nvPr/>
            </p14:nvContentPartPr>
            <p14:xfrm>
              <a:off x="1792866" y="1917517"/>
              <a:ext cx="62640" cy="72360"/>
            </p14:xfrm>
          </p:contentPart>
        </mc:Choice>
        <mc:Fallback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1A805DA7-D007-B19F-05A3-EF4CA365474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784226" y="1908517"/>
                <a:ext cx="80280" cy="90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C459B142-98D4-27E6-28B9-3362DD7E02BA}"/>
              </a:ext>
            </a:extLst>
          </p:cNvPr>
          <p:cNvGrpSpPr/>
          <p:nvPr/>
        </p:nvGrpSpPr>
        <p:grpSpPr>
          <a:xfrm>
            <a:off x="2119386" y="2103637"/>
            <a:ext cx="435600" cy="368280"/>
            <a:chOff x="2119386" y="2103637"/>
            <a:chExt cx="435600" cy="368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54E8FB8C-7D83-B62A-1B30-608C91825752}"/>
                    </a:ext>
                  </a:extLst>
                </p14:cNvPr>
                <p14:cNvContentPartPr/>
                <p14:nvPr/>
              </p14:nvContentPartPr>
              <p14:xfrm>
                <a:off x="2119386" y="2192917"/>
                <a:ext cx="125280" cy="3564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54E8FB8C-7D83-B62A-1B30-608C9182575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110746" y="2183917"/>
                  <a:ext cx="14292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9C3599B5-F9D2-5ECF-D017-27736CFA7224}"/>
                    </a:ext>
                  </a:extLst>
                </p14:cNvPr>
                <p14:cNvContentPartPr/>
                <p14:nvPr/>
              </p14:nvContentPartPr>
              <p14:xfrm>
                <a:off x="2146386" y="2103637"/>
                <a:ext cx="38520" cy="3571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9C3599B5-F9D2-5ECF-D017-27736CFA722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37386" y="2094637"/>
                  <a:ext cx="561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E69AFCA-69D4-E419-46F4-5FFCA95A7A60}"/>
                    </a:ext>
                  </a:extLst>
                </p14:cNvPr>
                <p14:cNvContentPartPr/>
                <p14:nvPr/>
              </p14:nvContentPartPr>
              <p14:xfrm>
                <a:off x="2272746" y="2139277"/>
                <a:ext cx="53280" cy="2822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E69AFCA-69D4-E419-46F4-5FFCA95A7A6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263746" y="2130277"/>
                  <a:ext cx="7092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7CEE3F2-41BD-6A1B-8C6C-6086493E9053}"/>
                    </a:ext>
                  </a:extLst>
                </p14:cNvPr>
                <p14:cNvContentPartPr/>
                <p14:nvPr/>
              </p14:nvContentPartPr>
              <p14:xfrm>
                <a:off x="2352306" y="2236837"/>
                <a:ext cx="96840" cy="360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7CEE3F2-41BD-6A1B-8C6C-6086493E905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43306" y="2227837"/>
                  <a:ext cx="11448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5AD52C8-9845-8569-5D6A-E351C84182EC}"/>
                    </a:ext>
                  </a:extLst>
                </p14:cNvPr>
                <p14:cNvContentPartPr/>
                <p14:nvPr/>
              </p14:nvContentPartPr>
              <p14:xfrm>
                <a:off x="2346906" y="2156917"/>
                <a:ext cx="87480" cy="24084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5AD52C8-9845-8569-5D6A-E351C84182E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338266" y="2148277"/>
                  <a:ext cx="10512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5CD064A0-90DF-17C0-2345-0DA8631FAE6F}"/>
                    </a:ext>
                  </a:extLst>
                </p14:cNvPr>
                <p14:cNvContentPartPr/>
                <p14:nvPr/>
              </p14:nvContentPartPr>
              <p14:xfrm>
                <a:off x="2466066" y="2121277"/>
                <a:ext cx="88920" cy="35064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5CD064A0-90DF-17C0-2345-0DA8631FAE6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57426" y="2112637"/>
                  <a:ext cx="106560" cy="36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F8A22FEE-6EC6-3A5D-ACC3-94972BFEE4A2}"/>
              </a:ext>
            </a:extLst>
          </p:cNvPr>
          <p:cNvGrpSpPr/>
          <p:nvPr/>
        </p:nvGrpSpPr>
        <p:grpSpPr>
          <a:xfrm>
            <a:off x="3648306" y="2574157"/>
            <a:ext cx="1073520" cy="220320"/>
            <a:chOff x="3648306" y="2574157"/>
            <a:chExt cx="1073520" cy="220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4CFEB1B-BEA2-B6FD-CE70-148D3FA0FE1B}"/>
                    </a:ext>
                  </a:extLst>
                </p14:cNvPr>
                <p14:cNvContentPartPr/>
                <p14:nvPr/>
              </p14:nvContentPartPr>
              <p14:xfrm>
                <a:off x="3648306" y="2659477"/>
                <a:ext cx="725040" cy="219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4CFEB1B-BEA2-B6FD-CE70-148D3FA0FE1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39666" y="2650477"/>
                  <a:ext cx="742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39716DD1-F35B-1558-D891-53458660DDFE}"/>
                    </a:ext>
                  </a:extLst>
                </p14:cNvPr>
                <p14:cNvContentPartPr/>
                <p14:nvPr/>
              </p14:nvContentPartPr>
              <p14:xfrm>
                <a:off x="4305306" y="2643997"/>
                <a:ext cx="280080" cy="79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39716DD1-F35B-1558-D891-53458660DDF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96666" y="2634997"/>
                  <a:ext cx="297720" cy="2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F7FCA886-6693-0FCD-2008-69CB5771094E}"/>
                    </a:ext>
                  </a:extLst>
                </p14:cNvPr>
                <p14:cNvContentPartPr/>
                <p14:nvPr/>
              </p14:nvContentPartPr>
              <p14:xfrm>
                <a:off x="4450746" y="2574157"/>
                <a:ext cx="271080" cy="22032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F7FCA886-6693-0FCD-2008-69CB5771094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41746" y="2565157"/>
                  <a:ext cx="288720" cy="23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8AF2DD08-F1F5-AC90-2009-23B31121F0C8}"/>
                  </a:ext>
                </a:extLst>
              </p14:cNvPr>
              <p14:cNvContentPartPr/>
              <p14:nvPr/>
            </p14:nvContentPartPr>
            <p14:xfrm>
              <a:off x="5707866" y="3275437"/>
              <a:ext cx="1588680" cy="3708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8AF2DD08-F1F5-AC90-2009-23B31121F0C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699226" y="3266437"/>
                <a:ext cx="1606320" cy="54720"/>
              </a:xfrm>
              <a:prstGeom prst="rect">
                <a:avLst/>
              </a:prstGeom>
            </p:spPr>
          </p:pic>
        </mc:Fallback>
      </mc:AlternateContent>
      <p:grpSp>
        <p:nvGrpSpPr>
          <p:cNvPr id="66" name="组合 65">
            <a:extLst>
              <a:ext uri="{FF2B5EF4-FFF2-40B4-BE49-F238E27FC236}">
                <a16:creationId xmlns:a16="http://schemas.microsoft.com/office/drawing/2014/main" id="{E0D53D9E-70FF-F833-85EF-BDD5F46439DD}"/>
              </a:ext>
            </a:extLst>
          </p:cNvPr>
          <p:cNvGrpSpPr/>
          <p:nvPr/>
        </p:nvGrpSpPr>
        <p:grpSpPr>
          <a:xfrm>
            <a:off x="3860706" y="2139637"/>
            <a:ext cx="649440" cy="356760"/>
            <a:chOff x="3860706" y="2139637"/>
            <a:chExt cx="649440" cy="35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DD54AB8-0388-52AF-6E52-B5201F7E3B7D}"/>
                    </a:ext>
                  </a:extLst>
                </p14:cNvPr>
                <p14:cNvContentPartPr/>
                <p14:nvPr/>
              </p14:nvContentPartPr>
              <p14:xfrm>
                <a:off x="3860706" y="2236837"/>
                <a:ext cx="19080" cy="2595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DD54AB8-0388-52AF-6E52-B5201F7E3B7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51706" y="2227837"/>
                  <a:ext cx="36720" cy="27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8B1BC10C-51B2-F10C-D91E-FD4FE79892EE}"/>
                    </a:ext>
                  </a:extLst>
                </p14:cNvPr>
                <p14:cNvContentPartPr/>
                <p14:nvPr/>
              </p14:nvContentPartPr>
              <p14:xfrm>
                <a:off x="3870066" y="2212357"/>
                <a:ext cx="145080" cy="27900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8B1BC10C-51B2-F10C-D91E-FD4FE79892E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861426" y="2203357"/>
                  <a:ext cx="16272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43785C5B-957E-41FC-A21B-7547412D8A4B}"/>
                    </a:ext>
                  </a:extLst>
                </p14:cNvPr>
                <p14:cNvContentPartPr/>
                <p14:nvPr/>
              </p14:nvContentPartPr>
              <p14:xfrm>
                <a:off x="4091826" y="2192557"/>
                <a:ext cx="18720" cy="2700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43785C5B-957E-41FC-A21B-7547412D8A4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83186" y="2183557"/>
                  <a:ext cx="36360" cy="28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DC6D333-9C0F-7D7B-D1F3-2FEB62B929DE}"/>
                    </a:ext>
                  </a:extLst>
                </p14:cNvPr>
                <p14:cNvContentPartPr/>
                <p14:nvPr/>
              </p14:nvContentPartPr>
              <p14:xfrm>
                <a:off x="4108386" y="2176357"/>
                <a:ext cx="102240" cy="2520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DC6D333-9C0F-7D7B-D1F3-2FEB62B929D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99746" y="2167717"/>
                  <a:ext cx="1198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9F31BD90-A737-9519-E558-8D582AB37A75}"/>
                    </a:ext>
                  </a:extLst>
                </p14:cNvPr>
                <p14:cNvContentPartPr/>
                <p14:nvPr/>
              </p14:nvContentPartPr>
              <p14:xfrm>
                <a:off x="4110186" y="2281117"/>
                <a:ext cx="65520" cy="36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9F31BD90-A737-9519-E558-8D582AB37A7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101186" y="2272117"/>
                  <a:ext cx="83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1C72E79F-1D36-0056-FBF3-7100998417B3}"/>
                    </a:ext>
                  </a:extLst>
                </p14:cNvPr>
                <p14:cNvContentPartPr/>
                <p14:nvPr/>
              </p14:nvContentPartPr>
              <p14:xfrm>
                <a:off x="4349586" y="2139637"/>
                <a:ext cx="160560" cy="5328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1C72E79F-1D36-0056-FBF3-7100998417B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340946" y="2130637"/>
                  <a:ext cx="1782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3AB69E9A-E718-6B80-9897-92864FD7E601}"/>
                    </a:ext>
                  </a:extLst>
                </p14:cNvPr>
                <p14:cNvContentPartPr/>
                <p14:nvPr/>
              </p14:nvContentPartPr>
              <p14:xfrm>
                <a:off x="4404666" y="2156917"/>
                <a:ext cx="34200" cy="3160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3AB69E9A-E718-6B80-9897-92864FD7E60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95666" y="2148277"/>
                  <a:ext cx="51840" cy="333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5232C106-F98E-E3B1-2E32-F5D71DBA8C9C}"/>
                  </a:ext>
                </a:extLst>
              </p14:cNvPr>
              <p14:cNvContentPartPr/>
              <p14:nvPr/>
            </p14:nvContentPartPr>
            <p14:xfrm>
              <a:off x="5359746" y="3311077"/>
              <a:ext cx="385560" cy="1836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5232C106-F98E-E3B1-2E32-F5D71DBA8C9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350746" y="3302437"/>
                <a:ext cx="403200" cy="3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1C85115A-2BA4-546E-FE15-37CAE623FE4B}"/>
                  </a:ext>
                </a:extLst>
              </p14:cNvPr>
              <p14:cNvContentPartPr/>
              <p14:nvPr/>
            </p14:nvContentPartPr>
            <p14:xfrm>
              <a:off x="5463786" y="2059357"/>
              <a:ext cx="910800" cy="1090080"/>
            </p14:xfrm>
          </p:contentPart>
        </mc:Choice>
        <mc:Fallback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1C85115A-2BA4-546E-FE15-37CAE623FE4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54786" y="2050357"/>
                <a:ext cx="928440" cy="110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组合 77">
            <a:extLst>
              <a:ext uri="{FF2B5EF4-FFF2-40B4-BE49-F238E27FC236}">
                <a16:creationId xmlns:a16="http://schemas.microsoft.com/office/drawing/2014/main" id="{01EBB005-E774-B799-E6F0-4915920C4434}"/>
              </a:ext>
            </a:extLst>
          </p:cNvPr>
          <p:cNvGrpSpPr/>
          <p:nvPr/>
        </p:nvGrpSpPr>
        <p:grpSpPr>
          <a:xfrm>
            <a:off x="6284946" y="1579837"/>
            <a:ext cx="1728720" cy="1788120"/>
            <a:chOff x="6284946" y="1579837"/>
            <a:chExt cx="1728720" cy="1788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8234DEB9-2B02-22FB-0BEC-61966D4E0182}"/>
                    </a:ext>
                  </a:extLst>
                </p14:cNvPr>
                <p14:cNvContentPartPr/>
                <p14:nvPr/>
              </p14:nvContentPartPr>
              <p14:xfrm>
                <a:off x="6399786" y="1579837"/>
                <a:ext cx="90000" cy="161388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8234DEB9-2B02-22FB-0BEC-61966D4E018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91146" y="1570837"/>
                  <a:ext cx="107640" cy="163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BF8DF850-39DD-8C67-02F5-E11F46DD9153}"/>
                    </a:ext>
                  </a:extLst>
                </p14:cNvPr>
                <p14:cNvContentPartPr/>
                <p14:nvPr/>
              </p14:nvContentPartPr>
              <p14:xfrm>
                <a:off x="6338946" y="1651117"/>
                <a:ext cx="150840" cy="1645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BF8DF850-39DD-8C67-02F5-E11F46DD915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330306" y="1642117"/>
                  <a:ext cx="16848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E0B1C01-356A-ED74-A4F6-1FC21606EAB1}"/>
                    </a:ext>
                  </a:extLst>
                </p14:cNvPr>
                <p14:cNvContentPartPr/>
                <p14:nvPr/>
              </p14:nvContentPartPr>
              <p14:xfrm>
                <a:off x="6498066" y="1668757"/>
                <a:ext cx="119160" cy="1162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E0B1C01-356A-ED74-A4F6-1FC21606EAB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489426" y="1659757"/>
                  <a:ext cx="1368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99904049-64F3-6F59-3BF5-3F0A7A37C65D}"/>
                    </a:ext>
                  </a:extLst>
                </p14:cNvPr>
                <p14:cNvContentPartPr/>
                <p14:nvPr/>
              </p14:nvContentPartPr>
              <p14:xfrm>
                <a:off x="6960666" y="1730677"/>
                <a:ext cx="43920" cy="3513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99904049-64F3-6F59-3BF5-3F0A7A37C65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951666" y="1722037"/>
                  <a:ext cx="6156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A3EFE1B4-B6BF-BEE6-09B5-5B89EE57654E}"/>
                    </a:ext>
                  </a:extLst>
                </p14:cNvPr>
                <p14:cNvContentPartPr/>
                <p14:nvPr/>
              </p14:nvContentPartPr>
              <p14:xfrm>
                <a:off x="6977586" y="1704757"/>
                <a:ext cx="145440" cy="439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A3EFE1B4-B6BF-BEE6-09B5-5B89EE57654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968586" y="1696117"/>
                  <a:ext cx="16308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6A56C343-87AF-B173-C758-D62F1DCD5E1D}"/>
                    </a:ext>
                  </a:extLst>
                </p14:cNvPr>
                <p14:cNvContentPartPr/>
                <p14:nvPr/>
              </p14:nvContentPartPr>
              <p14:xfrm>
                <a:off x="7030866" y="1730677"/>
                <a:ext cx="328680" cy="24840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6A56C343-87AF-B173-C758-D62F1DCD5E1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022226" y="1722037"/>
                  <a:ext cx="34632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F8B9BF7A-A5D5-B982-D4AE-450B5CDB8E44}"/>
                    </a:ext>
                  </a:extLst>
                </p14:cNvPr>
                <p14:cNvContentPartPr/>
                <p14:nvPr/>
              </p14:nvContentPartPr>
              <p14:xfrm>
                <a:off x="7385106" y="1792957"/>
                <a:ext cx="178560" cy="1407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F8B9BF7A-A5D5-B982-D4AE-450B5CDB8E4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376106" y="1783957"/>
                  <a:ext cx="1962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F22FCCDE-1898-82B9-56CF-200633BB23F3}"/>
                    </a:ext>
                  </a:extLst>
                </p14:cNvPr>
                <p14:cNvContentPartPr/>
                <p14:nvPr/>
              </p14:nvContentPartPr>
              <p14:xfrm>
                <a:off x="7499586" y="1713037"/>
                <a:ext cx="187920" cy="3434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F22FCCDE-1898-82B9-56CF-200633BB23F3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7490586" y="1704397"/>
                  <a:ext cx="2055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FCC84C64-FB35-A9A8-56EA-9F1B6CF3223E}"/>
                    </a:ext>
                  </a:extLst>
                </p14:cNvPr>
                <p14:cNvContentPartPr/>
                <p14:nvPr/>
              </p14:nvContentPartPr>
              <p14:xfrm>
                <a:off x="6418146" y="3106957"/>
                <a:ext cx="3960" cy="2610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FCC84C64-FB35-A9A8-56EA-9F1B6CF322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09506" y="3097957"/>
                  <a:ext cx="216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8DCEF01-7D49-2976-7689-A70AB67BD768}"/>
                    </a:ext>
                  </a:extLst>
                </p14:cNvPr>
                <p14:cNvContentPartPr/>
                <p14:nvPr/>
              </p14:nvContentPartPr>
              <p14:xfrm>
                <a:off x="7252626" y="3265717"/>
                <a:ext cx="761040" cy="4788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8DCEF01-7D49-2976-7689-A70AB67BD76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243986" y="3257077"/>
                  <a:ext cx="778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A4F84226-B205-9D0F-EC92-ECFD110F50AF}"/>
                    </a:ext>
                  </a:extLst>
                </p14:cNvPr>
                <p14:cNvContentPartPr/>
                <p14:nvPr/>
              </p14:nvContentPartPr>
              <p14:xfrm>
                <a:off x="6284946" y="2021557"/>
                <a:ext cx="979560" cy="10011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A4F84226-B205-9D0F-EC92-ECFD110F50A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276306" y="2012557"/>
                  <a:ext cx="997200" cy="1018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B427CC5C-3D73-7679-6708-A378B4B6CEEB}"/>
                  </a:ext>
                </a:extLst>
              </p14:cNvPr>
              <p14:cNvContentPartPr/>
              <p14:nvPr/>
            </p14:nvContentPartPr>
            <p14:xfrm>
              <a:off x="7216986" y="3018037"/>
              <a:ext cx="221040" cy="8820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B427CC5C-3D73-7679-6708-A378B4B6CEE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208346" y="3009037"/>
                <a:ext cx="238680" cy="105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164393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9593B73-DCFE-A7B8-A8F9-29944AF7FB81}"/>
              </a:ext>
            </a:extLst>
          </p:cNvPr>
          <p:cNvGrpSpPr/>
          <p:nvPr/>
        </p:nvGrpSpPr>
        <p:grpSpPr>
          <a:xfrm>
            <a:off x="931746" y="434677"/>
            <a:ext cx="2657160" cy="1788480"/>
            <a:chOff x="931746" y="434677"/>
            <a:chExt cx="2657160" cy="1788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7F71C4CD-CFF1-53D3-745F-135DD82F8988}"/>
                    </a:ext>
                  </a:extLst>
                </p14:cNvPr>
                <p14:cNvContentPartPr/>
                <p14:nvPr/>
              </p14:nvContentPartPr>
              <p14:xfrm>
                <a:off x="931746" y="1790797"/>
                <a:ext cx="2528280" cy="11772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7F71C4CD-CFF1-53D3-745F-135DD82F898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923106" y="1782157"/>
                  <a:ext cx="2545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80B101FB-1073-9FD5-F4A1-D73A4471651B}"/>
                    </a:ext>
                  </a:extLst>
                </p14:cNvPr>
                <p14:cNvContentPartPr/>
                <p14:nvPr/>
              </p14:nvContentPartPr>
              <p14:xfrm>
                <a:off x="1792146" y="1100317"/>
                <a:ext cx="63720" cy="75168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80B101FB-1073-9FD5-F4A1-D73A4471651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83146" y="1091677"/>
                  <a:ext cx="81360" cy="76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80CCAAB9-3E27-3634-9BAE-56EB6AEEEE00}"/>
                    </a:ext>
                  </a:extLst>
                </p14:cNvPr>
                <p14:cNvContentPartPr/>
                <p14:nvPr/>
              </p14:nvContentPartPr>
              <p14:xfrm>
                <a:off x="1775226" y="1112197"/>
                <a:ext cx="801360" cy="6548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80CCAAB9-3E27-3634-9BAE-56EB6AEEEE0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66226" y="1103557"/>
                  <a:ext cx="819000" cy="67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DBE5A15-AF03-75CA-0187-B764BA023398}"/>
                    </a:ext>
                  </a:extLst>
                </p14:cNvPr>
                <p14:cNvContentPartPr/>
                <p14:nvPr/>
              </p14:nvContentPartPr>
              <p14:xfrm>
                <a:off x="2103546" y="541237"/>
                <a:ext cx="133920" cy="11221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DBE5A15-AF03-75CA-0187-B764BA02339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94906" y="532597"/>
                  <a:ext cx="151560" cy="11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3025878-5237-4280-33E2-91A4A14B67FF}"/>
                    </a:ext>
                  </a:extLst>
                </p14:cNvPr>
                <p14:cNvContentPartPr/>
                <p14:nvPr/>
              </p14:nvContentPartPr>
              <p14:xfrm>
                <a:off x="1988706" y="434677"/>
                <a:ext cx="79920" cy="2307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3025878-5237-4280-33E2-91A4A14B67F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79706" y="425677"/>
                  <a:ext cx="975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AEEE3CB-C2F6-1CE4-48FE-F2769E645469}"/>
                    </a:ext>
                  </a:extLst>
                </p14:cNvPr>
                <p14:cNvContentPartPr/>
                <p14:nvPr/>
              </p14:nvContentPartPr>
              <p14:xfrm>
                <a:off x="2077266" y="505957"/>
                <a:ext cx="39240" cy="738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AEEE3CB-C2F6-1CE4-48FE-F2769E6454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68266" y="496957"/>
                  <a:ext cx="56880" cy="9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040C7A6-C1C8-D899-40F4-800894490027}"/>
                    </a:ext>
                  </a:extLst>
                </p14:cNvPr>
                <p14:cNvContentPartPr/>
                <p14:nvPr/>
              </p14:nvContentPartPr>
              <p14:xfrm>
                <a:off x="2135586" y="478957"/>
                <a:ext cx="52560" cy="414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040C7A6-C1C8-D899-40F4-80089449002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26946" y="469957"/>
                  <a:ext cx="7020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FB55E4E-4E8B-1E48-53C6-4047EB99AADF}"/>
                    </a:ext>
                  </a:extLst>
                </p14:cNvPr>
                <p14:cNvContentPartPr/>
                <p14:nvPr/>
              </p14:nvContentPartPr>
              <p14:xfrm>
                <a:off x="2382546" y="487957"/>
                <a:ext cx="14400" cy="3016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FB55E4E-4E8B-1E48-53C6-4047EB99AAD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73546" y="479317"/>
                  <a:ext cx="320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ADD08E6-8540-5936-2A84-642DE7EB3C12}"/>
                    </a:ext>
                  </a:extLst>
                </p14:cNvPr>
                <p14:cNvContentPartPr/>
                <p14:nvPr/>
              </p14:nvContentPartPr>
              <p14:xfrm>
                <a:off x="2405586" y="605317"/>
                <a:ext cx="74880" cy="720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ADD08E6-8540-5936-2A84-642DE7EB3C1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96586" y="596317"/>
                  <a:ext cx="9252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DE0751A-397D-CBFD-189F-6881A7B0C8BA}"/>
                    </a:ext>
                  </a:extLst>
                </p14:cNvPr>
                <p14:cNvContentPartPr/>
                <p14:nvPr/>
              </p14:nvContentPartPr>
              <p14:xfrm>
                <a:off x="2476506" y="514597"/>
                <a:ext cx="360" cy="3693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DE0751A-397D-CBFD-189F-6881A7B0C8B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467506" y="505597"/>
                  <a:ext cx="18000" cy="38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6606D63-C984-7197-33FF-9AFADBBB857C}"/>
                    </a:ext>
                  </a:extLst>
                </p14:cNvPr>
                <p14:cNvContentPartPr/>
                <p14:nvPr/>
              </p14:nvContentPartPr>
              <p14:xfrm>
                <a:off x="2697546" y="584077"/>
                <a:ext cx="37080" cy="2584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6606D63-C984-7197-33FF-9AFADBBB857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88546" y="575437"/>
                  <a:ext cx="5472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1CE3E0E-29DB-FFEB-D882-C629306C6A6A}"/>
                    </a:ext>
                  </a:extLst>
                </p14:cNvPr>
                <p14:cNvContentPartPr/>
                <p14:nvPr/>
              </p14:nvContentPartPr>
              <p14:xfrm>
                <a:off x="2794746" y="655357"/>
                <a:ext cx="182160" cy="1710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1CE3E0E-29DB-FFEB-D882-C629306C6A6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85746" y="646357"/>
                  <a:ext cx="1998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740D626-E6B8-359B-B4D6-96F3DF576865}"/>
                    </a:ext>
                  </a:extLst>
                </p14:cNvPr>
                <p14:cNvContentPartPr/>
                <p14:nvPr/>
              </p14:nvContentPartPr>
              <p14:xfrm>
                <a:off x="2958546" y="514597"/>
                <a:ext cx="120600" cy="3499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740D626-E6B8-359B-B4D6-96F3DF57686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49546" y="505597"/>
                  <a:ext cx="1382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2137D4E-7B40-E5CA-94FD-41C4F2334573}"/>
                    </a:ext>
                  </a:extLst>
                </p14:cNvPr>
                <p14:cNvContentPartPr/>
                <p14:nvPr/>
              </p14:nvContentPartPr>
              <p14:xfrm>
                <a:off x="2549226" y="1970437"/>
                <a:ext cx="106560" cy="1418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2137D4E-7B40-E5CA-94FD-41C4F233457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540586" y="1961437"/>
                  <a:ext cx="1242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94CC57D-85C9-FC98-867B-7796435DC039}"/>
                    </a:ext>
                  </a:extLst>
                </p14:cNvPr>
                <p14:cNvContentPartPr/>
                <p14:nvPr/>
              </p14:nvContentPartPr>
              <p14:xfrm>
                <a:off x="2715186" y="2048917"/>
                <a:ext cx="51480" cy="11412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94CC57D-85C9-FC98-867B-7796435DC03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706546" y="2039917"/>
                  <a:ext cx="691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05FC44E-8609-2EB0-72DC-4EB17C355DEB}"/>
                    </a:ext>
                  </a:extLst>
                </p14:cNvPr>
                <p14:cNvContentPartPr/>
                <p14:nvPr/>
              </p14:nvContentPartPr>
              <p14:xfrm>
                <a:off x="1668666" y="2105437"/>
                <a:ext cx="90000" cy="756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05FC44E-8609-2EB0-72DC-4EB17C355DE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660026" y="2096797"/>
                  <a:ext cx="1076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D779D0A-49ED-93DF-D8FF-51AB3DB24B22}"/>
                    </a:ext>
                  </a:extLst>
                </p14:cNvPr>
                <p14:cNvContentPartPr/>
                <p14:nvPr/>
              </p14:nvContentPartPr>
              <p14:xfrm>
                <a:off x="1808706" y="2041357"/>
                <a:ext cx="153000" cy="1746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D779D0A-49ED-93DF-D8FF-51AB3DB24B2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99706" y="2032717"/>
                  <a:ext cx="17064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274524B-79FB-2B28-BA0F-893F66E71AF8}"/>
                    </a:ext>
                  </a:extLst>
                </p14:cNvPr>
                <p14:cNvContentPartPr/>
                <p14:nvPr/>
              </p14:nvContentPartPr>
              <p14:xfrm>
                <a:off x="1979706" y="2103637"/>
                <a:ext cx="72720" cy="1195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274524B-79FB-2B28-BA0F-893F66E71AF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70706" y="2094637"/>
                  <a:ext cx="903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526DBA80-29E1-58A0-E70C-CBFC89963F0C}"/>
                    </a:ext>
                  </a:extLst>
                </p14:cNvPr>
                <p14:cNvContentPartPr/>
                <p14:nvPr/>
              </p14:nvContentPartPr>
              <p14:xfrm>
                <a:off x="3421866" y="1721677"/>
                <a:ext cx="167040" cy="2062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526DBA80-29E1-58A0-E70C-CBFC89963F0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13226" y="1713037"/>
                  <a:ext cx="18468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37C8B84A-6B64-404D-16CF-E4A63D8DD754}"/>
                    </a:ext>
                  </a:extLst>
                </p14:cNvPr>
                <p14:cNvContentPartPr/>
                <p14:nvPr/>
              </p14:nvContentPartPr>
              <p14:xfrm>
                <a:off x="2140986" y="1444117"/>
                <a:ext cx="87480" cy="4204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37C8B84A-6B64-404D-16CF-E4A63D8DD75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31986" y="1435117"/>
                  <a:ext cx="105120" cy="438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42">
            <p14:nvContentPartPr>
              <p14:cNvPr id="29" name="墨迹 28">
                <a:extLst>
                  <a:ext uri="{FF2B5EF4-FFF2-40B4-BE49-F238E27FC236}">
                    <a16:creationId xmlns:a16="http://schemas.microsoft.com/office/drawing/2014/main" id="{DB9CCF3B-B0CB-2A9E-7B6E-6F116CDEECF8}"/>
                  </a:ext>
                </a:extLst>
              </p14:cNvPr>
              <p14:cNvContentPartPr/>
              <p14:nvPr/>
            </p14:nvContentPartPr>
            <p14:xfrm>
              <a:off x="550146" y="3984637"/>
              <a:ext cx="3421080" cy="47520"/>
            </p14:xfrm>
          </p:contentPart>
        </mc:Choice>
        <mc:Fallback>
          <p:pic>
            <p:nvPicPr>
              <p:cNvPr id="29" name="墨迹 28">
                <a:extLst>
                  <a:ext uri="{FF2B5EF4-FFF2-40B4-BE49-F238E27FC236}">
                    <a16:creationId xmlns:a16="http://schemas.microsoft.com/office/drawing/2014/main" id="{DB9CCF3B-B0CB-2A9E-7B6E-6F116CDEECF8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41146" y="3975997"/>
                <a:ext cx="3438720" cy="6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组合 32">
            <a:extLst>
              <a:ext uri="{FF2B5EF4-FFF2-40B4-BE49-F238E27FC236}">
                <a16:creationId xmlns:a16="http://schemas.microsoft.com/office/drawing/2014/main" id="{05D9AEAE-7840-E291-D25E-70256C695C2B}"/>
              </a:ext>
            </a:extLst>
          </p:cNvPr>
          <p:cNvGrpSpPr/>
          <p:nvPr/>
        </p:nvGrpSpPr>
        <p:grpSpPr>
          <a:xfrm>
            <a:off x="2334306" y="3225757"/>
            <a:ext cx="2228040" cy="997560"/>
            <a:chOff x="2334306" y="3225757"/>
            <a:chExt cx="2228040" cy="99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FF361E2-FA56-1C64-51F2-30AF73DB8D55}"/>
                    </a:ext>
                  </a:extLst>
                </p14:cNvPr>
                <p14:cNvContentPartPr/>
                <p14:nvPr/>
              </p14:nvContentPartPr>
              <p14:xfrm>
                <a:off x="2334306" y="3225757"/>
                <a:ext cx="1796400" cy="9975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FF361E2-FA56-1C64-51F2-30AF73DB8D5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325666" y="3216757"/>
                  <a:ext cx="1814040" cy="10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B3FAF87-2988-BA78-6048-2DB045DAA599}"/>
                    </a:ext>
                  </a:extLst>
                </p14:cNvPr>
                <p14:cNvContentPartPr/>
                <p14:nvPr/>
              </p14:nvContentPartPr>
              <p14:xfrm>
                <a:off x="3870066" y="3994717"/>
                <a:ext cx="692280" cy="1836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B3FAF87-2988-BA78-6048-2DB045DAA59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61426" y="3985717"/>
                  <a:ext cx="70992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4E3E1884-BCAF-71FD-3E81-08478A11B3CD}"/>
              </a:ext>
            </a:extLst>
          </p:cNvPr>
          <p:cNvGrpSpPr/>
          <p:nvPr/>
        </p:nvGrpSpPr>
        <p:grpSpPr>
          <a:xfrm>
            <a:off x="7208346" y="887197"/>
            <a:ext cx="772560" cy="634320"/>
            <a:chOff x="7208346" y="887197"/>
            <a:chExt cx="772560" cy="634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17D42A2-0FE7-7C8F-A59E-D46DF38BCF80}"/>
                    </a:ext>
                  </a:extLst>
                </p14:cNvPr>
                <p14:cNvContentPartPr/>
                <p14:nvPr/>
              </p14:nvContentPartPr>
              <p14:xfrm>
                <a:off x="7208346" y="1131637"/>
                <a:ext cx="223920" cy="3132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17D42A2-0FE7-7C8F-A59E-D46DF38BCF8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99706" y="1122997"/>
                  <a:ext cx="2415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4FEFA15-1C90-4ACB-8543-A4DABE265AE0}"/>
                    </a:ext>
                  </a:extLst>
                </p14:cNvPr>
                <p14:cNvContentPartPr/>
                <p14:nvPr/>
              </p14:nvContentPartPr>
              <p14:xfrm>
                <a:off x="7324626" y="1038397"/>
                <a:ext cx="45720" cy="42552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4FEFA15-1C90-4ACB-8543-A4DABE265AE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315986" y="1029397"/>
                  <a:ext cx="63360" cy="44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5F0CAD2-86F1-7B7B-CCF3-DC9022675B5A}"/>
                    </a:ext>
                  </a:extLst>
                </p14:cNvPr>
                <p14:cNvContentPartPr/>
                <p14:nvPr/>
              </p14:nvContentPartPr>
              <p14:xfrm>
                <a:off x="7588506" y="1065037"/>
                <a:ext cx="46440" cy="2217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5F0CAD2-86F1-7B7B-CCF3-DC9022675B5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579866" y="1056397"/>
                  <a:ext cx="6408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E5ED8BC-A0B1-95BB-5599-097E55C92079}"/>
                    </a:ext>
                  </a:extLst>
                </p14:cNvPr>
                <p14:cNvContentPartPr/>
                <p14:nvPr/>
              </p14:nvContentPartPr>
              <p14:xfrm>
                <a:off x="7652226" y="1020397"/>
                <a:ext cx="113400" cy="3733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E5ED8BC-A0B1-95BB-5599-097E55C9207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643586" y="1011757"/>
                  <a:ext cx="131040" cy="39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5EF67C2-CF41-9038-8A61-09EE8429BDD3}"/>
                    </a:ext>
                  </a:extLst>
                </p14:cNvPr>
                <p14:cNvContentPartPr/>
                <p14:nvPr/>
              </p14:nvContentPartPr>
              <p14:xfrm>
                <a:off x="7750146" y="887197"/>
                <a:ext cx="230760" cy="6343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5EF67C2-CF41-9038-8A61-09EE8429BDD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741146" y="878557"/>
                  <a:ext cx="248400" cy="651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47FC2BF-A82B-AED1-BE0F-476E38C96CEC}"/>
              </a:ext>
            </a:extLst>
          </p:cNvPr>
          <p:cNvGrpSpPr/>
          <p:nvPr/>
        </p:nvGrpSpPr>
        <p:grpSpPr>
          <a:xfrm>
            <a:off x="2237826" y="2472997"/>
            <a:ext cx="1033560" cy="1471320"/>
            <a:chOff x="2237826" y="2472997"/>
            <a:chExt cx="1033560" cy="1471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FCDD99F-3AE2-6D1C-52FA-C77723ECF2D8}"/>
                    </a:ext>
                  </a:extLst>
                </p14:cNvPr>
                <p14:cNvContentPartPr/>
                <p14:nvPr/>
              </p14:nvContentPartPr>
              <p14:xfrm>
                <a:off x="2335386" y="2503237"/>
                <a:ext cx="53280" cy="14410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FCDD99F-3AE2-6D1C-52FA-C77723ECF2D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326386" y="2494237"/>
                  <a:ext cx="70920" cy="145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8721F423-05CF-3F3E-63FA-450F3D285C5E}"/>
                    </a:ext>
                  </a:extLst>
                </p14:cNvPr>
                <p14:cNvContentPartPr/>
                <p14:nvPr/>
              </p14:nvContentPartPr>
              <p14:xfrm>
                <a:off x="2237826" y="2538877"/>
                <a:ext cx="96840" cy="1220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8721F423-05CF-3F3E-63FA-450F3D285C5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228826" y="2529877"/>
                  <a:ext cx="114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C2991DE-F911-87C2-FE15-6BCA1504A89A}"/>
                    </a:ext>
                  </a:extLst>
                </p14:cNvPr>
                <p14:cNvContentPartPr/>
                <p14:nvPr/>
              </p14:nvContentPartPr>
              <p14:xfrm>
                <a:off x="2343666" y="2472997"/>
                <a:ext cx="122040" cy="1382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C2991DE-F911-87C2-FE15-6BCA1504A89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334666" y="2463997"/>
                  <a:ext cx="13968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7803317-C557-3C74-E259-2F02632E1409}"/>
                    </a:ext>
                  </a:extLst>
                </p14:cNvPr>
                <p14:cNvContentPartPr/>
                <p14:nvPr/>
              </p14:nvContentPartPr>
              <p14:xfrm>
                <a:off x="2395506" y="3786277"/>
                <a:ext cx="28440" cy="1558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7803317-C557-3C74-E259-2F02632E140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86506" y="3777637"/>
                  <a:ext cx="4608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2D4FE7A-8481-4973-6AA3-16253895BA37}"/>
                    </a:ext>
                  </a:extLst>
                </p14:cNvPr>
                <p14:cNvContentPartPr/>
                <p14:nvPr/>
              </p14:nvContentPartPr>
              <p14:xfrm>
                <a:off x="2689626" y="2724997"/>
                <a:ext cx="225360" cy="44208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2D4FE7A-8481-4973-6AA3-16253895BA3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80626" y="2716357"/>
                  <a:ext cx="243000" cy="45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E2CF381F-5871-0D43-22B4-76B4581DC494}"/>
                    </a:ext>
                  </a:extLst>
                </p14:cNvPr>
                <p14:cNvContentPartPr/>
                <p14:nvPr/>
              </p14:nvContentPartPr>
              <p14:xfrm>
                <a:off x="3016866" y="2751997"/>
                <a:ext cx="46080" cy="34848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E2CF381F-5871-0D43-22B4-76B4581DC49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008226" y="2742997"/>
                  <a:ext cx="6372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5CE991F1-5C64-7273-22DA-1A5950AF2CC2}"/>
                    </a:ext>
                  </a:extLst>
                </p14:cNvPr>
                <p14:cNvContentPartPr/>
                <p14:nvPr/>
              </p14:nvContentPartPr>
              <p14:xfrm>
                <a:off x="3098226" y="2881597"/>
                <a:ext cx="100800" cy="396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5CE991F1-5C64-7273-22DA-1A5950AF2CC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089226" y="2872597"/>
                  <a:ext cx="1184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002C2572-77A9-55B0-AF2E-99DAE4978D85}"/>
                    </a:ext>
                  </a:extLst>
                </p14:cNvPr>
                <p14:cNvContentPartPr/>
                <p14:nvPr/>
              </p14:nvContentPartPr>
              <p14:xfrm>
                <a:off x="3096786" y="2760637"/>
                <a:ext cx="79200" cy="36612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002C2572-77A9-55B0-AF2E-99DAE4978D8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88146" y="2751637"/>
                  <a:ext cx="96840" cy="38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B0949B0-481B-20C1-5F7F-E5D5171A34A4}"/>
                    </a:ext>
                  </a:extLst>
                </p14:cNvPr>
                <p14:cNvContentPartPr/>
                <p14:nvPr/>
              </p14:nvContentPartPr>
              <p14:xfrm>
                <a:off x="3142506" y="2654077"/>
                <a:ext cx="128880" cy="5583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B0949B0-481B-20C1-5F7F-E5D5171A34A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133506" y="2645437"/>
                  <a:ext cx="146520" cy="57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D84E9F48-4D08-F0A8-9992-228DDD19FA30}"/>
                  </a:ext>
                </a:extLst>
              </p14:cNvPr>
              <p14:cNvContentPartPr/>
              <p14:nvPr/>
            </p14:nvContentPartPr>
            <p14:xfrm>
              <a:off x="6231666" y="585517"/>
              <a:ext cx="7560" cy="17568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D84E9F48-4D08-F0A8-9992-228DDD19FA3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223026" y="576877"/>
                <a:ext cx="25200" cy="19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83" name="组合 82">
            <a:extLst>
              <a:ext uri="{FF2B5EF4-FFF2-40B4-BE49-F238E27FC236}">
                <a16:creationId xmlns:a16="http://schemas.microsoft.com/office/drawing/2014/main" id="{D6B4E18C-E373-EF8F-044B-AE8DB1604BEF}"/>
              </a:ext>
            </a:extLst>
          </p:cNvPr>
          <p:cNvGrpSpPr/>
          <p:nvPr/>
        </p:nvGrpSpPr>
        <p:grpSpPr>
          <a:xfrm>
            <a:off x="5175426" y="1551037"/>
            <a:ext cx="2268720" cy="1108800"/>
            <a:chOff x="5175426" y="1551037"/>
            <a:chExt cx="2268720" cy="110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E76A56E6-73F8-E83C-2F67-943F363415E4}"/>
                    </a:ext>
                  </a:extLst>
                </p14:cNvPr>
                <p14:cNvContentPartPr/>
                <p14:nvPr/>
              </p14:nvContentPartPr>
              <p14:xfrm>
                <a:off x="5175426" y="2422957"/>
                <a:ext cx="1174320" cy="892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E76A56E6-73F8-E83C-2F67-943F363415E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166426" y="2414317"/>
                  <a:ext cx="119196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7FAC44F-6CF6-3024-22DB-C7F385379AE8}"/>
                    </a:ext>
                  </a:extLst>
                </p14:cNvPr>
                <p14:cNvContentPartPr/>
                <p14:nvPr/>
              </p14:nvContentPartPr>
              <p14:xfrm>
                <a:off x="6258666" y="1553197"/>
                <a:ext cx="94320" cy="8445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7FAC44F-6CF6-3024-22DB-C7F385379AE8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249666" y="1544557"/>
                  <a:ext cx="111960" cy="86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F1C63149-DB60-F437-041B-57C56535ED71}"/>
                    </a:ext>
                  </a:extLst>
                </p14:cNvPr>
                <p14:cNvContentPartPr/>
                <p14:nvPr/>
              </p14:nvContentPartPr>
              <p14:xfrm>
                <a:off x="6329226" y="1551037"/>
                <a:ext cx="1114920" cy="288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F1C63149-DB60-F437-041B-57C56535ED7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320586" y="1542397"/>
                  <a:ext cx="1132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106477FE-55A8-164C-645A-2E561EB50C38}"/>
                    </a:ext>
                  </a:extLst>
                </p14:cNvPr>
                <p14:cNvContentPartPr/>
                <p14:nvPr/>
              </p14:nvContentPartPr>
              <p14:xfrm>
                <a:off x="6361266" y="1748677"/>
                <a:ext cx="13320" cy="1033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106477FE-55A8-164C-645A-2E561EB50C38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352266" y="1739677"/>
                  <a:ext cx="30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98FFD845-4AE7-245C-E15C-8C477AD6CE07}"/>
                    </a:ext>
                  </a:extLst>
                </p14:cNvPr>
                <p14:cNvContentPartPr/>
                <p14:nvPr/>
              </p14:nvContentPartPr>
              <p14:xfrm>
                <a:off x="6347226" y="2228197"/>
                <a:ext cx="71640" cy="4316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98FFD845-4AE7-245C-E15C-8C477AD6CE07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6338226" y="2219197"/>
                  <a:ext cx="89280" cy="449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CAA6A8ED-5F45-4A79-762D-36589AFA8BE7}"/>
              </a:ext>
            </a:extLst>
          </p:cNvPr>
          <p:cNvGrpSpPr/>
          <p:nvPr/>
        </p:nvGrpSpPr>
        <p:grpSpPr>
          <a:xfrm>
            <a:off x="5761146" y="2893837"/>
            <a:ext cx="1959840" cy="1860120"/>
            <a:chOff x="5761146" y="2893837"/>
            <a:chExt cx="1959840" cy="1860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1D3C13CF-5BF5-1CDB-EFD5-E37B1D5011A5}"/>
                    </a:ext>
                  </a:extLst>
                </p14:cNvPr>
                <p14:cNvContentPartPr/>
                <p14:nvPr/>
              </p14:nvContentPartPr>
              <p14:xfrm>
                <a:off x="6949506" y="2908237"/>
                <a:ext cx="260640" cy="5821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1D3C13CF-5BF5-1CDB-EFD5-E37B1D5011A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6940866" y="2899597"/>
                  <a:ext cx="278280" cy="59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568382ED-0C4E-FDC8-D38B-CCF971561D5E}"/>
                    </a:ext>
                  </a:extLst>
                </p14:cNvPr>
                <p14:cNvContentPartPr/>
                <p14:nvPr/>
              </p14:nvContentPartPr>
              <p14:xfrm>
                <a:off x="7323906" y="2955757"/>
                <a:ext cx="70920" cy="3333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568382ED-0C4E-FDC8-D38B-CCF971561D5E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315266" y="2947117"/>
                  <a:ext cx="8856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BF507D8B-DB13-3703-14AE-2F2883719C8A}"/>
                    </a:ext>
                  </a:extLst>
                </p14:cNvPr>
                <p14:cNvContentPartPr/>
                <p14:nvPr/>
              </p14:nvContentPartPr>
              <p14:xfrm>
                <a:off x="7392666" y="2973757"/>
                <a:ext cx="183960" cy="34848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BF507D8B-DB13-3703-14AE-2F2883719C8A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384026" y="2964757"/>
                  <a:ext cx="20160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ECBC58F6-0071-2043-2030-BE657501F091}"/>
                    </a:ext>
                  </a:extLst>
                </p14:cNvPr>
                <p14:cNvContentPartPr/>
                <p14:nvPr/>
              </p14:nvContentPartPr>
              <p14:xfrm>
                <a:off x="7475106" y="3044677"/>
                <a:ext cx="62280" cy="21564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ECBC58F6-0071-2043-2030-BE657501F09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466106" y="3036037"/>
                  <a:ext cx="7992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F1FC5345-3ADE-FCAD-D325-7FE55D32337F}"/>
                    </a:ext>
                  </a:extLst>
                </p14:cNvPr>
                <p14:cNvContentPartPr/>
                <p14:nvPr/>
              </p14:nvContentPartPr>
              <p14:xfrm>
                <a:off x="7526586" y="2893837"/>
                <a:ext cx="178560" cy="6436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F1FC5345-3ADE-FCAD-D325-7FE55D32337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517586" y="2884837"/>
                  <a:ext cx="196200" cy="66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EF8CBFA0-D07B-16DC-C7E8-2F5B6167811F}"/>
                    </a:ext>
                  </a:extLst>
                </p14:cNvPr>
                <p14:cNvContentPartPr/>
                <p14:nvPr/>
              </p14:nvContentPartPr>
              <p14:xfrm>
                <a:off x="5761146" y="3152677"/>
                <a:ext cx="205200" cy="511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EF8CBFA0-D07B-16DC-C7E8-2F5B6167811F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752506" y="3144037"/>
                  <a:ext cx="2228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092E4A8-2BF5-72FC-019C-F4E4CF74D0B5}"/>
                    </a:ext>
                  </a:extLst>
                </p14:cNvPr>
                <p14:cNvContentPartPr/>
                <p14:nvPr/>
              </p14:nvContentPartPr>
              <p14:xfrm>
                <a:off x="5848986" y="3053677"/>
                <a:ext cx="73080" cy="4215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092E4A8-2BF5-72FC-019C-F4E4CF74D0B5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839986" y="3044677"/>
                  <a:ext cx="9072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4641E852-64E2-C8BA-3A99-52729CF3F1B9}"/>
                    </a:ext>
                  </a:extLst>
                </p14:cNvPr>
                <p14:cNvContentPartPr/>
                <p14:nvPr/>
              </p14:nvContentPartPr>
              <p14:xfrm>
                <a:off x="6089106" y="3027037"/>
                <a:ext cx="47160" cy="35064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4641E852-64E2-C8BA-3A99-52729CF3F1B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080106" y="3018037"/>
                  <a:ext cx="648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27E9991-BF79-8079-D3FB-060277666FC1}"/>
                    </a:ext>
                  </a:extLst>
                </p14:cNvPr>
                <p14:cNvContentPartPr/>
                <p14:nvPr/>
              </p14:nvContentPartPr>
              <p14:xfrm>
                <a:off x="6169746" y="3145477"/>
                <a:ext cx="153360" cy="5076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27E9991-BF79-8079-D3FB-060277666FC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160746" y="3136477"/>
                  <a:ext cx="17100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78C2224-3327-B976-D131-E39D99A814B7}"/>
                    </a:ext>
                  </a:extLst>
                </p14:cNvPr>
                <p14:cNvContentPartPr/>
                <p14:nvPr/>
              </p14:nvContentPartPr>
              <p14:xfrm>
                <a:off x="6183426" y="3062677"/>
                <a:ext cx="140760" cy="3913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78C2224-3327-B976-D131-E39D99A814B7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174426" y="3053677"/>
                  <a:ext cx="158400" cy="40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70D598F9-ED6F-A202-19F4-BA1A23AF075A}"/>
                    </a:ext>
                  </a:extLst>
                </p14:cNvPr>
                <p14:cNvContentPartPr/>
                <p14:nvPr/>
              </p14:nvContentPartPr>
              <p14:xfrm>
                <a:off x="6329226" y="3044677"/>
                <a:ext cx="55440" cy="3319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70D598F9-ED6F-A202-19F4-BA1A23AF075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320586" y="3036037"/>
                  <a:ext cx="73080" cy="34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3EED34D-B3E8-5C81-6F1A-43592D4E6F78}"/>
                    </a:ext>
                  </a:extLst>
                </p14:cNvPr>
                <p14:cNvContentPartPr/>
                <p14:nvPr/>
              </p14:nvContentPartPr>
              <p14:xfrm>
                <a:off x="6462426" y="3128917"/>
                <a:ext cx="189360" cy="4932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3EED34D-B3E8-5C81-6F1A-43592D4E6F7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453786" y="3120277"/>
                  <a:ext cx="207000" cy="6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94297215-BFE2-F4EF-7288-A778916E28DA}"/>
                    </a:ext>
                  </a:extLst>
                </p14:cNvPr>
                <p14:cNvContentPartPr/>
                <p14:nvPr/>
              </p14:nvContentPartPr>
              <p14:xfrm>
                <a:off x="6468906" y="3018037"/>
                <a:ext cx="153720" cy="50148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94297215-BFE2-F4EF-7288-A778916E28D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460266" y="3009037"/>
                  <a:ext cx="171360" cy="51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39F7431B-BEE1-1ED0-98C7-37C9B77B3EC2}"/>
                    </a:ext>
                  </a:extLst>
                </p14:cNvPr>
                <p14:cNvContentPartPr/>
                <p14:nvPr/>
              </p14:nvContentPartPr>
              <p14:xfrm>
                <a:off x="6480426" y="3133237"/>
                <a:ext cx="108720" cy="25560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39F7431B-BEE1-1ED0-98C7-37C9B77B3EC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471426" y="3124597"/>
                  <a:ext cx="1263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053DDBAB-5E6D-C9A7-F13C-A43D64241830}"/>
                    </a:ext>
                  </a:extLst>
                </p14:cNvPr>
                <p14:cNvContentPartPr/>
                <p14:nvPr/>
              </p14:nvContentPartPr>
              <p14:xfrm>
                <a:off x="6466026" y="3239437"/>
                <a:ext cx="142920" cy="190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053DDBAB-5E6D-C9A7-F13C-A43D64241830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457026" y="3230437"/>
                  <a:ext cx="160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5D33E3B9-8B4A-9FCC-8DDC-CC34B46B1D4E}"/>
                    </a:ext>
                  </a:extLst>
                </p14:cNvPr>
                <p14:cNvContentPartPr/>
                <p14:nvPr/>
              </p14:nvContentPartPr>
              <p14:xfrm>
                <a:off x="6586986" y="3328717"/>
                <a:ext cx="86040" cy="13248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5D33E3B9-8B4A-9FCC-8DDC-CC34B46B1D4E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578346" y="3319717"/>
                  <a:ext cx="1036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02AA816C-0E1F-8B9A-2CB6-B6A8EE8CCCDC}"/>
                    </a:ext>
                  </a:extLst>
                </p14:cNvPr>
                <p14:cNvContentPartPr/>
                <p14:nvPr/>
              </p14:nvContentPartPr>
              <p14:xfrm>
                <a:off x="6604626" y="3247357"/>
                <a:ext cx="91800" cy="1116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02AA816C-0E1F-8B9A-2CB6-B6A8EE8CCCD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595986" y="3238357"/>
                  <a:ext cx="1094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C7786217-C355-8ECE-1156-6EB4F49B697F}"/>
                    </a:ext>
                  </a:extLst>
                </p14:cNvPr>
                <p14:cNvContentPartPr/>
                <p14:nvPr/>
              </p14:nvContentPartPr>
              <p14:xfrm>
                <a:off x="6507066" y="3009037"/>
                <a:ext cx="67680" cy="4086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C7786217-C355-8ECE-1156-6EB4F49B697F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498426" y="3000397"/>
                  <a:ext cx="85320" cy="42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C6D8B220-DC5B-3D23-1480-67A5413EBE31}"/>
                    </a:ext>
                  </a:extLst>
                </p14:cNvPr>
                <p14:cNvContentPartPr/>
                <p14:nvPr/>
              </p14:nvContentPartPr>
              <p14:xfrm>
                <a:off x="6373866" y="3559477"/>
                <a:ext cx="30960" cy="1584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C6D8B220-DC5B-3D23-1480-67A5413EBE3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65226" y="3550837"/>
                  <a:ext cx="486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707A76AD-23D1-B948-8553-EFC04FC8BA10}"/>
                    </a:ext>
                  </a:extLst>
                </p14:cNvPr>
                <p14:cNvContentPartPr/>
                <p14:nvPr/>
              </p14:nvContentPartPr>
              <p14:xfrm>
                <a:off x="6320586" y="4118917"/>
                <a:ext cx="18720" cy="1486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707A76AD-23D1-B948-8553-EFC04FC8BA1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11946" y="4109917"/>
                  <a:ext cx="363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16347F84-67F6-9A73-982B-0C38974C948C}"/>
                    </a:ext>
                  </a:extLst>
                </p14:cNvPr>
                <p14:cNvContentPartPr/>
                <p14:nvPr/>
              </p14:nvContentPartPr>
              <p14:xfrm>
                <a:off x="6374226" y="3740557"/>
                <a:ext cx="1346760" cy="86112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16347F84-67F6-9A73-982B-0C38974C948C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365226" y="3731917"/>
                  <a:ext cx="1364400" cy="8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AAD1D405-0FFD-780B-1AE7-04CFF752FFC5}"/>
                    </a:ext>
                  </a:extLst>
                </p14:cNvPr>
                <p14:cNvContentPartPr/>
                <p14:nvPr/>
              </p14:nvContentPartPr>
              <p14:xfrm>
                <a:off x="6444786" y="4580437"/>
                <a:ext cx="360" cy="1735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AAD1D405-0FFD-780B-1AE7-04CFF752FFC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35786" y="4571797"/>
                  <a:ext cx="18000" cy="191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B6DA3A4F-BDEE-BBA3-BEBE-1386692CE6B4}"/>
                  </a:ext>
                </a:extLst>
              </p14:cNvPr>
              <p14:cNvContentPartPr/>
              <p14:nvPr/>
            </p14:nvContentPartPr>
            <p14:xfrm>
              <a:off x="6444786" y="4935397"/>
              <a:ext cx="28080" cy="536760"/>
            </p14:xfrm>
          </p:contentPart>
        </mc:Choice>
        <mc:Fallback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B6DA3A4F-BDEE-BBA3-BEBE-1386692CE6B4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435786" y="4926757"/>
                <a:ext cx="45720" cy="55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88" name="墨迹 87">
                <a:extLst>
                  <a:ext uri="{FF2B5EF4-FFF2-40B4-BE49-F238E27FC236}">
                    <a16:creationId xmlns:a16="http://schemas.microsoft.com/office/drawing/2014/main" id="{FDDF5C8D-ADB4-7F2A-0D80-B3CE9595D9D0}"/>
                  </a:ext>
                </a:extLst>
              </p14:cNvPr>
              <p14:cNvContentPartPr/>
              <p14:nvPr/>
            </p14:nvContentPartPr>
            <p14:xfrm>
              <a:off x="5060226" y="4500517"/>
              <a:ext cx="1316520" cy="907560"/>
            </p14:xfrm>
          </p:contentPart>
        </mc:Choice>
        <mc:Fallback>
          <p:pic>
            <p:nvPicPr>
              <p:cNvPr id="88" name="墨迹 87">
                <a:extLst>
                  <a:ext uri="{FF2B5EF4-FFF2-40B4-BE49-F238E27FC236}">
                    <a16:creationId xmlns:a16="http://schemas.microsoft.com/office/drawing/2014/main" id="{FDDF5C8D-ADB4-7F2A-0D80-B3CE9595D9D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051226" y="4491877"/>
                <a:ext cx="1334160" cy="92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712415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Lowpass</a:t>
            </a:r>
            <a:r>
              <a:rPr lang="en-US" altLang="zh-CN" dirty="0"/>
              <a:t> &amp; </a:t>
            </a:r>
            <a:r>
              <a:rPr lang="en-US" altLang="zh-CN" dirty="0" err="1"/>
              <a:t>Highpass</a:t>
            </a:r>
            <a:r>
              <a:rPr lang="en-US" altLang="zh-CN" dirty="0"/>
              <a:t> Filter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39975" y="1906588"/>
            <a:ext cx="4462463" cy="367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67538" y="1952625"/>
            <a:ext cx="1146175" cy="287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>
            <a:extLst>
              <a:ext uri="{FF2B5EF4-FFF2-40B4-BE49-F238E27FC236}">
                <a16:creationId xmlns:a16="http://schemas.microsoft.com/office/drawing/2014/main" id="{363FDDA6-1819-F7C0-9077-B9B34CF80443}"/>
              </a:ext>
            </a:extLst>
          </p:cNvPr>
          <p:cNvGrpSpPr/>
          <p:nvPr/>
        </p:nvGrpSpPr>
        <p:grpSpPr>
          <a:xfrm>
            <a:off x="1242786" y="1197877"/>
            <a:ext cx="776520" cy="609480"/>
            <a:chOff x="1242786" y="1197877"/>
            <a:chExt cx="776520" cy="60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A667D4E-290D-AAEC-CCC9-411635CD61C6}"/>
                    </a:ext>
                  </a:extLst>
                </p14:cNvPr>
                <p14:cNvContentPartPr/>
                <p14:nvPr/>
              </p14:nvContentPartPr>
              <p14:xfrm>
                <a:off x="1242786" y="1407757"/>
                <a:ext cx="251640" cy="3996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A667D4E-290D-AAEC-CCC9-411635CD61C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233786" y="1399117"/>
                  <a:ext cx="26928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9EED583E-B7B7-2F41-BC9A-B290FB25F0B7}"/>
                    </a:ext>
                  </a:extLst>
                </p14:cNvPr>
                <p14:cNvContentPartPr/>
                <p14:nvPr/>
              </p14:nvContentPartPr>
              <p14:xfrm>
                <a:off x="1571106" y="1348717"/>
                <a:ext cx="95760" cy="363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9EED583E-B7B7-2F41-BC9A-B290FB25F0B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62466" y="1340077"/>
                  <a:ext cx="11340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BB745E31-3F5B-F162-3DD5-C0F34AF6D047}"/>
                    </a:ext>
                  </a:extLst>
                </p14:cNvPr>
                <p14:cNvContentPartPr/>
                <p14:nvPr/>
              </p14:nvContentPartPr>
              <p14:xfrm>
                <a:off x="1766226" y="1197877"/>
                <a:ext cx="360" cy="18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BB745E31-3F5B-F162-3DD5-C0F34AF6D047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57586" y="1189237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73E2F66-952B-3018-E2B6-DBE4B5D33B97}"/>
                    </a:ext>
                  </a:extLst>
                </p14:cNvPr>
                <p14:cNvContentPartPr/>
                <p14:nvPr/>
              </p14:nvContentPartPr>
              <p14:xfrm>
                <a:off x="1730946" y="1276717"/>
                <a:ext cx="63720" cy="255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73E2F66-952B-3018-E2B6-DBE4B5D33B9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21946" y="1268077"/>
                  <a:ext cx="813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4180075-D462-E51A-2A84-2D87C97F2307}"/>
                    </a:ext>
                  </a:extLst>
                </p14:cNvPr>
                <p14:cNvContentPartPr/>
                <p14:nvPr/>
              </p14:nvContentPartPr>
              <p14:xfrm>
                <a:off x="1864146" y="1218757"/>
                <a:ext cx="148320" cy="421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4180075-D462-E51A-2A84-2D87C97F230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55146" y="1209757"/>
                  <a:ext cx="16596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4B2ED05-B2E4-05E8-62D3-782FDAB65D55}"/>
                    </a:ext>
                  </a:extLst>
                </p14:cNvPr>
                <p14:cNvContentPartPr/>
                <p14:nvPr/>
              </p14:nvContentPartPr>
              <p14:xfrm>
                <a:off x="1909146" y="1242517"/>
                <a:ext cx="52920" cy="1573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4B2ED05-B2E4-05E8-62D3-782FDAB65D5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900506" y="1233877"/>
                  <a:ext cx="7056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7BA82B8-F464-23C2-5BEA-4630DEA9E180}"/>
                    </a:ext>
                  </a:extLst>
                </p14:cNvPr>
                <p14:cNvContentPartPr/>
                <p14:nvPr/>
              </p14:nvContentPartPr>
              <p14:xfrm>
                <a:off x="1970346" y="1260517"/>
                <a:ext cx="48960" cy="1868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7BA82B8-F464-23C2-5BEA-4630DEA9E18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961706" y="1251517"/>
                  <a:ext cx="66600" cy="204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702FB208-31DF-6ED0-7C6D-9C28C092E6B4}"/>
                  </a:ext>
                </a:extLst>
              </p14:cNvPr>
              <p14:cNvContentPartPr/>
              <p14:nvPr/>
            </p14:nvContentPartPr>
            <p14:xfrm>
              <a:off x="2387946" y="1517917"/>
              <a:ext cx="123120" cy="360"/>
            </p14:xfrm>
          </p:contentPart>
        </mc:Choice>
        <mc:Fallback xmlns=""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702FB208-31DF-6ED0-7C6D-9C28C092E6B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378946" y="1508917"/>
                <a:ext cx="140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墨迹 13">
                <a:extLst>
                  <a:ext uri="{FF2B5EF4-FFF2-40B4-BE49-F238E27FC236}">
                    <a16:creationId xmlns:a16="http://schemas.microsoft.com/office/drawing/2014/main" id="{9D263C2D-D2E8-9156-BA51-95709C3EE314}"/>
                  </a:ext>
                </a:extLst>
              </p14:cNvPr>
              <p14:cNvContentPartPr/>
              <p14:nvPr/>
            </p14:nvContentPartPr>
            <p14:xfrm>
              <a:off x="2387946" y="1615477"/>
              <a:ext cx="106920" cy="7200"/>
            </p14:xfrm>
          </p:contentPart>
        </mc:Choice>
        <mc:Fallback xmlns="">
          <p:pic>
            <p:nvPicPr>
              <p:cNvPr id="14" name="墨迹 13">
                <a:extLst>
                  <a:ext uri="{FF2B5EF4-FFF2-40B4-BE49-F238E27FC236}">
                    <a16:creationId xmlns:a16="http://schemas.microsoft.com/office/drawing/2014/main" id="{9D263C2D-D2E8-9156-BA51-95709C3EE31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378946" y="1606477"/>
                <a:ext cx="124560" cy="24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组合 16">
            <a:extLst>
              <a:ext uri="{FF2B5EF4-FFF2-40B4-BE49-F238E27FC236}">
                <a16:creationId xmlns:a16="http://schemas.microsoft.com/office/drawing/2014/main" id="{1281F0D9-FA2A-F343-080D-CA302721BDB3}"/>
              </a:ext>
            </a:extLst>
          </p:cNvPr>
          <p:cNvGrpSpPr/>
          <p:nvPr/>
        </p:nvGrpSpPr>
        <p:grpSpPr>
          <a:xfrm>
            <a:off x="2751906" y="1428997"/>
            <a:ext cx="294120" cy="402120"/>
            <a:chOff x="2751906" y="1428997"/>
            <a:chExt cx="29412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0141D78-5F41-1892-951B-51171A031CBF}"/>
                    </a:ext>
                  </a:extLst>
                </p14:cNvPr>
                <p14:cNvContentPartPr/>
                <p14:nvPr/>
              </p14:nvContentPartPr>
              <p14:xfrm>
                <a:off x="2751906" y="1576237"/>
                <a:ext cx="174240" cy="309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0141D78-5F41-1892-951B-51171A031CB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42906" y="1567237"/>
                  <a:ext cx="191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EFBC78C-0DF9-DF35-83F5-98EA68893544}"/>
                    </a:ext>
                  </a:extLst>
                </p14:cNvPr>
                <p14:cNvContentPartPr/>
                <p14:nvPr/>
              </p14:nvContentPartPr>
              <p14:xfrm>
                <a:off x="3026946" y="1428997"/>
                <a:ext cx="19080" cy="4021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EFBC78C-0DF9-DF35-83F5-98EA6889354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18306" y="1419997"/>
                  <a:ext cx="36720" cy="41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E537E5E2-FF58-4F0E-AFF4-7095C69485E4}"/>
              </a:ext>
            </a:extLst>
          </p:cNvPr>
          <p:cNvGrpSpPr/>
          <p:nvPr/>
        </p:nvGrpSpPr>
        <p:grpSpPr>
          <a:xfrm>
            <a:off x="4855026" y="1027957"/>
            <a:ext cx="625680" cy="569160"/>
            <a:chOff x="4855026" y="1027957"/>
            <a:chExt cx="625680" cy="569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300BD9DB-E40A-CD3B-1334-B1A18E82FB48}"/>
                    </a:ext>
                  </a:extLst>
                </p14:cNvPr>
                <p14:cNvContentPartPr/>
                <p14:nvPr/>
              </p14:nvContentPartPr>
              <p14:xfrm>
                <a:off x="4855026" y="1247557"/>
                <a:ext cx="171720" cy="3495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300BD9DB-E40A-CD3B-1334-B1A18E82FB4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46386" y="1238917"/>
                  <a:ext cx="189360" cy="36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81B5A05C-33FA-73A6-0063-CCE97E9C269B}"/>
                    </a:ext>
                  </a:extLst>
                </p14:cNvPr>
                <p14:cNvContentPartPr/>
                <p14:nvPr/>
              </p14:nvContentPartPr>
              <p14:xfrm>
                <a:off x="5148426" y="1181317"/>
                <a:ext cx="73800" cy="82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81B5A05C-33FA-73A6-0063-CCE97E9C269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39786" y="1172677"/>
                  <a:ext cx="914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E586BB7D-CEA4-6D82-5328-F0360E950DA8}"/>
                    </a:ext>
                  </a:extLst>
                </p14:cNvPr>
                <p14:cNvContentPartPr/>
                <p14:nvPr/>
              </p14:nvContentPartPr>
              <p14:xfrm>
                <a:off x="5299626" y="1160437"/>
                <a:ext cx="38160" cy="1004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E586BB7D-CEA4-6D82-5328-F0360E950DA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90626" y="1151437"/>
                  <a:ext cx="5580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6AF56996-C62E-D2FA-F1D7-2A64D1DCDFFB}"/>
                    </a:ext>
                  </a:extLst>
                </p14:cNvPr>
                <p14:cNvContentPartPr/>
                <p14:nvPr/>
              </p14:nvContentPartPr>
              <p14:xfrm>
                <a:off x="5290986" y="1047397"/>
                <a:ext cx="360" cy="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6AF56996-C62E-D2FA-F1D7-2A64D1DCDFF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281986" y="10383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8BE625A-4031-79C0-7AE8-DE290FE24612}"/>
                    </a:ext>
                  </a:extLst>
                </p14:cNvPr>
                <p14:cNvContentPartPr/>
                <p14:nvPr/>
              </p14:nvContentPartPr>
              <p14:xfrm>
                <a:off x="5379546" y="1027957"/>
                <a:ext cx="79920" cy="2844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8BE625A-4031-79C0-7AE8-DE290FE2461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70546" y="1019317"/>
                  <a:ext cx="9756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0243D9A-0B4D-2D1F-CAA0-282383C3A11C}"/>
                    </a:ext>
                  </a:extLst>
                </p14:cNvPr>
                <p14:cNvContentPartPr/>
                <p14:nvPr/>
              </p14:nvContentPartPr>
              <p14:xfrm>
                <a:off x="5396466" y="1047397"/>
                <a:ext cx="36720" cy="1728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0243D9A-0B4D-2D1F-CAA0-282383C3A11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87466" y="1038397"/>
                  <a:ext cx="5436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458F3D7-30DD-64BE-8FB1-A36197D6CF1E}"/>
                    </a:ext>
                  </a:extLst>
                </p14:cNvPr>
                <p14:cNvContentPartPr/>
                <p14:nvPr/>
              </p14:nvContentPartPr>
              <p14:xfrm>
                <a:off x="5424186" y="1073677"/>
                <a:ext cx="56520" cy="1544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458F3D7-30DD-64BE-8FB1-A36197D6CF1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15186" y="1065037"/>
                  <a:ext cx="74160" cy="172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2FFD3DC-A562-68A7-3199-5A9817C07AF8}"/>
              </a:ext>
            </a:extLst>
          </p:cNvPr>
          <p:cNvGrpSpPr/>
          <p:nvPr/>
        </p:nvGrpSpPr>
        <p:grpSpPr>
          <a:xfrm>
            <a:off x="5832426" y="1371757"/>
            <a:ext cx="182520" cy="111240"/>
            <a:chOff x="5832426" y="1371757"/>
            <a:chExt cx="18252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826DA99-4BB8-0720-CEE6-784698414D58}"/>
                    </a:ext>
                  </a:extLst>
                </p14:cNvPr>
                <p14:cNvContentPartPr/>
                <p14:nvPr/>
              </p14:nvContentPartPr>
              <p14:xfrm>
                <a:off x="5832426" y="1371757"/>
                <a:ext cx="182520" cy="223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826DA99-4BB8-0720-CEE6-784698414D58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23426" y="1363117"/>
                  <a:ext cx="20016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AFAF1E1-4FEA-B46B-B242-A7EDEB406878}"/>
                    </a:ext>
                  </a:extLst>
                </p14:cNvPr>
                <p14:cNvContentPartPr/>
                <p14:nvPr/>
              </p14:nvContentPartPr>
              <p14:xfrm>
                <a:off x="5885346" y="1464277"/>
                <a:ext cx="106200" cy="187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AFAF1E1-4FEA-B46B-B242-A7EDEB4068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76706" y="1455637"/>
                  <a:ext cx="123840" cy="36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BA3C992-B713-0629-2132-578320958BB5}"/>
              </a:ext>
            </a:extLst>
          </p:cNvPr>
          <p:cNvGrpSpPr/>
          <p:nvPr/>
        </p:nvGrpSpPr>
        <p:grpSpPr>
          <a:xfrm>
            <a:off x="6185946" y="1118317"/>
            <a:ext cx="196200" cy="481320"/>
            <a:chOff x="6185946" y="1118317"/>
            <a:chExt cx="196200" cy="48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C0BB784-4105-EAB9-CF0F-26444E72F754}"/>
                    </a:ext>
                  </a:extLst>
                </p14:cNvPr>
                <p14:cNvContentPartPr/>
                <p14:nvPr/>
              </p14:nvContentPartPr>
              <p14:xfrm>
                <a:off x="6185946" y="1336837"/>
                <a:ext cx="111960" cy="3024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C0BB784-4105-EAB9-CF0F-26444E72F7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76946" y="1328197"/>
                  <a:ext cx="1296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9C71618-C7E4-BCBC-03C1-91EAA5DDF033}"/>
                    </a:ext>
                  </a:extLst>
                </p14:cNvPr>
                <p14:cNvContentPartPr/>
                <p14:nvPr/>
              </p14:nvContentPartPr>
              <p14:xfrm>
                <a:off x="6356226" y="1118317"/>
                <a:ext cx="25920" cy="4813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9C71618-C7E4-BCBC-03C1-91EAA5DDF03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347226" y="1109317"/>
                  <a:ext cx="43560" cy="49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DEEB67D7-0871-762E-6774-F82C85DA5ED7}"/>
                  </a:ext>
                </a:extLst>
              </p14:cNvPr>
              <p14:cNvContentPartPr/>
              <p14:nvPr/>
            </p14:nvContentPartPr>
            <p14:xfrm>
              <a:off x="4767186" y="1872157"/>
              <a:ext cx="2156040" cy="10800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DEEB67D7-0871-762E-6774-F82C85DA5ED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758186" y="1863517"/>
                <a:ext cx="2173680" cy="12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3E86EAB9-8C66-31D6-AA43-AA15F2522807}"/>
              </a:ext>
            </a:extLst>
          </p:cNvPr>
          <p:cNvGrpSpPr/>
          <p:nvPr/>
        </p:nvGrpSpPr>
        <p:grpSpPr>
          <a:xfrm>
            <a:off x="1968906" y="2858197"/>
            <a:ext cx="714600" cy="646200"/>
            <a:chOff x="1968906" y="2858197"/>
            <a:chExt cx="714600" cy="64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7B0327F-FF00-E625-E5E7-18BD94D2A6E4}"/>
                    </a:ext>
                  </a:extLst>
                </p14:cNvPr>
                <p14:cNvContentPartPr/>
                <p14:nvPr/>
              </p14:nvContentPartPr>
              <p14:xfrm>
                <a:off x="1968906" y="3113797"/>
                <a:ext cx="198000" cy="3906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7B0327F-FF00-E625-E5E7-18BD94D2A6E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60266" y="3105157"/>
                  <a:ext cx="215640" cy="40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0E42EE4-0791-BE4B-F8E7-756D3FA3A0BC}"/>
                    </a:ext>
                  </a:extLst>
                </p14:cNvPr>
                <p14:cNvContentPartPr/>
                <p14:nvPr/>
              </p14:nvContentPartPr>
              <p14:xfrm>
                <a:off x="2352306" y="2976277"/>
                <a:ext cx="111960" cy="2019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0E42EE4-0791-BE4B-F8E7-756D3FA3A0B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343306" y="2967637"/>
                  <a:ext cx="1296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B56E21C-4E14-59D6-C03B-714F5E932549}"/>
                    </a:ext>
                  </a:extLst>
                </p14:cNvPr>
                <p14:cNvContentPartPr/>
                <p14:nvPr/>
              </p14:nvContentPartPr>
              <p14:xfrm>
                <a:off x="2378586" y="2885197"/>
                <a:ext cx="1800" cy="3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B56E21C-4E14-59D6-C03B-714F5E9325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69946" y="287619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E69A3D8-1852-2049-6D6F-BB0D6CF81439}"/>
                    </a:ext>
                  </a:extLst>
                </p14:cNvPr>
                <p14:cNvContentPartPr/>
                <p14:nvPr/>
              </p14:nvContentPartPr>
              <p14:xfrm>
                <a:off x="2546706" y="2858197"/>
                <a:ext cx="136800" cy="2509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E69A3D8-1852-2049-6D6F-BB0D6CF8143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537706" y="2849557"/>
                  <a:ext cx="154440" cy="26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9764CAA-4976-3792-108F-0B8EF5F5EAD4}"/>
              </a:ext>
            </a:extLst>
          </p:cNvPr>
          <p:cNvGrpSpPr/>
          <p:nvPr/>
        </p:nvGrpSpPr>
        <p:grpSpPr>
          <a:xfrm>
            <a:off x="2973666" y="3023437"/>
            <a:ext cx="2417400" cy="383040"/>
            <a:chOff x="2973666" y="3023437"/>
            <a:chExt cx="241740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C262049-CC21-A908-4D40-C64C55D44AF4}"/>
                    </a:ext>
                  </a:extLst>
                </p14:cNvPr>
                <p14:cNvContentPartPr/>
                <p14:nvPr/>
              </p14:nvContentPartPr>
              <p14:xfrm>
                <a:off x="2982666" y="3183277"/>
                <a:ext cx="107280" cy="39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C262049-CC21-A908-4D40-C64C55D44AF4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974026" y="3174277"/>
                  <a:ext cx="1249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B88D11E8-CCB1-51AE-5C09-430DF1D2BE58}"/>
                    </a:ext>
                  </a:extLst>
                </p14:cNvPr>
                <p14:cNvContentPartPr/>
                <p14:nvPr/>
              </p14:nvContentPartPr>
              <p14:xfrm>
                <a:off x="2973666" y="3257797"/>
                <a:ext cx="127080" cy="39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B88D11E8-CCB1-51AE-5C09-430DF1D2BE5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64666" y="3249157"/>
                  <a:ext cx="144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AFE384C-696E-B0FB-BA3D-07DF169E138E}"/>
                    </a:ext>
                  </a:extLst>
                </p14:cNvPr>
                <p14:cNvContentPartPr/>
                <p14:nvPr/>
              </p14:nvContentPartPr>
              <p14:xfrm>
                <a:off x="3255906" y="3097597"/>
                <a:ext cx="126720" cy="3088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AFE384C-696E-B0FB-BA3D-07DF169E138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246906" y="3088597"/>
                  <a:ext cx="1443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B58DEEC3-DCC9-CC55-F812-0A491EA43408}"/>
                    </a:ext>
                  </a:extLst>
                </p14:cNvPr>
                <p14:cNvContentPartPr/>
                <p14:nvPr/>
              </p14:nvContentPartPr>
              <p14:xfrm>
                <a:off x="3460386" y="3149077"/>
                <a:ext cx="97200" cy="2008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B58DEEC3-DCC9-CC55-F812-0A491EA43408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451746" y="3140437"/>
                  <a:ext cx="1148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34AFE65C-AD35-E45B-AD78-6701F6C51CEB}"/>
                    </a:ext>
                  </a:extLst>
                </p14:cNvPr>
                <p14:cNvContentPartPr/>
                <p14:nvPr/>
              </p14:nvContentPartPr>
              <p14:xfrm>
                <a:off x="3586386" y="3177877"/>
                <a:ext cx="51120" cy="2217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34AFE65C-AD35-E45B-AD78-6701F6C51CE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577386" y="3168877"/>
                  <a:ext cx="687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E561683-6F5F-3769-37C5-007D991A4C0B}"/>
                    </a:ext>
                  </a:extLst>
                </p14:cNvPr>
                <p14:cNvContentPartPr/>
                <p14:nvPr/>
              </p14:nvContentPartPr>
              <p14:xfrm>
                <a:off x="3727146" y="3118477"/>
                <a:ext cx="154080" cy="2757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E561683-6F5F-3769-37C5-007D991A4C0B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718146" y="3109837"/>
                  <a:ext cx="1717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CD07E9C-EB50-E8D5-F4C9-6D936356161C}"/>
                    </a:ext>
                  </a:extLst>
                </p14:cNvPr>
                <p14:cNvContentPartPr/>
                <p14:nvPr/>
              </p14:nvContentPartPr>
              <p14:xfrm>
                <a:off x="4030266" y="3250597"/>
                <a:ext cx="147600" cy="75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CD07E9C-EB50-E8D5-F4C9-6D936356161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021266" y="3241957"/>
                  <a:ext cx="165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F913B08D-6BCD-C888-540E-E1A2804F0893}"/>
                    </a:ext>
                  </a:extLst>
                </p14:cNvPr>
                <p14:cNvContentPartPr/>
                <p14:nvPr/>
              </p14:nvContentPartPr>
              <p14:xfrm>
                <a:off x="4083186" y="3177877"/>
                <a:ext cx="18720" cy="11304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F913B08D-6BCD-C888-540E-E1A2804F089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074546" y="3169237"/>
                  <a:ext cx="363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24E12D7C-B90D-2D46-FE93-F905BD528401}"/>
                    </a:ext>
                  </a:extLst>
                </p14:cNvPr>
                <p14:cNvContentPartPr/>
                <p14:nvPr/>
              </p14:nvContentPartPr>
              <p14:xfrm>
                <a:off x="4092186" y="3222157"/>
                <a:ext cx="3960" cy="1508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24E12D7C-B90D-2D46-FE93-F905BD52840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083546" y="3213517"/>
                  <a:ext cx="2160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4D920FB1-1190-F706-4278-5DA7ECA3DA0E}"/>
                    </a:ext>
                  </a:extLst>
                </p14:cNvPr>
                <p14:cNvContentPartPr/>
                <p14:nvPr/>
              </p14:nvContentPartPr>
              <p14:xfrm>
                <a:off x="4331946" y="3107317"/>
                <a:ext cx="172800" cy="2707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4D920FB1-1190-F706-4278-5DA7ECA3DA0E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322946" y="3098317"/>
                  <a:ext cx="19044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C4BE7BE-B073-F564-A529-77579ED38DEE}"/>
                    </a:ext>
                  </a:extLst>
                </p14:cNvPr>
                <p14:cNvContentPartPr/>
                <p14:nvPr/>
              </p14:nvContentPartPr>
              <p14:xfrm>
                <a:off x="4456506" y="3027037"/>
                <a:ext cx="360" cy="3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C4BE7BE-B073-F564-A529-77579ED38D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447506" y="30180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DAEE0F8-C611-42E0-0181-5CB0AB5BCB53}"/>
                    </a:ext>
                  </a:extLst>
                </p14:cNvPr>
                <p14:cNvContentPartPr/>
                <p14:nvPr/>
              </p14:nvContentPartPr>
              <p14:xfrm>
                <a:off x="4624986" y="3195877"/>
                <a:ext cx="360" cy="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DAEE0F8-C611-42E0-0181-5CB0AB5BCB5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15986" y="31868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0C01F00-1D61-2CD0-3225-DBF124DB801E}"/>
                    </a:ext>
                  </a:extLst>
                </p14:cNvPr>
                <p14:cNvContentPartPr/>
                <p14:nvPr/>
              </p14:nvContentPartPr>
              <p14:xfrm>
                <a:off x="4729746" y="3083197"/>
                <a:ext cx="108360" cy="2736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0C01F00-1D61-2CD0-3225-DBF124DB801E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721106" y="3074557"/>
                  <a:ext cx="126000" cy="29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47392CD-FFF2-4EA5-73CE-A123B315A3A2}"/>
                    </a:ext>
                  </a:extLst>
                </p14:cNvPr>
                <p14:cNvContentPartPr/>
                <p14:nvPr/>
              </p14:nvContentPartPr>
              <p14:xfrm>
                <a:off x="4891386" y="3160237"/>
                <a:ext cx="27720" cy="1875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47392CD-FFF2-4EA5-73CE-A123B315A3A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4882386" y="3151237"/>
                  <a:ext cx="453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072C759-11E3-B86C-3A61-D9586C39FD80}"/>
                    </a:ext>
                  </a:extLst>
                </p14:cNvPr>
                <p14:cNvContentPartPr/>
                <p14:nvPr/>
              </p14:nvContentPartPr>
              <p14:xfrm>
                <a:off x="4909026" y="3027037"/>
                <a:ext cx="3960" cy="18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072C759-11E3-B86C-3A61-D9586C39FD80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4900026" y="3018037"/>
                  <a:ext cx="216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F8DB8EB3-59D0-24FC-4525-EE9852E1396B}"/>
                    </a:ext>
                  </a:extLst>
                </p14:cNvPr>
                <p14:cNvContentPartPr/>
                <p14:nvPr/>
              </p14:nvContentPartPr>
              <p14:xfrm>
                <a:off x="4944666" y="3088957"/>
                <a:ext cx="154080" cy="2768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F8DB8EB3-59D0-24FC-4525-EE9852E1396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935666" y="3080317"/>
                  <a:ext cx="17172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620FAB8-26A8-43EF-1267-A98BEE5EE1A1}"/>
                    </a:ext>
                  </a:extLst>
                </p14:cNvPr>
                <p14:cNvContentPartPr/>
                <p14:nvPr/>
              </p14:nvContentPartPr>
              <p14:xfrm>
                <a:off x="5209626" y="3023437"/>
                <a:ext cx="181440" cy="3618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620FAB8-26A8-43EF-1267-A98BEE5EE1A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200626" y="3014437"/>
                  <a:ext cx="199080" cy="379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组合 69">
            <a:extLst>
              <a:ext uri="{FF2B5EF4-FFF2-40B4-BE49-F238E27FC236}">
                <a16:creationId xmlns:a16="http://schemas.microsoft.com/office/drawing/2014/main" id="{BC9A76FC-5908-48B0-6E96-45684F90442D}"/>
              </a:ext>
            </a:extLst>
          </p:cNvPr>
          <p:cNvGrpSpPr/>
          <p:nvPr/>
        </p:nvGrpSpPr>
        <p:grpSpPr>
          <a:xfrm>
            <a:off x="1651026" y="4358677"/>
            <a:ext cx="609480" cy="480240"/>
            <a:chOff x="1651026" y="4358677"/>
            <a:chExt cx="609480" cy="48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FF2E15FE-D67D-CC7A-3EF4-734C295224EE}"/>
                    </a:ext>
                  </a:extLst>
                </p14:cNvPr>
                <p14:cNvContentPartPr/>
                <p14:nvPr/>
              </p14:nvContentPartPr>
              <p14:xfrm>
                <a:off x="1651026" y="4524637"/>
                <a:ext cx="155160" cy="3142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FF2E15FE-D67D-CC7A-3EF4-734C295224EE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642026" y="4515997"/>
                  <a:ext cx="17280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B158FE9C-6050-694B-C760-E6592B2452FA}"/>
                    </a:ext>
                  </a:extLst>
                </p14:cNvPr>
                <p14:cNvContentPartPr/>
                <p14:nvPr/>
              </p14:nvContentPartPr>
              <p14:xfrm>
                <a:off x="1864146" y="4479637"/>
                <a:ext cx="97200" cy="2124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B158FE9C-6050-694B-C760-E6592B2452F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855146" y="4470997"/>
                  <a:ext cx="114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223C56E3-57BE-513B-01C3-47DC6DB39E94}"/>
                    </a:ext>
                  </a:extLst>
                </p14:cNvPr>
                <p14:cNvContentPartPr/>
                <p14:nvPr/>
              </p14:nvContentPartPr>
              <p14:xfrm>
                <a:off x="2059266" y="4358677"/>
                <a:ext cx="1800" cy="36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223C56E3-57BE-513B-01C3-47DC6DB39E94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2050626" y="435003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14BF9E8E-272F-15B4-A727-F8DC5C9950A9}"/>
                    </a:ext>
                  </a:extLst>
                </p14:cNvPr>
                <p14:cNvContentPartPr/>
                <p14:nvPr/>
              </p14:nvContentPartPr>
              <p14:xfrm>
                <a:off x="2019306" y="4447237"/>
                <a:ext cx="79560" cy="27144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14BF9E8E-272F-15B4-A727-F8DC5C9950A9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2010306" y="4438597"/>
                  <a:ext cx="972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E906B090-E63E-3A07-EBE4-AD9B5D63EF77}"/>
                    </a:ext>
                  </a:extLst>
                </p14:cNvPr>
                <p14:cNvContentPartPr/>
                <p14:nvPr/>
              </p14:nvContentPartPr>
              <p14:xfrm>
                <a:off x="2139186" y="4430677"/>
                <a:ext cx="95040" cy="3492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E906B090-E63E-3A07-EBE4-AD9B5D63EF7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2130186" y="4421677"/>
                  <a:ext cx="112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98C75530-E9C6-AAC6-C540-7230EE32F046}"/>
                    </a:ext>
                  </a:extLst>
                </p14:cNvPr>
                <p14:cNvContentPartPr/>
                <p14:nvPr/>
              </p14:nvContentPartPr>
              <p14:xfrm>
                <a:off x="2167626" y="4429597"/>
                <a:ext cx="92880" cy="20412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98C75530-E9C6-AAC6-C540-7230EE32F04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2158626" y="4420597"/>
                  <a:ext cx="110520" cy="22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EB2E6349-9961-70EA-F12D-ED64DAF3B801}"/>
              </a:ext>
            </a:extLst>
          </p:cNvPr>
          <p:cNvGrpSpPr/>
          <p:nvPr/>
        </p:nvGrpSpPr>
        <p:grpSpPr>
          <a:xfrm>
            <a:off x="2511786" y="4642717"/>
            <a:ext cx="102960" cy="99720"/>
            <a:chOff x="2511786" y="4642717"/>
            <a:chExt cx="102960" cy="9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C46AAC94-E747-BD33-7FE5-B1DDDFA91E6A}"/>
                    </a:ext>
                  </a:extLst>
                </p14:cNvPr>
                <p14:cNvContentPartPr/>
                <p14:nvPr/>
              </p14:nvContentPartPr>
              <p14:xfrm>
                <a:off x="2511786" y="4642717"/>
                <a:ext cx="102960" cy="2412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C46AAC94-E747-BD33-7FE5-B1DDDFA91E6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2503146" y="4633717"/>
                  <a:ext cx="120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4F02FF0-6162-B87A-5CDC-1C88ED95A2C3}"/>
                    </a:ext>
                  </a:extLst>
                </p14:cNvPr>
                <p14:cNvContentPartPr/>
                <p14:nvPr/>
              </p14:nvContentPartPr>
              <p14:xfrm>
                <a:off x="2521146" y="4713637"/>
                <a:ext cx="86040" cy="2880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4F02FF0-6162-B87A-5CDC-1C88ED95A2C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512146" y="4704997"/>
                  <a:ext cx="103680" cy="4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2C5160D0-FC8C-1917-89B5-47610C3D570A}"/>
              </a:ext>
            </a:extLst>
          </p:cNvPr>
          <p:cNvGrpSpPr/>
          <p:nvPr/>
        </p:nvGrpSpPr>
        <p:grpSpPr>
          <a:xfrm>
            <a:off x="2962866" y="4527157"/>
            <a:ext cx="1166040" cy="505800"/>
            <a:chOff x="2962866" y="4527157"/>
            <a:chExt cx="1166040" cy="50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022CAC9D-0144-304B-F6B8-7FB99575DCF5}"/>
                    </a:ext>
                  </a:extLst>
                </p14:cNvPr>
                <p14:cNvContentPartPr/>
                <p14:nvPr/>
              </p14:nvContentPartPr>
              <p14:xfrm>
                <a:off x="2962866" y="4571797"/>
                <a:ext cx="126720" cy="28224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022CAC9D-0144-304B-F6B8-7FB99575DCF5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953866" y="4562797"/>
                  <a:ext cx="1443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79C0BB70-8EE1-7ADC-3CFB-E756B81EE362}"/>
                    </a:ext>
                  </a:extLst>
                </p14:cNvPr>
                <p14:cNvContentPartPr/>
                <p14:nvPr/>
              </p14:nvContentPartPr>
              <p14:xfrm>
                <a:off x="3142146" y="4611397"/>
                <a:ext cx="91440" cy="22140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79C0BB70-8EE1-7ADC-3CFB-E756B81EE362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3133146" y="4602397"/>
                  <a:ext cx="1090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842EF6A8-CFEF-020C-8D76-E8C9B1E97217}"/>
                    </a:ext>
                  </a:extLst>
                </p14:cNvPr>
                <p14:cNvContentPartPr/>
                <p14:nvPr/>
              </p14:nvContentPartPr>
              <p14:xfrm>
                <a:off x="3258786" y="4651717"/>
                <a:ext cx="99360" cy="25920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842EF6A8-CFEF-020C-8D76-E8C9B1E9721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3249786" y="4642717"/>
                  <a:ext cx="117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81323E0-06F7-20F8-E98B-A4F38FE3B1D3}"/>
                    </a:ext>
                  </a:extLst>
                </p14:cNvPr>
                <p14:cNvContentPartPr/>
                <p14:nvPr/>
              </p14:nvContentPartPr>
              <p14:xfrm>
                <a:off x="3457146" y="4527157"/>
                <a:ext cx="129600" cy="35856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81323E0-06F7-20F8-E98B-A4F38FE3B1D3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3448506" y="4518517"/>
                  <a:ext cx="14724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F3083983-1E35-D503-E875-7F3DE794D71C}"/>
                    </a:ext>
                  </a:extLst>
                </p14:cNvPr>
                <p14:cNvContentPartPr/>
                <p14:nvPr/>
              </p14:nvContentPartPr>
              <p14:xfrm>
                <a:off x="3577386" y="4758277"/>
                <a:ext cx="79920" cy="1800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F3083983-1E35-D503-E875-7F3DE794D71C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3568386" y="4749277"/>
                  <a:ext cx="975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0D84B54-1D54-48D7-418E-B16B2BDEF62E}"/>
                    </a:ext>
                  </a:extLst>
                </p14:cNvPr>
                <p14:cNvContentPartPr/>
                <p14:nvPr/>
              </p14:nvContentPartPr>
              <p14:xfrm>
                <a:off x="3825786" y="4623637"/>
                <a:ext cx="120600" cy="3708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0D84B54-1D54-48D7-418E-B16B2BDEF62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3817146" y="4614997"/>
                  <a:ext cx="13824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215F7C44-F701-75B9-2C84-396AD5B49533}"/>
                    </a:ext>
                  </a:extLst>
                </p14:cNvPr>
                <p14:cNvContentPartPr/>
                <p14:nvPr/>
              </p14:nvContentPartPr>
              <p14:xfrm>
                <a:off x="3772146" y="4642717"/>
                <a:ext cx="165600" cy="23724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215F7C44-F701-75B9-2C84-396AD5B4953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763506" y="4633717"/>
                  <a:ext cx="1832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846D6FDE-DD12-AF57-F250-B1BB27943911}"/>
                    </a:ext>
                  </a:extLst>
                </p14:cNvPr>
                <p14:cNvContentPartPr/>
                <p14:nvPr/>
              </p14:nvContentPartPr>
              <p14:xfrm>
                <a:off x="3974826" y="4544797"/>
                <a:ext cx="154080" cy="48816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846D6FDE-DD12-AF57-F250-B1BB2794391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965826" y="4536157"/>
                  <a:ext cx="171720" cy="50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FCEA60F1-CDC5-A2DA-30B0-381C44F2B5D3}"/>
              </a:ext>
            </a:extLst>
          </p:cNvPr>
          <p:cNvGrpSpPr/>
          <p:nvPr/>
        </p:nvGrpSpPr>
        <p:grpSpPr>
          <a:xfrm>
            <a:off x="4340946" y="4598437"/>
            <a:ext cx="171000" cy="267480"/>
            <a:chOff x="4340946" y="4598437"/>
            <a:chExt cx="17100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3AB234BA-6857-3990-7B57-CB560321A2A3}"/>
                    </a:ext>
                  </a:extLst>
                </p14:cNvPr>
                <p14:cNvContentPartPr/>
                <p14:nvPr/>
              </p14:nvContentPartPr>
              <p14:xfrm>
                <a:off x="4340946" y="4704637"/>
                <a:ext cx="171000" cy="36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3AB234BA-6857-3990-7B57-CB560321A2A3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4331946" y="4695997"/>
                  <a:ext cx="188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2ED823C0-772B-CF31-2867-FBC76BD12E91}"/>
                    </a:ext>
                  </a:extLst>
                </p14:cNvPr>
                <p14:cNvContentPartPr/>
                <p14:nvPr/>
              </p14:nvContentPartPr>
              <p14:xfrm>
                <a:off x="4429506" y="4598437"/>
                <a:ext cx="9360" cy="26748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2ED823C0-772B-CF31-2867-FBC76BD12E9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4420866" y="4589437"/>
                  <a:ext cx="27000" cy="28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6BD181B0-2DC4-3A87-D61F-18DA471A228D}"/>
              </a:ext>
            </a:extLst>
          </p:cNvPr>
          <p:cNvGrpSpPr/>
          <p:nvPr/>
        </p:nvGrpSpPr>
        <p:grpSpPr>
          <a:xfrm>
            <a:off x="4722546" y="4358677"/>
            <a:ext cx="903600" cy="492480"/>
            <a:chOff x="4722546" y="4358677"/>
            <a:chExt cx="903600" cy="49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2FEBB327-D85D-3558-6331-37302B982997}"/>
                    </a:ext>
                  </a:extLst>
                </p14:cNvPr>
                <p14:cNvContentPartPr/>
                <p14:nvPr/>
              </p14:nvContentPartPr>
              <p14:xfrm>
                <a:off x="4722546" y="4489357"/>
                <a:ext cx="164160" cy="36180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2FEBB327-D85D-3558-6331-37302B982997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4713546" y="4480717"/>
                  <a:ext cx="18180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AF69A8C3-943A-5244-FAF8-6754BB34BB02}"/>
                    </a:ext>
                  </a:extLst>
                </p14:cNvPr>
                <p14:cNvContentPartPr/>
                <p14:nvPr/>
              </p14:nvContentPartPr>
              <p14:xfrm>
                <a:off x="4864746" y="4358677"/>
                <a:ext cx="7560" cy="1620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AF69A8C3-943A-5244-FAF8-6754BB34BB02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4855746" y="4350037"/>
                  <a:ext cx="25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7915361B-54F6-3DF9-2E3E-CDEB9B603755}"/>
                    </a:ext>
                  </a:extLst>
                </p14:cNvPr>
                <p14:cNvContentPartPr/>
                <p14:nvPr/>
              </p14:nvContentPartPr>
              <p14:xfrm>
                <a:off x="4980306" y="4591237"/>
                <a:ext cx="12600" cy="756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7915361B-54F6-3DF9-2E3E-CDEB9B603755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971306" y="4582597"/>
                  <a:ext cx="30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EE2809C3-9504-87C8-9118-0FBB6AFABEF4}"/>
                    </a:ext>
                  </a:extLst>
                </p14:cNvPr>
                <p14:cNvContentPartPr/>
                <p14:nvPr/>
              </p14:nvContentPartPr>
              <p14:xfrm>
                <a:off x="5050146" y="4518517"/>
                <a:ext cx="72360" cy="20880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EE2809C3-9504-87C8-9118-0FBB6AFABEF4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5041146" y="4509517"/>
                  <a:ext cx="90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8088DA7D-64AC-72CA-D243-AC914EE190C3}"/>
                    </a:ext>
                  </a:extLst>
                </p14:cNvPr>
                <p14:cNvContentPartPr/>
                <p14:nvPr/>
              </p14:nvContentPartPr>
              <p14:xfrm>
                <a:off x="5211066" y="4580437"/>
                <a:ext cx="360" cy="7416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8088DA7D-64AC-72CA-D243-AC914EE190C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5202066" y="4571797"/>
                  <a:ext cx="18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5DC837B3-9BB4-0D0E-311D-BD8C340F28A7}"/>
                    </a:ext>
                  </a:extLst>
                </p14:cNvPr>
                <p14:cNvContentPartPr/>
                <p14:nvPr/>
              </p14:nvContentPartPr>
              <p14:xfrm>
                <a:off x="5274786" y="4402957"/>
                <a:ext cx="7200" cy="1620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5DC837B3-9BB4-0D0E-311D-BD8C340F28A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5266146" y="4394317"/>
                  <a:ext cx="24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A713871E-6268-343D-C13A-CA34C4954060}"/>
                    </a:ext>
                  </a:extLst>
                </p14:cNvPr>
                <p14:cNvContentPartPr/>
                <p14:nvPr/>
              </p14:nvContentPartPr>
              <p14:xfrm>
                <a:off x="5277306" y="4456237"/>
                <a:ext cx="113040" cy="25200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A713871E-6268-343D-C13A-CA34C4954060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5268666" y="4447597"/>
                  <a:ext cx="13068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CAA0BE3C-EEE4-6F20-6C2E-8FC82EC052C1}"/>
                    </a:ext>
                  </a:extLst>
                </p14:cNvPr>
                <p14:cNvContentPartPr/>
                <p14:nvPr/>
              </p14:nvContentPartPr>
              <p14:xfrm>
                <a:off x="5486106" y="4465237"/>
                <a:ext cx="140040" cy="36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CAA0BE3C-EEE4-6F20-6C2E-8FC82EC052C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5477466" y="4456237"/>
                  <a:ext cx="157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11DA0AE3-443E-EB05-8786-5BC4565ED03A}"/>
                    </a:ext>
                  </a:extLst>
                </p14:cNvPr>
                <p14:cNvContentPartPr/>
                <p14:nvPr/>
              </p14:nvContentPartPr>
              <p14:xfrm>
                <a:off x="5422746" y="4465237"/>
                <a:ext cx="134280" cy="23832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11DA0AE3-443E-EB05-8786-5BC4565ED03A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414106" y="4456237"/>
                  <a:ext cx="1519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7659AC96-7615-BD05-F009-67B67A6D54EA}"/>
                    </a:ext>
                  </a:extLst>
                </p14:cNvPr>
                <p14:cNvContentPartPr/>
                <p14:nvPr/>
              </p14:nvContentPartPr>
              <p14:xfrm>
                <a:off x="5547666" y="4546957"/>
                <a:ext cx="75240" cy="23256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7659AC96-7615-BD05-F009-67B67A6D54EA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538666" y="4537957"/>
                  <a:ext cx="92880" cy="25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7EEEA468-FFD1-4644-96E9-2E3877BBC497}"/>
              </a:ext>
            </a:extLst>
          </p:cNvPr>
          <p:cNvGrpSpPr/>
          <p:nvPr/>
        </p:nvGrpSpPr>
        <p:grpSpPr>
          <a:xfrm>
            <a:off x="5992266" y="4544797"/>
            <a:ext cx="146160" cy="73800"/>
            <a:chOff x="5992266" y="4544797"/>
            <a:chExt cx="146160" cy="7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28F41934-98C3-7340-ED69-445A68559977}"/>
                    </a:ext>
                  </a:extLst>
                </p14:cNvPr>
                <p14:cNvContentPartPr/>
                <p14:nvPr/>
              </p14:nvContentPartPr>
              <p14:xfrm>
                <a:off x="5998746" y="4544797"/>
                <a:ext cx="139680" cy="1116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28F41934-98C3-7340-ED69-445A6855997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5990106" y="4536157"/>
                  <a:ext cx="1573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0D91C3E0-9EBC-3878-EF2E-528D1FE0B5E9}"/>
                    </a:ext>
                  </a:extLst>
                </p14:cNvPr>
                <p14:cNvContentPartPr/>
                <p14:nvPr/>
              </p14:nvContentPartPr>
              <p14:xfrm>
                <a:off x="5992266" y="4598437"/>
                <a:ext cx="122760" cy="2016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0D91C3E0-9EBC-3878-EF2E-528D1FE0B5E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5983266" y="4589437"/>
                  <a:ext cx="14040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FAEDCB95-5365-CFAE-1221-EB3EAFE93C03}"/>
              </a:ext>
            </a:extLst>
          </p:cNvPr>
          <p:cNvGrpSpPr/>
          <p:nvPr/>
        </p:nvGrpSpPr>
        <p:grpSpPr>
          <a:xfrm>
            <a:off x="6311586" y="4411597"/>
            <a:ext cx="355680" cy="464760"/>
            <a:chOff x="6311586" y="4411597"/>
            <a:chExt cx="355680" cy="46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67757D70-946F-4DD7-104B-77EBFD7BC5C0}"/>
                    </a:ext>
                  </a:extLst>
                </p14:cNvPr>
                <p14:cNvContentPartPr/>
                <p14:nvPr/>
              </p14:nvContentPartPr>
              <p14:xfrm>
                <a:off x="6311586" y="4571797"/>
                <a:ext cx="217080" cy="576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67757D70-946F-4DD7-104B-77EBFD7BC5C0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302586" y="4562797"/>
                  <a:ext cx="2347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417F9855-66DF-8C76-4EF9-A9D58E224226}"/>
                    </a:ext>
                  </a:extLst>
                </p14:cNvPr>
                <p14:cNvContentPartPr/>
                <p14:nvPr/>
              </p14:nvContentPartPr>
              <p14:xfrm>
                <a:off x="6577266" y="4411597"/>
                <a:ext cx="90000" cy="46476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417F9855-66DF-8C76-4EF9-A9D58E22422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568626" y="4402957"/>
                  <a:ext cx="107640" cy="482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442211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Homomorphic</a:t>
            </a:r>
            <a:r>
              <a:rPr lang="en-US" altLang="zh-CN" dirty="0"/>
              <a:t> Filtering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f(</a:t>
            </a:r>
            <a:r>
              <a:rPr lang="en-US" altLang="zh-CN" dirty="0" err="1"/>
              <a:t>x,y</a:t>
            </a:r>
            <a:r>
              <a:rPr lang="en-US" altLang="zh-CN" dirty="0"/>
              <a:t>) = </a:t>
            </a:r>
            <a:r>
              <a:rPr lang="en-US" altLang="zh-CN" dirty="0" err="1"/>
              <a:t>i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)r(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endParaRPr lang="zh-CN" altLang="en-US" dirty="0"/>
          </a:p>
        </p:txBody>
      </p:sp>
      <p:grpSp>
        <p:nvGrpSpPr>
          <p:cNvPr id="35843" name="Group 3"/>
          <p:cNvGrpSpPr>
            <a:grpSpLocks noChangeAspect="1"/>
          </p:cNvGrpSpPr>
          <p:nvPr/>
        </p:nvGrpSpPr>
        <p:grpSpPr bwMode="auto">
          <a:xfrm>
            <a:off x="755576" y="2420640"/>
            <a:ext cx="8072307" cy="1008360"/>
            <a:chOff x="476" y="2432"/>
            <a:chExt cx="4459" cy="557"/>
          </a:xfrm>
        </p:grpSpPr>
        <p:sp>
          <p:nvSpPr>
            <p:cNvPr id="35842" name="AutoShape 2"/>
            <p:cNvSpPr>
              <a:spLocks noChangeAspect="1" noChangeArrowheads="1" noTextEdit="1"/>
            </p:cNvSpPr>
            <p:nvPr/>
          </p:nvSpPr>
          <p:spPr bwMode="auto">
            <a:xfrm>
              <a:off x="476" y="2432"/>
              <a:ext cx="4459" cy="55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3584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76" y="2432"/>
              <a:ext cx="4463" cy="5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AD6207A1-67B3-6D62-45DC-D2194438710F}"/>
                  </a:ext>
                </a:extLst>
              </p14:cNvPr>
              <p14:cNvContentPartPr/>
              <p14:nvPr/>
            </p14:nvContentPartPr>
            <p14:xfrm>
              <a:off x="3213175" y="4349677"/>
              <a:ext cx="360" cy="36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AD6207A1-67B3-6D62-45DC-D2194438710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04535" y="434067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组合 7">
            <a:extLst>
              <a:ext uri="{FF2B5EF4-FFF2-40B4-BE49-F238E27FC236}">
                <a16:creationId xmlns:a16="http://schemas.microsoft.com/office/drawing/2014/main" id="{8CACA874-9DC0-CA8B-306F-8B8AED7226EC}"/>
              </a:ext>
            </a:extLst>
          </p:cNvPr>
          <p:cNvGrpSpPr/>
          <p:nvPr/>
        </p:nvGrpSpPr>
        <p:grpSpPr>
          <a:xfrm>
            <a:off x="521095" y="3870157"/>
            <a:ext cx="109440" cy="237960"/>
            <a:chOff x="521095" y="3870157"/>
            <a:chExt cx="109440" cy="237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8104099-FCC3-220D-0954-0313C08FCECD}"/>
                    </a:ext>
                  </a:extLst>
                </p14:cNvPr>
                <p14:cNvContentPartPr/>
                <p14:nvPr/>
              </p14:nvContentPartPr>
              <p14:xfrm>
                <a:off x="521095" y="3870157"/>
                <a:ext cx="64800" cy="23796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8104099-FCC3-220D-0954-0313C08FCEC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12455" y="3861517"/>
                  <a:ext cx="824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560EE6B-BFD8-F75D-E35F-75F6B0E9E67E}"/>
                    </a:ext>
                  </a:extLst>
                </p14:cNvPr>
                <p14:cNvContentPartPr/>
                <p14:nvPr/>
              </p14:nvContentPartPr>
              <p14:xfrm>
                <a:off x="630175" y="3897157"/>
                <a:ext cx="360" cy="1382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560EE6B-BFD8-F75D-E35F-75F6B0E9E67E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21175" y="3888157"/>
                  <a:ext cx="18000" cy="155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2129F79B-DBB0-67E7-4989-0C684D786D7E}"/>
                  </a:ext>
                </a:extLst>
              </p14:cNvPr>
              <p14:cNvContentPartPr/>
              <p14:nvPr/>
            </p14:nvContentPartPr>
            <p14:xfrm>
              <a:off x="701095" y="3843517"/>
              <a:ext cx="50760" cy="2311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2129F79B-DBB0-67E7-4989-0C684D786D7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2455" y="3834877"/>
                <a:ext cx="6840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2" name="组合 21">
            <a:extLst>
              <a:ext uri="{FF2B5EF4-FFF2-40B4-BE49-F238E27FC236}">
                <a16:creationId xmlns:a16="http://schemas.microsoft.com/office/drawing/2014/main" id="{F176866A-4CD5-D5E5-3014-1D5BA0C66E74}"/>
              </a:ext>
            </a:extLst>
          </p:cNvPr>
          <p:cNvGrpSpPr/>
          <p:nvPr/>
        </p:nvGrpSpPr>
        <p:grpSpPr>
          <a:xfrm>
            <a:off x="1065055" y="3701677"/>
            <a:ext cx="1126440" cy="376920"/>
            <a:chOff x="1065055" y="3701677"/>
            <a:chExt cx="1126440" cy="376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63CE164-54B2-7C24-174A-347497AE4EBB}"/>
                    </a:ext>
                  </a:extLst>
                </p14:cNvPr>
                <p14:cNvContentPartPr/>
                <p14:nvPr/>
              </p14:nvContentPartPr>
              <p14:xfrm>
                <a:off x="1065055" y="3726877"/>
                <a:ext cx="360" cy="2919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63CE164-54B2-7C24-174A-347497AE4EBB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56055" y="3717877"/>
                  <a:ext cx="1800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D4E72B5-F5F9-50CE-38DC-CF469260A3B3}"/>
                    </a:ext>
                  </a:extLst>
                </p14:cNvPr>
                <p14:cNvContentPartPr/>
                <p14:nvPr/>
              </p14:nvContentPartPr>
              <p14:xfrm>
                <a:off x="1162615" y="3887797"/>
                <a:ext cx="99720" cy="1677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D4E72B5-F5F9-50CE-38DC-CF469260A3B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153615" y="3879157"/>
                  <a:ext cx="117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80184BE-3B88-0866-DDF5-D98CE9AD4355}"/>
                    </a:ext>
                  </a:extLst>
                </p14:cNvPr>
                <p14:cNvContentPartPr/>
                <p14:nvPr/>
              </p14:nvContentPartPr>
              <p14:xfrm>
                <a:off x="1365295" y="3781597"/>
                <a:ext cx="91080" cy="90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80184BE-3B88-0866-DDF5-D98CE9AD435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356655" y="3772957"/>
                  <a:ext cx="1087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63D2DB3-EDCC-48BB-4919-100FB103BE8D}"/>
                    </a:ext>
                  </a:extLst>
                </p14:cNvPr>
                <p14:cNvContentPartPr/>
                <p14:nvPr/>
              </p14:nvContentPartPr>
              <p14:xfrm>
                <a:off x="1409935" y="3701677"/>
                <a:ext cx="35640" cy="37692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63D2DB3-EDCC-48BB-4919-100FB103BE8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401295" y="3693037"/>
                  <a:ext cx="5328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800AB022-5D97-5B00-8474-1063DF4AF366}"/>
                    </a:ext>
                  </a:extLst>
                </p14:cNvPr>
                <p14:cNvContentPartPr/>
                <p14:nvPr/>
              </p14:nvContentPartPr>
              <p14:xfrm>
                <a:off x="1525855" y="3781597"/>
                <a:ext cx="18720" cy="20124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800AB022-5D97-5B00-8474-1063DF4AF36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517215" y="3772957"/>
                  <a:ext cx="363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F904C22-102B-D9DB-6394-C6269E60BEAF}"/>
                    </a:ext>
                  </a:extLst>
                </p14:cNvPr>
                <p14:cNvContentPartPr/>
                <p14:nvPr/>
              </p14:nvContentPartPr>
              <p14:xfrm>
                <a:off x="1624135" y="3809677"/>
                <a:ext cx="106200" cy="18972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F904C22-102B-D9DB-6394-C6269E60BEA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615495" y="3801037"/>
                  <a:ext cx="12384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086512A-C2F5-4588-B344-0E8C5E0DD614}"/>
                    </a:ext>
                  </a:extLst>
                </p14:cNvPr>
                <p14:cNvContentPartPr/>
                <p14:nvPr/>
              </p14:nvContentPartPr>
              <p14:xfrm>
                <a:off x="1646095" y="3763957"/>
                <a:ext cx="102960" cy="2167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086512A-C2F5-4588-B344-0E8C5E0DD614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637095" y="3754957"/>
                  <a:ext cx="1206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7BD0B16-C86E-EEE9-6E9F-39EBF169BA7A}"/>
                    </a:ext>
                  </a:extLst>
                </p14:cNvPr>
                <p14:cNvContentPartPr/>
                <p14:nvPr/>
              </p14:nvContentPartPr>
              <p14:xfrm>
                <a:off x="1815295" y="3959077"/>
                <a:ext cx="48960" cy="673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7BD0B16-C86E-EEE9-6E9F-39EBF169BA7A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806655" y="3950437"/>
                  <a:ext cx="666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54A19EA-C9F1-4A31-8C63-64C2BDD1A6EF}"/>
                    </a:ext>
                  </a:extLst>
                </p14:cNvPr>
                <p14:cNvContentPartPr/>
                <p14:nvPr/>
              </p14:nvContentPartPr>
              <p14:xfrm>
                <a:off x="1953175" y="3761077"/>
                <a:ext cx="82440" cy="30240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54A19EA-C9F1-4A31-8C63-64C2BDD1A6E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944175" y="3752077"/>
                  <a:ext cx="10008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2BE7A3C-1A60-92B4-06C7-74F2F53B3242}"/>
                    </a:ext>
                  </a:extLst>
                </p14:cNvPr>
                <p14:cNvContentPartPr/>
                <p14:nvPr/>
              </p14:nvContentPartPr>
              <p14:xfrm>
                <a:off x="2088895" y="3710317"/>
                <a:ext cx="102600" cy="3265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2BE7A3C-1A60-92B4-06C7-74F2F53B324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079895" y="3701677"/>
                  <a:ext cx="120240" cy="34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D970BCD-620F-DB5B-ED24-1655706E0368}"/>
              </a:ext>
            </a:extLst>
          </p:cNvPr>
          <p:cNvGrpSpPr/>
          <p:nvPr/>
        </p:nvGrpSpPr>
        <p:grpSpPr>
          <a:xfrm>
            <a:off x="2440975" y="3825877"/>
            <a:ext cx="166680" cy="114120"/>
            <a:chOff x="2440975" y="3825877"/>
            <a:chExt cx="166680" cy="11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1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82FEAC5-E98E-F82E-FB79-0B06F899D3CD}"/>
                    </a:ext>
                  </a:extLst>
                </p14:cNvPr>
                <p14:cNvContentPartPr/>
                <p14:nvPr/>
              </p14:nvContentPartPr>
              <p14:xfrm>
                <a:off x="2449975" y="3825877"/>
                <a:ext cx="157680" cy="165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82FEAC5-E98E-F82E-FB79-0B06F899D3CD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440975" y="3817237"/>
                  <a:ext cx="175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986F003-859E-53BA-7B9F-69DDF8CD090E}"/>
                    </a:ext>
                  </a:extLst>
                </p14:cNvPr>
                <p14:cNvContentPartPr/>
                <p14:nvPr/>
              </p14:nvContentPartPr>
              <p14:xfrm>
                <a:off x="2440975" y="3932437"/>
                <a:ext cx="117360" cy="756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986F003-859E-53BA-7B9F-69DDF8CD090E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2431975" y="3923797"/>
                  <a:ext cx="13500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FBA6C4E-962C-19AA-F26E-7116910B13C2}"/>
              </a:ext>
            </a:extLst>
          </p:cNvPr>
          <p:cNvGrpSpPr/>
          <p:nvPr/>
        </p:nvGrpSpPr>
        <p:grpSpPr>
          <a:xfrm>
            <a:off x="2746615" y="3684037"/>
            <a:ext cx="140040" cy="311040"/>
            <a:chOff x="2746615" y="3684037"/>
            <a:chExt cx="140040" cy="31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371BEA8-C885-127D-FA4D-51F2D085B98A}"/>
                    </a:ext>
                  </a:extLst>
                </p14:cNvPr>
                <p14:cNvContentPartPr/>
                <p14:nvPr/>
              </p14:nvContentPartPr>
              <p14:xfrm>
                <a:off x="2746615" y="3684037"/>
                <a:ext cx="14400" cy="2811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371BEA8-C885-127D-FA4D-51F2D085B98A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737615" y="3675037"/>
                  <a:ext cx="3204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7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EE654F3-46F5-9F06-952C-A180D849D519}"/>
                    </a:ext>
                  </a:extLst>
                </p14:cNvPr>
                <p14:cNvContentPartPr/>
                <p14:nvPr/>
              </p14:nvContentPartPr>
              <p14:xfrm>
                <a:off x="2825095" y="3852517"/>
                <a:ext cx="61560" cy="1425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EE654F3-46F5-9F06-952C-A180D849D51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816455" y="3843517"/>
                  <a:ext cx="7920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2A10D7A0-F5F0-0B87-62BC-55E55E089DD7}"/>
              </a:ext>
            </a:extLst>
          </p:cNvPr>
          <p:cNvGrpSpPr/>
          <p:nvPr/>
        </p:nvGrpSpPr>
        <p:grpSpPr>
          <a:xfrm>
            <a:off x="3009415" y="3710317"/>
            <a:ext cx="728640" cy="337680"/>
            <a:chOff x="3009415" y="3710317"/>
            <a:chExt cx="728640" cy="337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9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5B4D7EF-8A3A-D937-BD7D-7ACB32781B17}"/>
                    </a:ext>
                  </a:extLst>
                </p14:cNvPr>
                <p14:cNvContentPartPr/>
                <p14:nvPr/>
              </p14:nvContentPartPr>
              <p14:xfrm>
                <a:off x="3009415" y="3825517"/>
                <a:ext cx="82080" cy="1695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5B4D7EF-8A3A-D937-BD7D-7ACB32781B1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000415" y="3816877"/>
                  <a:ext cx="99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0E2B438-2E54-1B4D-946F-3BB658EA8D56}"/>
                    </a:ext>
                  </a:extLst>
                </p14:cNvPr>
                <p14:cNvContentPartPr/>
                <p14:nvPr/>
              </p14:nvContentPartPr>
              <p14:xfrm>
                <a:off x="3035695" y="3719677"/>
                <a:ext cx="20160" cy="3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0E2B438-2E54-1B4D-946F-3BB658EA8D5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027055" y="3710677"/>
                  <a:ext cx="37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4B85376C-5A64-CB57-4FA3-737DB35B7AB5}"/>
                    </a:ext>
                  </a:extLst>
                </p14:cNvPr>
                <p14:cNvContentPartPr/>
                <p14:nvPr/>
              </p14:nvContentPartPr>
              <p14:xfrm>
                <a:off x="3151975" y="3737317"/>
                <a:ext cx="88560" cy="25992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4B85376C-5A64-CB57-4FA3-737DB35B7AB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42975" y="3728677"/>
                  <a:ext cx="1062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4E80C84-624C-8244-709E-55007D544240}"/>
                    </a:ext>
                  </a:extLst>
                </p14:cNvPr>
                <p14:cNvContentPartPr/>
                <p14:nvPr/>
              </p14:nvContentPartPr>
              <p14:xfrm>
                <a:off x="3266815" y="3792037"/>
                <a:ext cx="114840" cy="20340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4E80C84-624C-8244-709E-55007D54424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57815" y="3783397"/>
                  <a:ext cx="13248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049A738-5197-3AAE-8F12-BD48A7815802}"/>
                    </a:ext>
                  </a:extLst>
                </p14:cNvPr>
                <p14:cNvContentPartPr/>
                <p14:nvPr/>
              </p14:nvContentPartPr>
              <p14:xfrm>
                <a:off x="3304255" y="3781597"/>
                <a:ext cx="96120" cy="1702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049A738-5197-3AAE-8F12-BD48A781580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295255" y="3772957"/>
                  <a:ext cx="11376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F20E5D71-9A50-AAC7-1BD6-9BCD47A92423}"/>
                    </a:ext>
                  </a:extLst>
                </p14:cNvPr>
                <p14:cNvContentPartPr/>
                <p14:nvPr/>
              </p14:nvContentPartPr>
              <p14:xfrm>
                <a:off x="3396775" y="3923437"/>
                <a:ext cx="29880" cy="784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F20E5D71-9A50-AAC7-1BD6-9BCD47A92423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3387775" y="3914797"/>
                  <a:ext cx="475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1923437-951B-93C5-A206-A475D0D7F2E4}"/>
                    </a:ext>
                  </a:extLst>
                </p14:cNvPr>
                <p14:cNvContentPartPr/>
                <p14:nvPr/>
              </p14:nvContentPartPr>
              <p14:xfrm>
                <a:off x="3524215" y="3737317"/>
                <a:ext cx="99000" cy="3020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1923437-951B-93C5-A206-A475D0D7F2E4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3515215" y="3728677"/>
                  <a:ext cx="11664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B37E50E-D570-065C-C20B-2E670A8597C4}"/>
                    </a:ext>
                  </a:extLst>
                </p14:cNvPr>
                <p14:cNvContentPartPr/>
                <p14:nvPr/>
              </p14:nvContentPartPr>
              <p14:xfrm>
                <a:off x="3646975" y="3710317"/>
                <a:ext cx="91080" cy="33768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B37E50E-D570-065C-C20B-2E670A8597C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3637975" y="3701677"/>
                  <a:ext cx="108720" cy="35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3121876-DCC0-46EE-2AC5-E149C96D559E}"/>
              </a:ext>
            </a:extLst>
          </p:cNvPr>
          <p:cNvGrpSpPr/>
          <p:nvPr/>
        </p:nvGrpSpPr>
        <p:grpSpPr>
          <a:xfrm>
            <a:off x="3870175" y="3728317"/>
            <a:ext cx="90000" cy="267120"/>
            <a:chOff x="3870175" y="3728317"/>
            <a:chExt cx="90000" cy="267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5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96D35609-2BAA-A059-399E-3A27DF9FD413}"/>
                    </a:ext>
                  </a:extLst>
                </p14:cNvPr>
                <p14:cNvContentPartPr/>
                <p14:nvPr/>
              </p14:nvContentPartPr>
              <p14:xfrm>
                <a:off x="3870175" y="3829477"/>
                <a:ext cx="90000" cy="57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96D35609-2BAA-A059-399E-3A27DF9FD41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3861535" y="3820477"/>
                  <a:ext cx="1076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7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E595083-383F-3445-CA79-1D6E4908A040}"/>
                    </a:ext>
                  </a:extLst>
                </p14:cNvPr>
                <p14:cNvContentPartPr/>
                <p14:nvPr/>
              </p14:nvContentPartPr>
              <p14:xfrm>
                <a:off x="3923455" y="3728317"/>
                <a:ext cx="8280" cy="2671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E595083-383F-3445-CA79-1D6E4908A040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914815" y="3719317"/>
                  <a:ext cx="2592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9C34ADD-2AED-0DB1-9CC2-8ED42F03BAE5}"/>
              </a:ext>
            </a:extLst>
          </p:cNvPr>
          <p:cNvGrpSpPr/>
          <p:nvPr/>
        </p:nvGrpSpPr>
        <p:grpSpPr>
          <a:xfrm>
            <a:off x="4139095" y="3675037"/>
            <a:ext cx="1052280" cy="395280"/>
            <a:chOff x="4139095" y="3675037"/>
            <a:chExt cx="1052280" cy="395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4EBC32F-A8C0-C80E-76D8-BCDB86A62F83}"/>
                    </a:ext>
                  </a:extLst>
                </p14:cNvPr>
                <p14:cNvContentPartPr/>
                <p14:nvPr/>
              </p14:nvContentPartPr>
              <p14:xfrm>
                <a:off x="4139095" y="3684037"/>
                <a:ext cx="15120" cy="19368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4EBC32F-A8C0-C80E-76D8-BCDB86A62F83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4130095" y="3675037"/>
                  <a:ext cx="3276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F49AE289-27D9-9309-600C-D0309AE7AAC7}"/>
                    </a:ext>
                  </a:extLst>
                </p14:cNvPr>
                <p14:cNvContentPartPr/>
                <p14:nvPr/>
              </p14:nvContentPartPr>
              <p14:xfrm>
                <a:off x="4215775" y="3745957"/>
                <a:ext cx="55800" cy="1663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F49AE289-27D9-9309-600C-D0309AE7AAC7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4207135" y="3737317"/>
                  <a:ext cx="734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3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572B5CA-4B37-0731-B3C5-21A8E889D39B}"/>
                    </a:ext>
                  </a:extLst>
                </p14:cNvPr>
                <p14:cNvContentPartPr/>
                <p14:nvPr/>
              </p14:nvContentPartPr>
              <p14:xfrm>
                <a:off x="4376335" y="3675037"/>
                <a:ext cx="130320" cy="2689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572B5CA-4B37-0731-B3C5-21A8E889D39B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4367335" y="3666037"/>
                  <a:ext cx="14796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5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35B0C2B-024D-307D-DE4C-B0CC794C241A}"/>
                    </a:ext>
                  </a:extLst>
                </p14:cNvPr>
                <p14:cNvContentPartPr/>
                <p14:nvPr/>
              </p14:nvContentPartPr>
              <p14:xfrm>
                <a:off x="4588015" y="3684037"/>
                <a:ext cx="81720" cy="28548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35B0C2B-024D-307D-DE4C-B0CC794C241A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4579015" y="3675037"/>
                  <a:ext cx="993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7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34AF5244-A1B9-4896-DA38-5436854CC014}"/>
                    </a:ext>
                  </a:extLst>
                </p14:cNvPr>
                <p14:cNvContentPartPr/>
                <p14:nvPr/>
              </p14:nvContentPartPr>
              <p14:xfrm>
                <a:off x="4687015" y="3748837"/>
                <a:ext cx="81000" cy="2275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34AF5244-A1B9-4896-DA38-5436854CC01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4678015" y="3739837"/>
                  <a:ext cx="9864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9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58FA3D5B-691E-6900-483A-9C2B97BEC338}"/>
                    </a:ext>
                  </a:extLst>
                </p14:cNvPr>
                <p14:cNvContentPartPr/>
                <p14:nvPr/>
              </p14:nvContentPartPr>
              <p14:xfrm>
                <a:off x="4652815" y="3754597"/>
                <a:ext cx="132120" cy="1594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58FA3D5B-691E-6900-483A-9C2B97BEC338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4643815" y="3745957"/>
                  <a:ext cx="1497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1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1BF838D-51FF-8293-6C4F-95D7B4E89810}"/>
                    </a:ext>
                  </a:extLst>
                </p14:cNvPr>
                <p14:cNvContentPartPr/>
                <p14:nvPr/>
              </p14:nvContentPartPr>
              <p14:xfrm>
                <a:off x="4852975" y="3932437"/>
                <a:ext cx="29520" cy="468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1BF838D-51FF-8293-6C4F-95D7B4E89810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4843975" y="3923797"/>
                  <a:ext cx="471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3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F5D51E83-9BDF-C70B-BFDE-B56F8F964592}"/>
                    </a:ext>
                  </a:extLst>
                </p14:cNvPr>
                <p14:cNvContentPartPr/>
                <p14:nvPr/>
              </p14:nvContentPartPr>
              <p14:xfrm>
                <a:off x="4986895" y="3763957"/>
                <a:ext cx="90720" cy="26172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F5D51E83-9BDF-C70B-BFDE-B56F8F964592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4977895" y="3754957"/>
                  <a:ext cx="1083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5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5B57E86-2A44-7A21-514A-E622610B72E5}"/>
                    </a:ext>
                  </a:extLst>
                </p14:cNvPr>
                <p14:cNvContentPartPr/>
                <p14:nvPr/>
              </p14:nvContentPartPr>
              <p14:xfrm>
                <a:off x="5080135" y="3772597"/>
                <a:ext cx="111240" cy="2977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5B57E86-2A44-7A21-514A-E622610B72E5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071495" y="3763597"/>
                  <a:ext cx="128880" cy="31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2A4BEF96-397F-BB68-E6F7-7BE03C4367F3}"/>
              </a:ext>
            </a:extLst>
          </p:cNvPr>
          <p:cNvGrpSpPr/>
          <p:nvPr/>
        </p:nvGrpSpPr>
        <p:grpSpPr>
          <a:xfrm>
            <a:off x="504175" y="4429597"/>
            <a:ext cx="243000" cy="284040"/>
            <a:chOff x="504175" y="4429597"/>
            <a:chExt cx="243000" cy="28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7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7E9F656-D485-475D-7501-C90AE74E73CA}"/>
                    </a:ext>
                  </a:extLst>
                </p14:cNvPr>
                <p14:cNvContentPartPr/>
                <p14:nvPr/>
              </p14:nvContentPartPr>
              <p14:xfrm>
                <a:off x="504175" y="4491517"/>
                <a:ext cx="46080" cy="2221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7E9F656-D485-475D-7501-C90AE74E73CA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495535" y="4482877"/>
                  <a:ext cx="6372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9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7CCF421A-3FED-241B-8A40-7B39702B7E3E}"/>
                    </a:ext>
                  </a:extLst>
                </p14:cNvPr>
                <p14:cNvContentPartPr/>
                <p14:nvPr/>
              </p14:nvContentPartPr>
              <p14:xfrm>
                <a:off x="585895" y="4520677"/>
                <a:ext cx="85680" cy="1328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7CCF421A-3FED-241B-8A40-7B39702B7E3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576895" y="4512037"/>
                  <a:ext cx="103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1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02D671EB-4B74-70D5-92DC-05035CB23AB7}"/>
                    </a:ext>
                  </a:extLst>
                </p14:cNvPr>
                <p14:cNvContentPartPr/>
                <p14:nvPr/>
              </p14:nvContentPartPr>
              <p14:xfrm>
                <a:off x="665455" y="4429597"/>
                <a:ext cx="81720" cy="2833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02D671EB-4B74-70D5-92DC-05035CB23AB7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56815" y="4420597"/>
                  <a:ext cx="99360" cy="30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40" name="组合 35839">
            <a:extLst>
              <a:ext uri="{FF2B5EF4-FFF2-40B4-BE49-F238E27FC236}">
                <a16:creationId xmlns:a16="http://schemas.microsoft.com/office/drawing/2014/main" id="{E455D443-57D8-207E-0C2B-9ABEE78EF189}"/>
              </a:ext>
            </a:extLst>
          </p:cNvPr>
          <p:cNvGrpSpPr/>
          <p:nvPr/>
        </p:nvGrpSpPr>
        <p:grpSpPr>
          <a:xfrm>
            <a:off x="1020415" y="4313677"/>
            <a:ext cx="463680" cy="305640"/>
            <a:chOff x="1020415" y="4313677"/>
            <a:chExt cx="463680" cy="305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3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9E298A8E-07F3-A8F8-B8AF-2D6784CFEE81}"/>
                    </a:ext>
                  </a:extLst>
                </p14:cNvPr>
                <p14:cNvContentPartPr/>
                <p14:nvPr/>
              </p14:nvContentPartPr>
              <p14:xfrm>
                <a:off x="1020415" y="4376677"/>
                <a:ext cx="45720" cy="2426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9E298A8E-07F3-A8F8-B8AF-2D6784CFEE81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011775" y="4367677"/>
                  <a:ext cx="633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5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47A192B-DC1F-FBC2-292E-0405B766267B}"/>
                    </a:ext>
                  </a:extLst>
                </p14:cNvPr>
                <p14:cNvContentPartPr/>
                <p14:nvPr/>
              </p14:nvContentPartPr>
              <p14:xfrm>
                <a:off x="1020415" y="4313677"/>
                <a:ext cx="110520" cy="25560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47A192B-DC1F-FBC2-292E-0405B766267B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011775" y="4304677"/>
                  <a:ext cx="12816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7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88FBA03-6804-23FB-E798-21A5C9E87DD0}"/>
                    </a:ext>
                  </a:extLst>
                </p14:cNvPr>
                <p14:cNvContentPartPr/>
                <p14:nvPr/>
              </p14:nvContentPartPr>
              <p14:xfrm>
                <a:off x="1207255" y="4323037"/>
                <a:ext cx="36720" cy="2941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88FBA03-6804-23FB-E798-21A5C9E87DD0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198255" y="4314397"/>
                  <a:ext cx="543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9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A1CC57B9-4B56-D34A-DC8A-087A8A2C1D3A}"/>
                    </a:ext>
                  </a:extLst>
                </p14:cNvPr>
                <p14:cNvContentPartPr/>
                <p14:nvPr/>
              </p14:nvContentPartPr>
              <p14:xfrm>
                <a:off x="1215895" y="4319077"/>
                <a:ext cx="63000" cy="399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A1CC57B9-4B56-D34A-DC8A-087A8A2C1D3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206895" y="4310437"/>
                  <a:ext cx="8064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1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7D2D0403-F895-CE44-D823-39809C3616B6}"/>
                    </a:ext>
                  </a:extLst>
                </p14:cNvPr>
                <p14:cNvContentPartPr/>
                <p14:nvPr/>
              </p14:nvContentPartPr>
              <p14:xfrm>
                <a:off x="1233535" y="4431397"/>
                <a:ext cx="84240" cy="75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7D2D0403-F895-CE44-D823-39809C3616B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224895" y="4422757"/>
                  <a:ext cx="101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3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05D2559-975B-FA28-8E6F-FC040B63026C}"/>
                    </a:ext>
                  </a:extLst>
                </p14:cNvPr>
                <p14:cNvContentPartPr/>
                <p14:nvPr/>
              </p14:nvContentPartPr>
              <p14:xfrm>
                <a:off x="1340455" y="4333477"/>
                <a:ext cx="136080" cy="22680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05D2559-975B-FA28-8E6F-FC040B63026C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1331455" y="4324837"/>
                  <a:ext cx="1537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5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681826E2-6D27-EC3A-C35A-313814385441}"/>
                    </a:ext>
                  </a:extLst>
                </p14:cNvPr>
                <p14:cNvContentPartPr/>
                <p14:nvPr/>
              </p14:nvContentPartPr>
              <p14:xfrm>
                <a:off x="1482295" y="4562797"/>
                <a:ext cx="1800" cy="3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681826E2-6D27-EC3A-C35A-313814385441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473295" y="455379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8711EFA8-77DF-46CF-7A99-F6E99961FD16}"/>
              </a:ext>
            </a:extLst>
          </p:cNvPr>
          <p:cNvGrpSpPr/>
          <p:nvPr/>
        </p:nvGrpSpPr>
        <p:grpSpPr>
          <a:xfrm>
            <a:off x="1606495" y="4527157"/>
            <a:ext cx="37440" cy="70920"/>
            <a:chOff x="1606495" y="4527157"/>
            <a:chExt cx="37440" cy="7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7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3B66120-CA79-52E3-7763-E02C870F6D69}"/>
                    </a:ext>
                  </a:extLst>
                </p14:cNvPr>
                <p14:cNvContentPartPr/>
                <p14:nvPr/>
              </p14:nvContentPartPr>
              <p14:xfrm>
                <a:off x="1606495" y="4527157"/>
                <a:ext cx="7560" cy="936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3B66120-CA79-52E3-7763-E02C870F6D6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597495" y="4518517"/>
                  <a:ext cx="25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9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AAAE8D4E-4CE6-1610-C1C4-BEC51EC9F82A}"/>
                    </a:ext>
                  </a:extLst>
                </p14:cNvPr>
                <p14:cNvContentPartPr/>
                <p14:nvPr/>
              </p14:nvContentPartPr>
              <p14:xfrm>
                <a:off x="1624135" y="4580437"/>
                <a:ext cx="19800" cy="176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AAAE8D4E-4CE6-1610-C1C4-BEC51EC9F82A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1615495" y="4571797"/>
                  <a:ext cx="37440" cy="3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54" name="组合 35853">
            <a:extLst>
              <a:ext uri="{FF2B5EF4-FFF2-40B4-BE49-F238E27FC236}">
                <a16:creationId xmlns:a16="http://schemas.microsoft.com/office/drawing/2014/main" id="{32B95DA1-45CE-0473-EDB1-967FB8326749}"/>
              </a:ext>
            </a:extLst>
          </p:cNvPr>
          <p:cNvGrpSpPr/>
          <p:nvPr/>
        </p:nvGrpSpPr>
        <p:grpSpPr>
          <a:xfrm>
            <a:off x="2014735" y="4242037"/>
            <a:ext cx="772560" cy="363600"/>
            <a:chOff x="2014735" y="4242037"/>
            <a:chExt cx="772560" cy="363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1">
              <p14:nvContentPartPr>
                <p14:cNvPr id="35841" name="墨迹 35840">
                  <a:extLst>
                    <a:ext uri="{FF2B5EF4-FFF2-40B4-BE49-F238E27FC236}">
                      <a16:creationId xmlns:a16="http://schemas.microsoft.com/office/drawing/2014/main" id="{943FA372-F6EA-5AA6-5670-366D8DD5609D}"/>
                    </a:ext>
                  </a:extLst>
                </p14:cNvPr>
                <p14:cNvContentPartPr/>
                <p14:nvPr/>
              </p14:nvContentPartPr>
              <p14:xfrm>
                <a:off x="2041735" y="4287757"/>
                <a:ext cx="360" cy="255600"/>
              </p14:xfrm>
            </p:contentPart>
          </mc:Choice>
          <mc:Fallback>
            <p:pic>
              <p:nvPicPr>
                <p:cNvPr id="35841" name="墨迹 35840">
                  <a:extLst>
                    <a:ext uri="{FF2B5EF4-FFF2-40B4-BE49-F238E27FC236}">
                      <a16:creationId xmlns:a16="http://schemas.microsoft.com/office/drawing/2014/main" id="{943FA372-F6EA-5AA6-5670-366D8DD5609D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2032735" y="4278757"/>
                  <a:ext cx="180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3">
              <p14:nvContentPartPr>
                <p14:cNvPr id="35845" name="墨迹 35844">
                  <a:extLst>
                    <a:ext uri="{FF2B5EF4-FFF2-40B4-BE49-F238E27FC236}">
                      <a16:creationId xmlns:a16="http://schemas.microsoft.com/office/drawing/2014/main" id="{4064C9BB-0064-1830-4990-4FC746AF3346}"/>
                    </a:ext>
                  </a:extLst>
                </p14:cNvPr>
                <p14:cNvContentPartPr/>
                <p14:nvPr/>
              </p14:nvContentPartPr>
              <p14:xfrm>
                <a:off x="2014735" y="4242037"/>
                <a:ext cx="172440" cy="46080"/>
              </p14:xfrm>
            </p:contentPart>
          </mc:Choice>
          <mc:Fallback>
            <p:pic>
              <p:nvPicPr>
                <p:cNvPr id="35845" name="墨迹 35844">
                  <a:extLst>
                    <a:ext uri="{FF2B5EF4-FFF2-40B4-BE49-F238E27FC236}">
                      <a16:creationId xmlns:a16="http://schemas.microsoft.com/office/drawing/2014/main" id="{4064C9BB-0064-1830-4990-4FC746AF3346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2006095" y="4233037"/>
                  <a:ext cx="19008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5">
              <p14:nvContentPartPr>
                <p14:cNvPr id="35846" name="墨迹 35845">
                  <a:extLst>
                    <a:ext uri="{FF2B5EF4-FFF2-40B4-BE49-F238E27FC236}">
                      <a16:creationId xmlns:a16="http://schemas.microsoft.com/office/drawing/2014/main" id="{49F3C10B-B901-4A4F-CEE6-F2F1EEF5C1C4}"/>
                    </a:ext>
                  </a:extLst>
                </p14:cNvPr>
                <p14:cNvContentPartPr/>
                <p14:nvPr/>
              </p14:nvContentPartPr>
              <p14:xfrm>
                <a:off x="2059375" y="4394317"/>
                <a:ext cx="81360" cy="18000"/>
              </p14:xfrm>
            </p:contentPart>
          </mc:Choice>
          <mc:Fallback>
            <p:pic>
              <p:nvPicPr>
                <p:cNvPr id="35846" name="墨迹 35845">
                  <a:extLst>
                    <a:ext uri="{FF2B5EF4-FFF2-40B4-BE49-F238E27FC236}">
                      <a16:creationId xmlns:a16="http://schemas.microsoft.com/office/drawing/2014/main" id="{49F3C10B-B901-4A4F-CEE6-F2F1EEF5C1C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2050735" y="4385317"/>
                  <a:ext cx="990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7">
              <p14:nvContentPartPr>
                <p14:cNvPr id="35848" name="墨迹 35847">
                  <a:extLst>
                    <a:ext uri="{FF2B5EF4-FFF2-40B4-BE49-F238E27FC236}">
                      <a16:creationId xmlns:a16="http://schemas.microsoft.com/office/drawing/2014/main" id="{E0EE9665-B561-8528-3F13-AFEC5D4C2482}"/>
                    </a:ext>
                  </a:extLst>
                </p14:cNvPr>
                <p14:cNvContentPartPr/>
                <p14:nvPr/>
              </p14:nvContentPartPr>
              <p14:xfrm>
                <a:off x="2226055" y="4337077"/>
                <a:ext cx="55440" cy="268560"/>
              </p14:xfrm>
            </p:contentPart>
          </mc:Choice>
          <mc:Fallback>
            <p:pic>
              <p:nvPicPr>
                <p:cNvPr id="35848" name="墨迹 35847">
                  <a:extLst>
                    <a:ext uri="{FF2B5EF4-FFF2-40B4-BE49-F238E27FC236}">
                      <a16:creationId xmlns:a16="http://schemas.microsoft.com/office/drawing/2014/main" id="{E0EE9665-B561-8528-3F13-AFEC5D4C2482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217415" y="4328077"/>
                  <a:ext cx="7308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9">
              <p14:nvContentPartPr>
                <p14:cNvPr id="35849" name="墨迹 35848">
                  <a:extLst>
                    <a:ext uri="{FF2B5EF4-FFF2-40B4-BE49-F238E27FC236}">
                      <a16:creationId xmlns:a16="http://schemas.microsoft.com/office/drawing/2014/main" id="{5FCF6722-C310-3C9A-8115-A291F9C1E409}"/>
                    </a:ext>
                  </a:extLst>
                </p14:cNvPr>
                <p14:cNvContentPartPr/>
                <p14:nvPr/>
              </p14:nvContentPartPr>
              <p14:xfrm>
                <a:off x="2342695" y="4411597"/>
                <a:ext cx="96840" cy="136080"/>
              </p14:xfrm>
            </p:contentPart>
          </mc:Choice>
          <mc:Fallback>
            <p:pic>
              <p:nvPicPr>
                <p:cNvPr id="35849" name="墨迹 35848">
                  <a:extLst>
                    <a:ext uri="{FF2B5EF4-FFF2-40B4-BE49-F238E27FC236}">
                      <a16:creationId xmlns:a16="http://schemas.microsoft.com/office/drawing/2014/main" id="{5FCF6722-C310-3C9A-8115-A291F9C1E40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334055" y="4402957"/>
                  <a:ext cx="11448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1">
              <p14:nvContentPartPr>
                <p14:cNvPr id="35850" name="墨迹 35849">
                  <a:extLst>
                    <a:ext uri="{FF2B5EF4-FFF2-40B4-BE49-F238E27FC236}">
                      <a16:creationId xmlns:a16="http://schemas.microsoft.com/office/drawing/2014/main" id="{D82B24C1-4B9B-CDA8-8AAA-631E066ED006}"/>
                    </a:ext>
                  </a:extLst>
                </p14:cNvPr>
                <p14:cNvContentPartPr/>
                <p14:nvPr/>
              </p14:nvContentPartPr>
              <p14:xfrm>
                <a:off x="2518375" y="4465237"/>
                <a:ext cx="34920" cy="95040"/>
              </p14:xfrm>
            </p:contentPart>
          </mc:Choice>
          <mc:Fallback>
            <p:pic>
              <p:nvPicPr>
                <p:cNvPr id="35850" name="墨迹 35849">
                  <a:extLst>
                    <a:ext uri="{FF2B5EF4-FFF2-40B4-BE49-F238E27FC236}">
                      <a16:creationId xmlns:a16="http://schemas.microsoft.com/office/drawing/2014/main" id="{D82B24C1-4B9B-CDA8-8AAA-631E066ED006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509735" y="4456237"/>
                  <a:ext cx="52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3">
              <p14:nvContentPartPr>
                <p14:cNvPr id="35852" name="墨迹 35851">
                  <a:extLst>
                    <a:ext uri="{FF2B5EF4-FFF2-40B4-BE49-F238E27FC236}">
                      <a16:creationId xmlns:a16="http://schemas.microsoft.com/office/drawing/2014/main" id="{A22BFA7B-EF22-7EDE-835C-F4E6C451D60B}"/>
                    </a:ext>
                  </a:extLst>
                </p14:cNvPr>
                <p14:cNvContentPartPr/>
                <p14:nvPr/>
              </p14:nvContentPartPr>
              <p14:xfrm>
                <a:off x="2574175" y="4402957"/>
                <a:ext cx="125640" cy="133560"/>
              </p14:xfrm>
            </p:contentPart>
          </mc:Choice>
          <mc:Fallback>
            <p:pic>
              <p:nvPicPr>
                <p:cNvPr id="35852" name="墨迹 35851">
                  <a:extLst>
                    <a:ext uri="{FF2B5EF4-FFF2-40B4-BE49-F238E27FC236}">
                      <a16:creationId xmlns:a16="http://schemas.microsoft.com/office/drawing/2014/main" id="{A22BFA7B-EF22-7EDE-835C-F4E6C451D60B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565175" y="4394317"/>
                  <a:ext cx="14328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5">
              <p14:nvContentPartPr>
                <p14:cNvPr id="35853" name="墨迹 35852">
                  <a:extLst>
                    <a:ext uri="{FF2B5EF4-FFF2-40B4-BE49-F238E27FC236}">
                      <a16:creationId xmlns:a16="http://schemas.microsoft.com/office/drawing/2014/main" id="{65232CF9-AB4D-FB19-3CB0-D2D7C7959863}"/>
                    </a:ext>
                  </a:extLst>
                </p14:cNvPr>
                <p14:cNvContentPartPr/>
                <p14:nvPr/>
              </p14:nvContentPartPr>
              <p14:xfrm>
                <a:off x="2717095" y="4315477"/>
                <a:ext cx="70200" cy="235800"/>
              </p14:xfrm>
            </p:contentPart>
          </mc:Choice>
          <mc:Fallback>
            <p:pic>
              <p:nvPicPr>
                <p:cNvPr id="35853" name="墨迹 35852">
                  <a:extLst>
                    <a:ext uri="{FF2B5EF4-FFF2-40B4-BE49-F238E27FC236}">
                      <a16:creationId xmlns:a16="http://schemas.microsoft.com/office/drawing/2014/main" id="{65232CF9-AB4D-FB19-3CB0-D2D7C7959863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2708095" y="4306477"/>
                  <a:ext cx="8784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57" name="组合 35856">
            <a:extLst>
              <a:ext uri="{FF2B5EF4-FFF2-40B4-BE49-F238E27FC236}">
                <a16:creationId xmlns:a16="http://schemas.microsoft.com/office/drawing/2014/main" id="{C9C28640-F408-6573-FE9B-2296A08F3D0F}"/>
              </a:ext>
            </a:extLst>
          </p:cNvPr>
          <p:cNvGrpSpPr/>
          <p:nvPr/>
        </p:nvGrpSpPr>
        <p:grpSpPr>
          <a:xfrm>
            <a:off x="2938135" y="4397557"/>
            <a:ext cx="118440" cy="71640"/>
            <a:chOff x="2938135" y="4397557"/>
            <a:chExt cx="118440" cy="71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7">
              <p14:nvContentPartPr>
                <p14:cNvPr id="35855" name="墨迹 35854">
                  <a:extLst>
                    <a:ext uri="{FF2B5EF4-FFF2-40B4-BE49-F238E27FC236}">
                      <a16:creationId xmlns:a16="http://schemas.microsoft.com/office/drawing/2014/main" id="{1BAF2C64-3C99-171A-5B2D-05B6C03C253A}"/>
                    </a:ext>
                  </a:extLst>
                </p14:cNvPr>
                <p14:cNvContentPartPr/>
                <p14:nvPr/>
              </p14:nvContentPartPr>
              <p14:xfrm>
                <a:off x="2946775" y="4397557"/>
                <a:ext cx="109800" cy="5760"/>
              </p14:xfrm>
            </p:contentPart>
          </mc:Choice>
          <mc:Fallback>
            <p:pic>
              <p:nvPicPr>
                <p:cNvPr id="35855" name="墨迹 35854">
                  <a:extLst>
                    <a:ext uri="{FF2B5EF4-FFF2-40B4-BE49-F238E27FC236}">
                      <a16:creationId xmlns:a16="http://schemas.microsoft.com/office/drawing/2014/main" id="{1BAF2C64-3C99-171A-5B2D-05B6C03C253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2938135" y="4388557"/>
                  <a:ext cx="1274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9">
              <p14:nvContentPartPr>
                <p14:cNvPr id="35856" name="墨迹 35855">
                  <a:extLst>
                    <a:ext uri="{FF2B5EF4-FFF2-40B4-BE49-F238E27FC236}">
                      <a16:creationId xmlns:a16="http://schemas.microsoft.com/office/drawing/2014/main" id="{7E2A0ED2-0F2E-C9FB-38BD-5B37043953BA}"/>
                    </a:ext>
                  </a:extLst>
                </p14:cNvPr>
                <p14:cNvContentPartPr/>
                <p14:nvPr/>
              </p14:nvContentPartPr>
              <p14:xfrm>
                <a:off x="2938135" y="4465237"/>
                <a:ext cx="106920" cy="3960"/>
              </p14:xfrm>
            </p:contentPart>
          </mc:Choice>
          <mc:Fallback>
            <p:pic>
              <p:nvPicPr>
                <p:cNvPr id="35856" name="墨迹 35855">
                  <a:extLst>
                    <a:ext uri="{FF2B5EF4-FFF2-40B4-BE49-F238E27FC236}">
                      <a16:creationId xmlns:a16="http://schemas.microsoft.com/office/drawing/2014/main" id="{7E2A0ED2-0F2E-C9FB-38BD-5B37043953B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2929495" y="4456237"/>
                  <a:ext cx="12456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66" name="组合 35865">
            <a:extLst>
              <a:ext uri="{FF2B5EF4-FFF2-40B4-BE49-F238E27FC236}">
                <a16:creationId xmlns:a16="http://schemas.microsoft.com/office/drawing/2014/main" id="{A4E91237-DDDF-14C2-D0D0-5CDD30B1ADA2}"/>
              </a:ext>
            </a:extLst>
          </p:cNvPr>
          <p:cNvGrpSpPr/>
          <p:nvPr/>
        </p:nvGrpSpPr>
        <p:grpSpPr>
          <a:xfrm>
            <a:off x="3254935" y="4248517"/>
            <a:ext cx="812880" cy="376200"/>
            <a:chOff x="3254935" y="4248517"/>
            <a:chExt cx="812880" cy="376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1">
              <p14:nvContentPartPr>
                <p14:cNvPr id="35858" name="墨迹 35857">
                  <a:extLst>
                    <a:ext uri="{FF2B5EF4-FFF2-40B4-BE49-F238E27FC236}">
                      <a16:creationId xmlns:a16="http://schemas.microsoft.com/office/drawing/2014/main" id="{4AF0BA99-D575-E9C5-8AB7-CDD1C128B1CA}"/>
                    </a:ext>
                  </a:extLst>
                </p14:cNvPr>
                <p14:cNvContentPartPr/>
                <p14:nvPr/>
              </p14:nvContentPartPr>
              <p14:xfrm>
                <a:off x="3254935" y="4298197"/>
                <a:ext cx="94320" cy="299880"/>
              </p14:xfrm>
            </p:contentPart>
          </mc:Choice>
          <mc:Fallback>
            <p:pic>
              <p:nvPicPr>
                <p:cNvPr id="35858" name="墨迹 35857">
                  <a:extLst>
                    <a:ext uri="{FF2B5EF4-FFF2-40B4-BE49-F238E27FC236}">
                      <a16:creationId xmlns:a16="http://schemas.microsoft.com/office/drawing/2014/main" id="{4AF0BA99-D575-E9C5-8AB7-CDD1C128B1CA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245935" y="4289197"/>
                  <a:ext cx="11196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3">
              <p14:nvContentPartPr>
                <p14:cNvPr id="35859" name="墨迹 35858">
                  <a:extLst>
                    <a:ext uri="{FF2B5EF4-FFF2-40B4-BE49-F238E27FC236}">
                      <a16:creationId xmlns:a16="http://schemas.microsoft.com/office/drawing/2014/main" id="{13031DAE-B45B-B6E0-3A01-AABD7B2CF29A}"/>
                    </a:ext>
                  </a:extLst>
                </p14:cNvPr>
                <p14:cNvContentPartPr/>
                <p14:nvPr/>
              </p14:nvContentPartPr>
              <p14:xfrm>
                <a:off x="3472375" y="4367317"/>
                <a:ext cx="28440" cy="239400"/>
              </p14:xfrm>
            </p:contentPart>
          </mc:Choice>
          <mc:Fallback>
            <p:pic>
              <p:nvPicPr>
                <p:cNvPr id="35859" name="墨迹 35858">
                  <a:extLst>
                    <a:ext uri="{FF2B5EF4-FFF2-40B4-BE49-F238E27FC236}">
                      <a16:creationId xmlns:a16="http://schemas.microsoft.com/office/drawing/2014/main" id="{13031DAE-B45B-B6E0-3A01-AABD7B2CF29A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463375" y="4358677"/>
                  <a:ext cx="4608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5">
              <p14:nvContentPartPr>
                <p14:cNvPr id="35860" name="墨迹 35859">
                  <a:extLst>
                    <a:ext uri="{FF2B5EF4-FFF2-40B4-BE49-F238E27FC236}">
                      <a16:creationId xmlns:a16="http://schemas.microsoft.com/office/drawing/2014/main" id="{B662C373-3232-BD48-5D18-95777A6D40FA}"/>
                    </a:ext>
                  </a:extLst>
                </p14:cNvPr>
                <p14:cNvContentPartPr/>
                <p14:nvPr/>
              </p14:nvContentPartPr>
              <p14:xfrm>
                <a:off x="3593335" y="4393957"/>
                <a:ext cx="90720" cy="168840"/>
              </p14:xfrm>
            </p:contentPart>
          </mc:Choice>
          <mc:Fallback>
            <p:pic>
              <p:nvPicPr>
                <p:cNvPr id="35860" name="墨迹 35859">
                  <a:extLst>
                    <a:ext uri="{FF2B5EF4-FFF2-40B4-BE49-F238E27FC236}">
                      <a16:creationId xmlns:a16="http://schemas.microsoft.com/office/drawing/2014/main" id="{B662C373-3232-BD48-5D18-95777A6D40FA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584695" y="4385317"/>
                  <a:ext cx="1083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7">
              <p14:nvContentPartPr>
                <p14:cNvPr id="35861" name="墨迹 35860">
                  <a:extLst>
                    <a:ext uri="{FF2B5EF4-FFF2-40B4-BE49-F238E27FC236}">
                      <a16:creationId xmlns:a16="http://schemas.microsoft.com/office/drawing/2014/main" id="{A8721DAF-A488-C06E-C500-34424446B960}"/>
                    </a:ext>
                  </a:extLst>
                </p14:cNvPr>
                <p14:cNvContentPartPr/>
                <p14:nvPr/>
              </p14:nvContentPartPr>
              <p14:xfrm>
                <a:off x="3772615" y="4482877"/>
                <a:ext cx="18360" cy="59760"/>
              </p14:xfrm>
            </p:contentPart>
          </mc:Choice>
          <mc:Fallback>
            <p:pic>
              <p:nvPicPr>
                <p:cNvPr id="35861" name="墨迹 35860">
                  <a:extLst>
                    <a:ext uri="{FF2B5EF4-FFF2-40B4-BE49-F238E27FC236}">
                      <a16:creationId xmlns:a16="http://schemas.microsoft.com/office/drawing/2014/main" id="{A8721DAF-A488-C06E-C500-34424446B960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763615" y="4473877"/>
                  <a:ext cx="360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9">
              <p14:nvContentPartPr>
                <p14:cNvPr id="35862" name="墨迹 35861">
                  <a:extLst>
                    <a:ext uri="{FF2B5EF4-FFF2-40B4-BE49-F238E27FC236}">
                      <a16:creationId xmlns:a16="http://schemas.microsoft.com/office/drawing/2014/main" id="{F39C6ABA-0475-BC7C-0D3C-3D15154ADDEC}"/>
                    </a:ext>
                  </a:extLst>
                </p14:cNvPr>
                <p14:cNvContentPartPr/>
                <p14:nvPr/>
              </p14:nvContentPartPr>
              <p14:xfrm>
                <a:off x="3843895" y="4332397"/>
                <a:ext cx="160200" cy="191520"/>
              </p14:xfrm>
            </p:contentPart>
          </mc:Choice>
          <mc:Fallback>
            <p:pic>
              <p:nvPicPr>
                <p:cNvPr id="35862" name="墨迹 35861">
                  <a:extLst>
                    <a:ext uri="{FF2B5EF4-FFF2-40B4-BE49-F238E27FC236}">
                      <a16:creationId xmlns:a16="http://schemas.microsoft.com/office/drawing/2014/main" id="{F39C6ABA-0475-BC7C-0D3C-3D15154ADDEC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834895" y="4323757"/>
                  <a:ext cx="17784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1">
              <p14:nvContentPartPr>
                <p14:cNvPr id="35863" name="墨迹 35862">
                  <a:extLst>
                    <a:ext uri="{FF2B5EF4-FFF2-40B4-BE49-F238E27FC236}">
                      <a16:creationId xmlns:a16="http://schemas.microsoft.com/office/drawing/2014/main" id="{6FF286D4-2BD9-CDC2-B51C-946DF0870873}"/>
                    </a:ext>
                  </a:extLst>
                </p14:cNvPr>
                <p14:cNvContentPartPr/>
                <p14:nvPr/>
              </p14:nvContentPartPr>
              <p14:xfrm>
                <a:off x="4019575" y="4248517"/>
                <a:ext cx="48240" cy="376200"/>
              </p14:xfrm>
            </p:contentPart>
          </mc:Choice>
          <mc:Fallback>
            <p:pic>
              <p:nvPicPr>
                <p:cNvPr id="35863" name="墨迹 35862">
                  <a:extLst>
                    <a:ext uri="{FF2B5EF4-FFF2-40B4-BE49-F238E27FC236}">
                      <a16:creationId xmlns:a16="http://schemas.microsoft.com/office/drawing/2014/main" id="{6FF286D4-2BD9-CDC2-B51C-946DF087087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010575" y="4239877"/>
                  <a:ext cx="658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3">
              <p14:nvContentPartPr>
                <p14:cNvPr id="35865" name="墨迹 35864">
                  <a:extLst>
                    <a:ext uri="{FF2B5EF4-FFF2-40B4-BE49-F238E27FC236}">
                      <a16:creationId xmlns:a16="http://schemas.microsoft.com/office/drawing/2014/main" id="{FB5D3CD2-5CCE-9EC3-2D24-1923CD0B5E4F}"/>
                    </a:ext>
                  </a:extLst>
                </p14:cNvPr>
                <p14:cNvContentPartPr/>
                <p14:nvPr/>
              </p14:nvContentPartPr>
              <p14:xfrm>
                <a:off x="3270055" y="4562797"/>
                <a:ext cx="91440" cy="8640"/>
              </p14:xfrm>
            </p:contentPart>
          </mc:Choice>
          <mc:Fallback>
            <p:pic>
              <p:nvPicPr>
                <p:cNvPr id="35865" name="墨迹 35864">
                  <a:extLst>
                    <a:ext uri="{FF2B5EF4-FFF2-40B4-BE49-F238E27FC236}">
                      <a16:creationId xmlns:a16="http://schemas.microsoft.com/office/drawing/2014/main" id="{FB5D3CD2-5CCE-9EC3-2D24-1923CD0B5E4F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261055" y="4553797"/>
                  <a:ext cx="10908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69" name="组合 35868">
            <a:extLst>
              <a:ext uri="{FF2B5EF4-FFF2-40B4-BE49-F238E27FC236}">
                <a16:creationId xmlns:a16="http://schemas.microsoft.com/office/drawing/2014/main" id="{FDFFB3D5-86D3-ABCF-CF5E-70DCE1552E22}"/>
              </a:ext>
            </a:extLst>
          </p:cNvPr>
          <p:cNvGrpSpPr/>
          <p:nvPr/>
        </p:nvGrpSpPr>
        <p:grpSpPr>
          <a:xfrm>
            <a:off x="4163215" y="4323037"/>
            <a:ext cx="117720" cy="217080"/>
            <a:chOff x="4163215" y="4323037"/>
            <a:chExt cx="117720" cy="217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5">
              <p14:nvContentPartPr>
                <p14:cNvPr id="35867" name="墨迹 35866">
                  <a:extLst>
                    <a:ext uri="{FF2B5EF4-FFF2-40B4-BE49-F238E27FC236}">
                      <a16:creationId xmlns:a16="http://schemas.microsoft.com/office/drawing/2014/main" id="{D45E7F3D-F97E-FD01-D17E-BAA68392BBDE}"/>
                    </a:ext>
                  </a:extLst>
                </p14:cNvPr>
                <p14:cNvContentPartPr/>
                <p14:nvPr/>
              </p14:nvContentPartPr>
              <p14:xfrm>
                <a:off x="4163215" y="4429597"/>
                <a:ext cx="117720" cy="11160"/>
              </p14:xfrm>
            </p:contentPart>
          </mc:Choice>
          <mc:Fallback>
            <p:pic>
              <p:nvPicPr>
                <p:cNvPr id="35867" name="墨迹 35866">
                  <a:extLst>
                    <a:ext uri="{FF2B5EF4-FFF2-40B4-BE49-F238E27FC236}">
                      <a16:creationId xmlns:a16="http://schemas.microsoft.com/office/drawing/2014/main" id="{D45E7F3D-F97E-FD01-D17E-BAA68392BBD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154215" y="4420597"/>
                  <a:ext cx="1353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7">
              <p14:nvContentPartPr>
                <p14:cNvPr id="35868" name="墨迹 35867">
                  <a:extLst>
                    <a:ext uri="{FF2B5EF4-FFF2-40B4-BE49-F238E27FC236}">
                      <a16:creationId xmlns:a16="http://schemas.microsoft.com/office/drawing/2014/main" id="{52D990ED-D145-58DC-7FC5-7C473F496C43}"/>
                    </a:ext>
                  </a:extLst>
                </p14:cNvPr>
                <p14:cNvContentPartPr/>
                <p14:nvPr/>
              </p14:nvContentPartPr>
              <p14:xfrm>
                <a:off x="4225135" y="4323037"/>
                <a:ext cx="360" cy="217080"/>
              </p14:xfrm>
            </p:contentPart>
          </mc:Choice>
          <mc:Fallback>
            <p:pic>
              <p:nvPicPr>
                <p:cNvPr id="35868" name="墨迹 35867">
                  <a:extLst>
                    <a:ext uri="{FF2B5EF4-FFF2-40B4-BE49-F238E27FC236}">
                      <a16:creationId xmlns:a16="http://schemas.microsoft.com/office/drawing/2014/main" id="{52D990ED-D145-58DC-7FC5-7C473F496C43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216495" y="4314397"/>
                  <a:ext cx="18000" cy="23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77" name="组合 35876">
            <a:extLst>
              <a:ext uri="{FF2B5EF4-FFF2-40B4-BE49-F238E27FC236}">
                <a16:creationId xmlns:a16="http://schemas.microsoft.com/office/drawing/2014/main" id="{5F4D463E-B518-5BFE-84EA-A84119A6E2DE}"/>
              </a:ext>
            </a:extLst>
          </p:cNvPr>
          <p:cNvGrpSpPr/>
          <p:nvPr/>
        </p:nvGrpSpPr>
        <p:grpSpPr>
          <a:xfrm>
            <a:off x="4447255" y="4341037"/>
            <a:ext cx="828720" cy="415800"/>
            <a:chOff x="4447255" y="4341037"/>
            <a:chExt cx="828720" cy="41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39">
              <p14:nvContentPartPr>
                <p14:cNvPr id="35870" name="墨迹 35869">
                  <a:extLst>
                    <a:ext uri="{FF2B5EF4-FFF2-40B4-BE49-F238E27FC236}">
                      <a16:creationId xmlns:a16="http://schemas.microsoft.com/office/drawing/2014/main" id="{ACFF2809-1DED-0D3E-E5C7-089B2287A7DC}"/>
                    </a:ext>
                  </a:extLst>
                </p14:cNvPr>
                <p14:cNvContentPartPr/>
                <p14:nvPr/>
              </p14:nvContentPartPr>
              <p14:xfrm>
                <a:off x="4456255" y="4341037"/>
                <a:ext cx="9720" cy="415800"/>
              </p14:xfrm>
            </p:contentPart>
          </mc:Choice>
          <mc:Fallback>
            <p:pic>
              <p:nvPicPr>
                <p:cNvPr id="35870" name="墨迹 35869">
                  <a:extLst>
                    <a:ext uri="{FF2B5EF4-FFF2-40B4-BE49-F238E27FC236}">
                      <a16:creationId xmlns:a16="http://schemas.microsoft.com/office/drawing/2014/main" id="{ACFF2809-1DED-0D3E-E5C7-089B2287A7DC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447255" y="4332037"/>
                  <a:ext cx="27360" cy="43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1">
              <p14:nvContentPartPr>
                <p14:cNvPr id="35871" name="墨迹 35870">
                  <a:extLst>
                    <a:ext uri="{FF2B5EF4-FFF2-40B4-BE49-F238E27FC236}">
                      <a16:creationId xmlns:a16="http://schemas.microsoft.com/office/drawing/2014/main" id="{8FA14622-8509-843A-BDC3-187BB088A219}"/>
                    </a:ext>
                  </a:extLst>
                </p14:cNvPr>
                <p14:cNvContentPartPr/>
                <p14:nvPr/>
              </p14:nvContentPartPr>
              <p14:xfrm>
                <a:off x="4447255" y="4395757"/>
                <a:ext cx="142200" cy="242280"/>
              </p14:xfrm>
            </p:contentPart>
          </mc:Choice>
          <mc:Fallback>
            <p:pic>
              <p:nvPicPr>
                <p:cNvPr id="35871" name="墨迹 35870">
                  <a:extLst>
                    <a:ext uri="{FF2B5EF4-FFF2-40B4-BE49-F238E27FC236}">
                      <a16:creationId xmlns:a16="http://schemas.microsoft.com/office/drawing/2014/main" id="{8FA14622-8509-843A-BDC3-187BB088A219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438615" y="4387117"/>
                  <a:ext cx="15984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3">
              <p14:nvContentPartPr>
                <p14:cNvPr id="35872" name="墨迹 35871">
                  <a:extLst>
                    <a:ext uri="{FF2B5EF4-FFF2-40B4-BE49-F238E27FC236}">
                      <a16:creationId xmlns:a16="http://schemas.microsoft.com/office/drawing/2014/main" id="{0D2779DA-B049-125E-614E-5941186286B2}"/>
                    </a:ext>
                  </a:extLst>
                </p14:cNvPr>
                <p14:cNvContentPartPr/>
                <p14:nvPr/>
              </p14:nvContentPartPr>
              <p14:xfrm>
                <a:off x="4650655" y="4376677"/>
                <a:ext cx="44280" cy="230760"/>
              </p14:xfrm>
            </p:contentPart>
          </mc:Choice>
          <mc:Fallback>
            <p:pic>
              <p:nvPicPr>
                <p:cNvPr id="35872" name="墨迹 35871">
                  <a:extLst>
                    <a:ext uri="{FF2B5EF4-FFF2-40B4-BE49-F238E27FC236}">
                      <a16:creationId xmlns:a16="http://schemas.microsoft.com/office/drawing/2014/main" id="{0D2779DA-B049-125E-614E-5941186286B2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641655" y="4367677"/>
                  <a:ext cx="619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5">
              <p14:nvContentPartPr>
                <p14:cNvPr id="35873" name="墨迹 35872">
                  <a:extLst>
                    <a:ext uri="{FF2B5EF4-FFF2-40B4-BE49-F238E27FC236}">
                      <a16:creationId xmlns:a16="http://schemas.microsoft.com/office/drawing/2014/main" id="{46AE52D3-97B4-B599-9E1E-DC0C6E37BCCB}"/>
                    </a:ext>
                  </a:extLst>
                </p14:cNvPr>
                <p14:cNvContentPartPr/>
                <p14:nvPr/>
              </p14:nvContentPartPr>
              <p14:xfrm>
                <a:off x="4748935" y="4429597"/>
                <a:ext cx="66240" cy="189000"/>
              </p14:xfrm>
            </p:contentPart>
          </mc:Choice>
          <mc:Fallback>
            <p:pic>
              <p:nvPicPr>
                <p:cNvPr id="35873" name="墨迹 35872">
                  <a:extLst>
                    <a:ext uri="{FF2B5EF4-FFF2-40B4-BE49-F238E27FC236}">
                      <a16:creationId xmlns:a16="http://schemas.microsoft.com/office/drawing/2014/main" id="{46AE52D3-97B4-B599-9E1E-DC0C6E37BCC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739935" y="4420597"/>
                  <a:ext cx="838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7">
              <p14:nvContentPartPr>
                <p14:cNvPr id="35874" name="墨迹 35873">
                  <a:extLst>
                    <a:ext uri="{FF2B5EF4-FFF2-40B4-BE49-F238E27FC236}">
                      <a16:creationId xmlns:a16="http://schemas.microsoft.com/office/drawing/2014/main" id="{E85CD7DA-CAB2-F3A1-C354-6CB28CE5735A}"/>
                    </a:ext>
                  </a:extLst>
                </p14:cNvPr>
                <p14:cNvContentPartPr/>
                <p14:nvPr/>
              </p14:nvContentPartPr>
              <p14:xfrm>
                <a:off x="4858375" y="4562797"/>
                <a:ext cx="35280" cy="88200"/>
              </p14:xfrm>
            </p:contentPart>
          </mc:Choice>
          <mc:Fallback>
            <p:pic>
              <p:nvPicPr>
                <p:cNvPr id="35874" name="墨迹 35873">
                  <a:extLst>
                    <a:ext uri="{FF2B5EF4-FFF2-40B4-BE49-F238E27FC236}">
                      <a16:creationId xmlns:a16="http://schemas.microsoft.com/office/drawing/2014/main" id="{E85CD7DA-CAB2-F3A1-C354-6CB28CE5735A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849375" y="4553797"/>
                  <a:ext cx="529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35875" name="墨迹 35874">
                  <a:extLst>
                    <a:ext uri="{FF2B5EF4-FFF2-40B4-BE49-F238E27FC236}">
                      <a16:creationId xmlns:a16="http://schemas.microsoft.com/office/drawing/2014/main" id="{911E3655-3D05-0A92-C50C-E043C51DE98B}"/>
                    </a:ext>
                  </a:extLst>
                </p14:cNvPr>
                <p14:cNvContentPartPr/>
                <p14:nvPr/>
              </p14:nvContentPartPr>
              <p14:xfrm>
                <a:off x="4978615" y="4440397"/>
                <a:ext cx="160920" cy="157680"/>
              </p14:xfrm>
            </p:contentPart>
          </mc:Choice>
          <mc:Fallback>
            <p:pic>
              <p:nvPicPr>
                <p:cNvPr id="35875" name="墨迹 35874">
                  <a:extLst>
                    <a:ext uri="{FF2B5EF4-FFF2-40B4-BE49-F238E27FC236}">
                      <a16:creationId xmlns:a16="http://schemas.microsoft.com/office/drawing/2014/main" id="{911E3655-3D05-0A92-C50C-E043C51DE98B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969615" y="4431397"/>
                  <a:ext cx="178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35876" name="墨迹 35875">
                  <a:extLst>
                    <a:ext uri="{FF2B5EF4-FFF2-40B4-BE49-F238E27FC236}">
                      <a16:creationId xmlns:a16="http://schemas.microsoft.com/office/drawing/2014/main" id="{3D292075-B5F6-4516-4870-A2D68A5E3A9F}"/>
                    </a:ext>
                  </a:extLst>
                </p14:cNvPr>
                <p14:cNvContentPartPr/>
                <p14:nvPr/>
              </p14:nvContentPartPr>
              <p14:xfrm>
                <a:off x="5118655" y="4349677"/>
                <a:ext cx="157320" cy="344160"/>
              </p14:xfrm>
            </p:contentPart>
          </mc:Choice>
          <mc:Fallback>
            <p:pic>
              <p:nvPicPr>
                <p:cNvPr id="35876" name="墨迹 35875">
                  <a:extLst>
                    <a:ext uri="{FF2B5EF4-FFF2-40B4-BE49-F238E27FC236}">
                      <a16:creationId xmlns:a16="http://schemas.microsoft.com/office/drawing/2014/main" id="{3D292075-B5F6-4516-4870-A2D68A5E3A9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109655" y="4340677"/>
                  <a:ext cx="174960" cy="361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81" name="组合 35880">
            <a:extLst>
              <a:ext uri="{FF2B5EF4-FFF2-40B4-BE49-F238E27FC236}">
                <a16:creationId xmlns:a16="http://schemas.microsoft.com/office/drawing/2014/main" id="{09A2573B-348E-FA05-D96F-4BE5E317DBFE}"/>
              </a:ext>
            </a:extLst>
          </p:cNvPr>
          <p:cNvGrpSpPr/>
          <p:nvPr/>
        </p:nvGrpSpPr>
        <p:grpSpPr>
          <a:xfrm>
            <a:off x="513895" y="5050957"/>
            <a:ext cx="286920" cy="307440"/>
            <a:chOff x="513895" y="5050957"/>
            <a:chExt cx="286920" cy="30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35878" name="墨迹 35877">
                  <a:extLst>
                    <a:ext uri="{FF2B5EF4-FFF2-40B4-BE49-F238E27FC236}">
                      <a16:creationId xmlns:a16="http://schemas.microsoft.com/office/drawing/2014/main" id="{3D324B05-2C65-CCBB-2061-F1A727D71AAA}"/>
                    </a:ext>
                  </a:extLst>
                </p14:cNvPr>
                <p14:cNvContentPartPr/>
                <p14:nvPr/>
              </p14:nvContentPartPr>
              <p14:xfrm>
                <a:off x="513895" y="5095597"/>
                <a:ext cx="77760" cy="262800"/>
              </p14:xfrm>
            </p:contentPart>
          </mc:Choice>
          <mc:Fallback>
            <p:pic>
              <p:nvPicPr>
                <p:cNvPr id="35878" name="墨迹 35877">
                  <a:extLst>
                    <a:ext uri="{FF2B5EF4-FFF2-40B4-BE49-F238E27FC236}">
                      <a16:creationId xmlns:a16="http://schemas.microsoft.com/office/drawing/2014/main" id="{3D324B05-2C65-CCBB-2061-F1A727D71AAA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05255" y="5086597"/>
                  <a:ext cx="954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35879" name="墨迹 35878">
                  <a:extLst>
                    <a:ext uri="{FF2B5EF4-FFF2-40B4-BE49-F238E27FC236}">
                      <a16:creationId xmlns:a16="http://schemas.microsoft.com/office/drawing/2014/main" id="{FC4A622D-6134-8C1E-B36B-88019701434E}"/>
                    </a:ext>
                  </a:extLst>
                </p14:cNvPr>
                <p14:cNvContentPartPr/>
                <p14:nvPr/>
              </p14:nvContentPartPr>
              <p14:xfrm>
                <a:off x="576535" y="5095597"/>
                <a:ext cx="118080" cy="223200"/>
              </p14:xfrm>
            </p:contentPart>
          </mc:Choice>
          <mc:Fallback>
            <p:pic>
              <p:nvPicPr>
                <p:cNvPr id="35879" name="墨迹 35878">
                  <a:extLst>
                    <a:ext uri="{FF2B5EF4-FFF2-40B4-BE49-F238E27FC236}">
                      <a16:creationId xmlns:a16="http://schemas.microsoft.com/office/drawing/2014/main" id="{FC4A622D-6134-8C1E-B36B-88019701434E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567895" y="5086957"/>
                  <a:ext cx="13572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35880" name="墨迹 35879">
                  <a:extLst>
                    <a:ext uri="{FF2B5EF4-FFF2-40B4-BE49-F238E27FC236}">
                      <a16:creationId xmlns:a16="http://schemas.microsoft.com/office/drawing/2014/main" id="{622B583A-C543-CDB1-2906-9D9F3BBA221A}"/>
                    </a:ext>
                  </a:extLst>
                </p14:cNvPr>
                <p14:cNvContentPartPr/>
                <p14:nvPr/>
              </p14:nvContentPartPr>
              <p14:xfrm>
                <a:off x="718735" y="5050957"/>
                <a:ext cx="82080" cy="276480"/>
              </p14:xfrm>
            </p:contentPart>
          </mc:Choice>
          <mc:Fallback>
            <p:pic>
              <p:nvPicPr>
                <p:cNvPr id="35880" name="墨迹 35879">
                  <a:extLst>
                    <a:ext uri="{FF2B5EF4-FFF2-40B4-BE49-F238E27FC236}">
                      <a16:creationId xmlns:a16="http://schemas.microsoft.com/office/drawing/2014/main" id="{622B583A-C543-CDB1-2906-9D9F3BBA221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09735" y="5041957"/>
                  <a:ext cx="99720" cy="29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891" name="组合 35890">
            <a:extLst>
              <a:ext uri="{FF2B5EF4-FFF2-40B4-BE49-F238E27FC236}">
                <a16:creationId xmlns:a16="http://schemas.microsoft.com/office/drawing/2014/main" id="{BD202D88-89BB-7EEF-043B-CE99B0DE050D}"/>
              </a:ext>
            </a:extLst>
          </p:cNvPr>
          <p:cNvGrpSpPr/>
          <p:nvPr/>
        </p:nvGrpSpPr>
        <p:grpSpPr>
          <a:xfrm>
            <a:off x="939415" y="5015677"/>
            <a:ext cx="909360" cy="440280"/>
            <a:chOff x="939415" y="5015677"/>
            <a:chExt cx="909360" cy="440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35882" name="墨迹 35881">
                  <a:extLst>
                    <a:ext uri="{FF2B5EF4-FFF2-40B4-BE49-F238E27FC236}">
                      <a16:creationId xmlns:a16="http://schemas.microsoft.com/office/drawing/2014/main" id="{7DD1DB91-8ACB-4CBF-72EA-DBF3C1113909}"/>
                    </a:ext>
                  </a:extLst>
                </p14:cNvPr>
                <p14:cNvContentPartPr/>
                <p14:nvPr/>
              </p14:nvContentPartPr>
              <p14:xfrm>
                <a:off x="939415" y="5018197"/>
                <a:ext cx="135000" cy="437760"/>
              </p14:xfrm>
            </p:contentPart>
          </mc:Choice>
          <mc:Fallback>
            <p:pic>
              <p:nvPicPr>
                <p:cNvPr id="35882" name="墨迹 35881">
                  <a:extLst>
                    <a:ext uri="{FF2B5EF4-FFF2-40B4-BE49-F238E27FC236}">
                      <a16:creationId xmlns:a16="http://schemas.microsoft.com/office/drawing/2014/main" id="{7DD1DB91-8ACB-4CBF-72EA-DBF3C111390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30775" y="5009557"/>
                  <a:ext cx="15264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35883" name="墨迹 35882">
                  <a:extLst>
                    <a:ext uri="{FF2B5EF4-FFF2-40B4-BE49-F238E27FC236}">
                      <a16:creationId xmlns:a16="http://schemas.microsoft.com/office/drawing/2014/main" id="{FF256CAD-BA5D-8DD4-37A2-157B2DF65410}"/>
                    </a:ext>
                  </a:extLst>
                </p14:cNvPr>
                <p14:cNvContentPartPr/>
                <p14:nvPr/>
              </p14:nvContentPartPr>
              <p14:xfrm>
                <a:off x="1126615" y="5113237"/>
                <a:ext cx="18720" cy="253440"/>
              </p14:xfrm>
            </p:contentPart>
          </mc:Choice>
          <mc:Fallback>
            <p:pic>
              <p:nvPicPr>
                <p:cNvPr id="35883" name="墨迹 35882">
                  <a:extLst>
                    <a:ext uri="{FF2B5EF4-FFF2-40B4-BE49-F238E27FC236}">
                      <a16:creationId xmlns:a16="http://schemas.microsoft.com/office/drawing/2014/main" id="{FF256CAD-BA5D-8DD4-37A2-157B2DF6541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17615" y="5104597"/>
                  <a:ext cx="3636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35884" name="墨迹 35883">
                  <a:extLst>
                    <a:ext uri="{FF2B5EF4-FFF2-40B4-BE49-F238E27FC236}">
                      <a16:creationId xmlns:a16="http://schemas.microsoft.com/office/drawing/2014/main" id="{0D2C9DED-4B2A-EB3A-F786-F7AF80A600DC}"/>
                    </a:ext>
                  </a:extLst>
                </p14:cNvPr>
                <p14:cNvContentPartPr/>
                <p14:nvPr/>
              </p14:nvContentPartPr>
              <p14:xfrm>
                <a:off x="1196455" y="5173357"/>
                <a:ext cx="84240" cy="157680"/>
              </p14:xfrm>
            </p:contentPart>
          </mc:Choice>
          <mc:Fallback>
            <p:pic>
              <p:nvPicPr>
                <p:cNvPr id="35884" name="墨迹 35883">
                  <a:extLst>
                    <a:ext uri="{FF2B5EF4-FFF2-40B4-BE49-F238E27FC236}">
                      <a16:creationId xmlns:a16="http://schemas.microsoft.com/office/drawing/2014/main" id="{0D2C9DED-4B2A-EB3A-F786-F7AF80A600DC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87455" y="5164717"/>
                  <a:ext cx="101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35885" name="墨迹 35884">
                  <a:extLst>
                    <a:ext uri="{FF2B5EF4-FFF2-40B4-BE49-F238E27FC236}">
                      <a16:creationId xmlns:a16="http://schemas.microsoft.com/office/drawing/2014/main" id="{868675F8-3983-8F90-DA6D-A138C73CE50E}"/>
                    </a:ext>
                  </a:extLst>
                </p14:cNvPr>
                <p14:cNvContentPartPr/>
                <p14:nvPr/>
              </p14:nvContentPartPr>
              <p14:xfrm>
                <a:off x="1327855" y="5264077"/>
                <a:ext cx="21600" cy="74160"/>
              </p14:xfrm>
            </p:contentPart>
          </mc:Choice>
          <mc:Fallback>
            <p:pic>
              <p:nvPicPr>
                <p:cNvPr id="35885" name="墨迹 35884">
                  <a:extLst>
                    <a:ext uri="{FF2B5EF4-FFF2-40B4-BE49-F238E27FC236}">
                      <a16:creationId xmlns:a16="http://schemas.microsoft.com/office/drawing/2014/main" id="{868675F8-3983-8F90-DA6D-A138C73CE50E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318855" y="5255077"/>
                  <a:ext cx="392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7">
              <p14:nvContentPartPr>
                <p14:cNvPr id="35886" name="墨迹 35885">
                  <a:extLst>
                    <a:ext uri="{FF2B5EF4-FFF2-40B4-BE49-F238E27FC236}">
                      <a16:creationId xmlns:a16="http://schemas.microsoft.com/office/drawing/2014/main" id="{0AE00A71-62CE-4A32-2695-DBF2D036BB57}"/>
                    </a:ext>
                  </a:extLst>
                </p14:cNvPr>
                <p14:cNvContentPartPr/>
                <p14:nvPr/>
              </p14:nvContentPartPr>
              <p14:xfrm>
                <a:off x="1401655" y="5113237"/>
                <a:ext cx="132480" cy="171720"/>
              </p14:xfrm>
            </p:contentPart>
          </mc:Choice>
          <mc:Fallback>
            <p:pic>
              <p:nvPicPr>
                <p:cNvPr id="35886" name="墨迹 35885">
                  <a:extLst>
                    <a:ext uri="{FF2B5EF4-FFF2-40B4-BE49-F238E27FC236}">
                      <a16:creationId xmlns:a16="http://schemas.microsoft.com/office/drawing/2014/main" id="{0AE00A71-62CE-4A32-2695-DBF2D036BB5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393015" y="5104597"/>
                  <a:ext cx="1501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9">
              <p14:nvContentPartPr>
                <p14:cNvPr id="35887" name="墨迹 35886">
                  <a:extLst>
                    <a:ext uri="{FF2B5EF4-FFF2-40B4-BE49-F238E27FC236}">
                      <a16:creationId xmlns:a16="http://schemas.microsoft.com/office/drawing/2014/main" id="{B42A0BC8-3EE6-22BB-50CB-C673EFFA55E5}"/>
                    </a:ext>
                  </a:extLst>
                </p14:cNvPr>
                <p14:cNvContentPartPr/>
                <p14:nvPr/>
              </p14:nvContentPartPr>
              <p14:xfrm>
                <a:off x="1562215" y="5015677"/>
                <a:ext cx="67680" cy="279360"/>
              </p14:xfrm>
            </p:contentPart>
          </mc:Choice>
          <mc:Fallback>
            <p:pic>
              <p:nvPicPr>
                <p:cNvPr id="35887" name="墨迹 35886">
                  <a:extLst>
                    <a:ext uri="{FF2B5EF4-FFF2-40B4-BE49-F238E27FC236}">
                      <a16:creationId xmlns:a16="http://schemas.microsoft.com/office/drawing/2014/main" id="{B42A0BC8-3EE6-22BB-50CB-C673EFFA55E5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553215" y="5007037"/>
                  <a:ext cx="8532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1">
              <p14:nvContentPartPr>
                <p14:cNvPr id="35889" name="墨迹 35888">
                  <a:extLst>
                    <a:ext uri="{FF2B5EF4-FFF2-40B4-BE49-F238E27FC236}">
                      <a16:creationId xmlns:a16="http://schemas.microsoft.com/office/drawing/2014/main" id="{3A0B8366-0FCF-245F-317B-B2580F06635F}"/>
                    </a:ext>
                  </a:extLst>
                </p14:cNvPr>
                <p14:cNvContentPartPr/>
                <p14:nvPr/>
              </p14:nvContentPartPr>
              <p14:xfrm>
                <a:off x="1713055" y="5130877"/>
                <a:ext cx="125280" cy="9720"/>
              </p14:xfrm>
            </p:contentPart>
          </mc:Choice>
          <mc:Fallback>
            <p:pic>
              <p:nvPicPr>
                <p:cNvPr id="35889" name="墨迹 35888">
                  <a:extLst>
                    <a:ext uri="{FF2B5EF4-FFF2-40B4-BE49-F238E27FC236}">
                      <a16:creationId xmlns:a16="http://schemas.microsoft.com/office/drawing/2014/main" id="{3A0B8366-0FCF-245F-317B-B2580F06635F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704415" y="5121877"/>
                  <a:ext cx="14292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3">
              <p14:nvContentPartPr>
                <p14:cNvPr id="35890" name="墨迹 35889">
                  <a:extLst>
                    <a:ext uri="{FF2B5EF4-FFF2-40B4-BE49-F238E27FC236}">
                      <a16:creationId xmlns:a16="http://schemas.microsoft.com/office/drawing/2014/main" id="{9F92A000-EC89-4BB6-0507-D4E60DFC450D}"/>
                    </a:ext>
                  </a:extLst>
                </p14:cNvPr>
                <p14:cNvContentPartPr/>
                <p14:nvPr/>
              </p14:nvContentPartPr>
              <p14:xfrm>
                <a:off x="1721695" y="5219797"/>
                <a:ext cx="127080" cy="360"/>
              </p14:xfrm>
            </p:contentPart>
          </mc:Choice>
          <mc:Fallback>
            <p:pic>
              <p:nvPicPr>
                <p:cNvPr id="35890" name="墨迹 35889">
                  <a:extLst>
                    <a:ext uri="{FF2B5EF4-FFF2-40B4-BE49-F238E27FC236}">
                      <a16:creationId xmlns:a16="http://schemas.microsoft.com/office/drawing/2014/main" id="{9F92A000-EC89-4BB6-0507-D4E60DFC450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713055" y="5210797"/>
                  <a:ext cx="1447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10" name="组合 35909">
            <a:extLst>
              <a:ext uri="{FF2B5EF4-FFF2-40B4-BE49-F238E27FC236}">
                <a16:creationId xmlns:a16="http://schemas.microsoft.com/office/drawing/2014/main" id="{15EC67ED-6EF4-3C60-60E8-7F8B5E2FBE54}"/>
              </a:ext>
            </a:extLst>
          </p:cNvPr>
          <p:cNvGrpSpPr/>
          <p:nvPr/>
        </p:nvGrpSpPr>
        <p:grpSpPr>
          <a:xfrm>
            <a:off x="2014735" y="4971037"/>
            <a:ext cx="1732680" cy="420480"/>
            <a:chOff x="2014735" y="4971037"/>
            <a:chExt cx="1732680" cy="420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5">
              <p14:nvContentPartPr>
                <p14:cNvPr id="35892" name="墨迹 35891">
                  <a:extLst>
                    <a:ext uri="{FF2B5EF4-FFF2-40B4-BE49-F238E27FC236}">
                      <a16:creationId xmlns:a16="http://schemas.microsoft.com/office/drawing/2014/main" id="{6EE5BB63-FAE5-ADC2-4DAA-785E2D2489EF}"/>
                    </a:ext>
                  </a:extLst>
                </p14:cNvPr>
                <p14:cNvContentPartPr/>
                <p14:nvPr/>
              </p14:nvContentPartPr>
              <p14:xfrm>
                <a:off x="2050375" y="5006677"/>
                <a:ext cx="9360" cy="384840"/>
              </p14:xfrm>
            </p:contentPart>
          </mc:Choice>
          <mc:Fallback>
            <p:pic>
              <p:nvPicPr>
                <p:cNvPr id="35892" name="墨迹 35891">
                  <a:extLst>
                    <a:ext uri="{FF2B5EF4-FFF2-40B4-BE49-F238E27FC236}">
                      <a16:creationId xmlns:a16="http://schemas.microsoft.com/office/drawing/2014/main" id="{6EE5BB63-FAE5-ADC2-4DAA-785E2D2489E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041735" y="4997677"/>
                  <a:ext cx="27000" cy="40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7">
              <p14:nvContentPartPr>
                <p14:cNvPr id="35893" name="墨迹 35892">
                  <a:extLst>
                    <a:ext uri="{FF2B5EF4-FFF2-40B4-BE49-F238E27FC236}">
                      <a16:creationId xmlns:a16="http://schemas.microsoft.com/office/drawing/2014/main" id="{EEC53831-CE6D-1FDE-84F3-7C395A7E2642}"/>
                    </a:ext>
                  </a:extLst>
                </p14:cNvPr>
                <p14:cNvContentPartPr/>
                <p14:nvPr/>
              </p14:nvContentPartPr>
              <p14:xfrm>
                <a:off x="2014735" y="5041237"/>
                <a:ext cx="101520" cy="36720"/>
              </p14:xfrm>
            </p:contentPart>
          </mc:Choice>
          <mc:Fallback>
            <p:pic>
              <p:nvPicPr>
                <p:cNvPr id="35893" name="墨迹 35892">
                  <a:extLst>
                    <a:ext uri="{FF2B5EF4-FFF2-40B4-BE49-F238E27FC236}">
                      <a16:creationId xmlns:a16="http://schemas.microsoft.com/office/drawing/2014/main" id="{EEC53831-CE6D-1FDE-84F3-7C395A7E2642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006095" y="5032597"/>
                  <a:ext cx="1191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9">
              <p14:nvContentPartPr>
                <p14:cNvPr id="35894" name="墨迹 35893">
                  <a:extLst>
                    <a:ext uri="{FF2B5EF4-FFF2-40B4-BE49-F238E27FC236}">
                      <a16:creationId xmlns:a16="http://schemas.microsoft.com/office/drawing/2014/main" id="{AC79E159-1C3E-AEAF-F65C-8E41725A5B5E}"/>
                    </a:ext>
                  </a:extLst>
                </p14:cNvPr>
                <p14:cNvContentPartPr/>
                <p14:nvPr/>
              </p14:nvContentPartPr>
              <p14:xfrm>
                <a:off x="2059375" y="5150677"/>
                <a:ext cx="111240" cy="7560"/>
              </p14:xfrm>
            </p:contentPart>
          </mc:Choice>
          <mc:Fallback>
            <p:pic>
              <p:nvPicPr>
                <p:cNvPr id="35894" name="墨迹 35893">
                  <a:extLst>
                    <a:ext uri="{FF2B5EF4-FFF2-40B4-BE49-F238E27FC236}">
                      <a16:creationId xmlns:a16="http://schemas.microsoft.com/office/drawing/2014/main" id="{AC79E159-1C3E-AEAF-F65C-8E41725A5B5E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050735" y="5141677"/>
                  <a:ext cx="128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1">
              <p14:nvContentPartPr>
                <p14:cNvPr id="35895" name="墨迹 35894">
                  <a:extLst>
                    <a:ext uri="{FF2B5EF4-FFF2-40B4-BE49-F238E27FC236}">
                      <a16:creationId xmlns:a16="http://schemas.microsoft.com/office/drawing/2014/main" id="{3127B453-920A-303F-D15F-30053D6F1E12}"/>
                    </a:ext>
                  </a:extLst>
                </p14:cNvPr>
                <p14:cNvContentPartPr/>
                <p14:nvPr/>
              </p14:nvContentPartPr>
              <p14:xfrm>
                <a:off x="2263135" y="5042317"/>
                <a:ext cx="45000" cy="274320"/>
              </p14:xfrm>
            </p:contentPart>
          </mc:Choice>
          <mc:Fallback>
            <p:pic>
              <p:nvPicPr>
                <p:cNvPr id="35895" name="墨迹 35894">
                  <a:extLst>
                    <a:ext uri="{FF2B5EF4-FFF2-40B4-BE49-F238E27FC236}">
                      <a16:creationId xmlns:a16="http://schemas.microsoft.com/office/drawing/2014/main" id="{3127B453-920A-303F-D15F-30053D6F1E12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254135" y="5033317"/>
                  <a:ext cx="6264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3">
              <p14:nvContentPartPr>
                <p14:cNvPr id="35896" name="墨迹 35895">
                  <a:extLst>
                    <a:ext uri="{FF2B5EF4-FFF2-40B4-BE49-F238E27FC236}">
                      <a16:creationId xmlns:a16="http://schemas.microsoft.com/office/drawing/2014/main" id="{B1BA3BF0-8321-C0D3-8D07-F42CEC01487D}"/>
                    </a:ext>
                  </a:extLst>
                </p14:cNvPr>
                <p14:cNvContentPartPr/>
                <p14:nvPr/>
              </p14:nvContentPartPr>
              <p14:xfrm>
                <a:off x="2370055" y="5122237"/>
                <a:ext cx="55080" cy="125280"/>
              </p14:xfrm>
            </p:contentPart>
          </mc:Choice>
          <mc:Fallback>
            <p:pic>
              <p:nvPicPr>
                <p:cNvPr id="35896" name="墨迹 35895">
                  <a:extLst>
                    <a:ext uri="{FF2B5EF4-FFF2-40B4-BE49-F238E27FC236}">
                      <a16:creationId xmlns:a16="http://schemas.microsoft.com/office/drawing/2014/main" id="{B1BA3BF0-8321-C0D3-8D07-F42CEC01487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361415" y="5113237"/>
                  <a:ext cx="7272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5">
              <p14:nvContentPartPr>
                <p14:cNvPr id="35897" name="墨迹 35896">
                  <a:extLst>
                    <a:ext uri="{FF2B5EF4-FFF2-40B4-BE49-F238E27FC236}">
                      <a16:creationId xmlns:a16="http://schemas.microsoft.com/office/drawing/2014/main" id="{CE3915B4-0291-643D-8E23-413E78D24353}"/>
                    </a:ext>
                  </a:extLst>
                </p14:cNvPr>
                <p14:cNvContentPartPr/>
                <p14:nvPr/>
              </p14:nvContentPartPr>
              <p14:xfrm>
                <a:off x="2515855" y="5175517"/>
                <a:ext cx="14400" cy="77400"/>
              </p14:xfrm>
            </p:contentPart>
          </mc:Choice>
          <mc:Fallback>
            <p:pic>
              <p:nvPicPr>
                <p:cNvPr id="35897" name="墨迹 35896">
                  <a:extLst>
                    <a:ext uri="{FF2B5EF4-FFF2-40B4-BE49-F238E27FC236}">
                      <a16:creationId xmlns:a16="http://schemas.microsoft.com/office/drawing/2014/main" id="{CE3915B4-0291-643D-8E23-413E78D24353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2506855" y="5166517"/>
                  <a:ext cx="3204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7">
              <p14:nvContentPartPr>
                <p14:cNvPr id="35898" name="墨迹 35897">
                  <a:extLst>
                    <a:ext uri="{FF2B5EF4-FFF2-40B4-BE49-F238E27FC236}">
                      <a16:creationId xmlns:a16="http://schemas.microsoft.com/office/drawing/2014/main" id="{56800B5B-5FB2-59FD-E7A7-81557BA4898F}"/>
                    </a:ext>
                  </a:extLst>
                </p14:cNvPr>
                <p14:cNvContentPartPr/>
                <p14:nvPr/>
              </p14:nvContentPartPr>
              <p14:xfrm>
                <a:off x="2611255" y="5059957"/>
                <a:ext cx="134280" cy="203400"/>
              </p14:xfrm>
            </p:contentPart>
          </mc:Choice>
          <mc:Fallback>
            <p:pic>
              <p:nvPicPr>
                <p:cNvPr id="35898" name="墨迹 35897">
                  <a:extLst>
                    <a:ext uri="{FF2B5EF4-FFF2-40B4-BE49-F238E27FC236}">
                      <a16:creationId xmlns:a16="http://schemas.microsoft.com/office/drawing/2014/main" id="{56800B5B-5FB2-59FD-E7A7-81557BA4898F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2602255" y="5051317"/>
                  <a:ext cx="151920" cy="22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9">
              <p14:nvContentPartPr>
                <p14:cNvPr id="35899" name="墨迹 35898">
                  <a:extLst>
                    <a:ext uri="{FF2B5EF4-FFF2-40B4-BE49-F238E27FC236}">
                      <a16:creationId xmlns:a16="http://schemas.microsoft.com/office/drawing/2014/main" id="{39F2C4FA-461C-E80E-3242-7B80596BEB15}"/>
                    </a:ext>
                  </a:extLst>
                </p14:cNvPr>
                <p14:cNvContentPartPr/>
                <p14:nvPr/>
              </p14:nvContentPartPr>
              <p14:xfrm>
                <a:off x="2760655" y="4998037"/>
                <a:ext cx="68040" cy="377280"/>
              </p14:xfrm>
            </p:contentPart>
          </mc:Choice>
          <mc:Fallback>
            <p:pic>
              <p:nvPicPr>
                <p:cNvPr id="35899" name="墨迹 35898">
                  <a:extLst>
                    <a:ext uri="{FF2B5EF4-FFF2-40B4-BE49-F238E27FC236}">
                      <a16:creationId xmlns:a16="http://schemas.microsoft.com/office/drawing/2014/main" id="{39F2C4FA-461C-E80E-3242-7B80596BEB1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2752015" y="4989037"/>
                  <a:ext cx="8568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1">
              <p14:nvContentPartPr>
                <p14:cNvPr id="35900" name="墨迹 35899">
                  <a:extLst>
                    <a:ext uri="{FF2B5EF4-FFF2-40B4-BE49-F238E27FC236}">
                      <a16:creationId xmlns:a16="http://schemas.microsoft.com/office/drawing/2014/main" id="{4FA5FAC5-5BD0-B118-F1CA-16CC871CB362}"/>
                    </a:ext>
                  </a:extLst>
                </p14:cNvPr>
                <p14:cNvContentPartPr/>
                <p14:nvPr/>
              </p14:nvContentPartPr>
              <p14:xfrm>
                <a:off x="2893855" y="5166517"/>
                <a:ext cx="3960" cy="9360"/>
              </p14:xfrm>
            </p:contentPart>
          </mc:Choice>
          <mc:Fallback>
            <p:pic>
              <p:nvPicPr>
                <p:cNvPr id="35900" name="墨迹 35899">
                  <a:extLst>
                    <a:ext uri="{FF2B5EF4-FFF2-40B4-BE49-F238E27FC236}">
                      <a16:creationId xmlns:a16="http://schemas.microsoft.com/office/drawing/2014/main" id="{4FA5FAC5-5BD0-B118-F1CA-16CC871CB36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2885215" y="5157517"/>
                  <a:ext cx="216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3">
              <p14:nvContentPartPr>
                <p14:cNvPr id="35902" name="墨迹 35901">
                  <a:extLst>
                    <a:ext uri="{FF2B5EF4-FFF2-40B4-BE49-F238E27FC236}">
                      <a16:creationId xmlns:a16="http://schemas.microsoft.com/office/drawing/2014/main" id="{8AEA4517-1D54-5593-FE85-C12E7EAD875D}"/>
                    </a:ext>
                  </a:extLst>
                </p14:cNvPr>
                <p14:cNvContentPartPr/>
                <p14:nvPr/>
              </p14:nvContentPartPr>
              <p14:xfrm>
                <a:off x="3000055" y="4971037"/>
                <a:ext cx="21600" cy="297000"/>
              </p14:xfrm>
            </p:contentPart>
          </mc:Choice>
          <mc:Fallback>
            <p:pic>
              <p:nvPicPr>
                <p:cNvPr id="35902" name="墨迹 35901">
                  <a:extLst>
                    <a:ext uri="{FF2B5EF4-FFF2-40B4-BE49-F238E27FC236}">
                      <a16:creationId xmlns:a16="http://schemas.microsoft.com/office/drawing/2014/main" id="{8AEA4517-1D54-5593-FE85-C12E7EAD875D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2991415" y="4962397"/>
                  <a:ext cx="3924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5">
              <p14:nvContentPartPr>
                <p14:cNvPr id="35903" name="墨迹 35902">
                  <a:extLst>
                    <a:ext uri="{FF2B5EF4-FFF2-40B4-BE49-F238E27FC236}">
                      <a16:creationId xmlns:a16="http://schemas.microsoft.com/office/drawing/2014/main" id="{0B1653FE-4DBA-3FD5-36FD-D3F780286624}"/>
                    </a:ext>
                  </a:extLst>
                </p14:cNvPr>
                <p14:cNvContentPartPr/>
                <p14:nvPr/>
              </p14:nvContentPartPr>
              <p14:xfrm>
                <a:off x="3035695" y="5077957"/>
                <a:ext cx="81720" cy="360"/>
              </p14:xfrm>
            </p:contentPart>
          </mc:Choice>
          <mc:Fallback>
            <p:pic>
              <p:nvPicPr>
                <p:cNvPr id="35903" name="墨迹 35902">
                  <a:extLst>
                    <a:ext uri="{FF2B5EF4-FFF2-40B4-BE49-F238E27FC236}">
                      <a16:creationId xmlns:a16="http://schemas.microsoft.com/office/drawing/2014/main" id="{0B1653FE-4DBA-3FD5-36FD-D3F780286624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027055" y="5068957"/>
                  <a:ext cx="99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7">
              <p14:nvContentPartPr>
                <p14:cNvPr id="35904" name="墨迹 35903">
                  <a:extLst>
                    <a:ext uri="{FF2B5EF4-FFF2-40B4-BE49-F238E27FC236}">
                      <a16:creationId xmlns:a16="http://schemas.microsoft.com/office/drawing/2014/main" id="{FC73EFD0-2A35-DEE2-0755-9417075A8A23}"/>
                    </a:ext>
                  </a:extLst>
                </p14:cNvPr>
                <p14:cNvContentPartPr/>
                <p14:nvPr/>
              </p14:nvContentPartPr>
              <p14:xfrm>
                <a:off x="3097975" y="4971037"/>
                <a:ext cx="19080" cy="300960"/>
              </p14:xfrm>
            </p:contentPart>
          </mc:Choice>
          <mc:Fallback>
            <p:pic>
              <p:nvPicPr>
                <p:cNvPr id="35904" name="墨迹 35903">
                  <a:extLst>
                    <a:ext uri="{FF2B5EF4-FFF2-40B4-BE49-F238E27FC236}">
                      <a16:creationId xmlns:a16="http://schemas.microsoft.com/office/drawing/2014/main" id="{FC73EFD0-2A35-DEE2-0755-9417075A8A23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088975" y="4962397"/>
                  <a:ext cx="367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9">
              <p14:nvContentPartPr>
                <p14:cNvPr id="35905" name="墨迹 35904">
                  <a:extLst>
                    <a:ext uri="{FF2B5EF4-FFF2-40B4-BE49-F238E27FC236}">
                      <a16:creationId xmlns:a16="http://schemas.microsoft.com/office/drawing/2014/main" id="{D98B70FE-0DCA-B86B-88CD-327380C99621}"/>
                    </a:ext>
                  </a:extLst>
                </p14:cNvPr>
                <p14:cNvContentPartPr/>
                <p14:nvPr/>
              </p14:nvContentPartPr>
              <p14:xfrm>
                <a:off x="3169615" y="5015677"/>
                <a:ext cx="43920" cy="331560"/>
              </p14:xfrm>
            </p:contentPart>
          </mc:Choice>
          <mc:Fallback>
            <p:pic>
              <p:nvPicPr>
                <p:cNvPr id="35905" name="墨迹 35904">
                  <a:extLst>
                    <a:ext uri="{FF2B5EF4-FFF2-40B4-BE49-F238E27FC236}">
                      <a16:creationId xmlns:a16="http://schemas.microsoft.com/office/drawing/2014/main" id="{D98B70FE-0DCA-B86B-88CD-327380C99621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160975" y="5007037"/>
                  <a:ext cx="615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1">
              <p14:nvContentPartPr>
                <p14:cNvPr id="35906" name="墨迹 35905">
                  <a:extLst>
                    <a:ext uri="{FF2B5EF4-FFF2-40B4-BE49-F238E27FC236}">
                      <a16:creationId xmlns:a16="http://schemas.microsoft.com/office/drawing/2014/main" id="{C9DA6B12-442E-0258-BC28-2A6A355E8460}"/>
                    </a:ext>
                  </a:extLst>
                </p14:cNvPr>
                <p14:cNvContentPartPr/>
                <p14:nvPr/>
              </p14:nvContentPartPr>
              <p14:xfrm>
                <a:off x="3302095" y="5086597"/>
                <a:ext cx="72360" cy="201240"/>
              </p14:xfrm>
            </p:contentPart>
          </mc:Choice>
          <mc:Fallback>
            <p:pic>
              <p:nvPicPr>
                <p:cNvPr id="35906" name="墨迹 35905">
                  <a:extLst>
                    <a:ext uri="{FF2B5EF4-FFF2-40B4-BE49-F238E27FC236}">
                      <a16:creationId xmlns:a16="http://schemas.microsoft.com/office/drawing/2014/main" id="{C9DA6B12-442E-0258-BC28-2A6A355E8460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293455" y="5077597"/>
                  <a:ext cx="90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3">
              <p14:nvContentPartPr>
                <p14:cNvPr id="35907" name="墨迹 35906">
                  <a:extLst>
                    <a:ext uri="{FF2B5EF4-FFF2-40B4-BE49-F238E27FC236}">
                      <a16:creationId xmlns:a16="http://schemas.microsoft.com/office/drawing/2014/main" id="{A72BFDB4-07EB-45C9-71CC-B4DF13BDF7C5}"/>
                    </a:ext>
                  </a:extLst>
                </p14:cNvPr>
                <p14:cNvContentPartPr/>
                <p14:nvPr/>
              </p14:nvContentPartPr>
              <p14:xfrm>
                <a:off x="3452935" y="5211157"/>
                <a:ext cx="27360" cy="77040"/>
              </p14:xfrm>
            </p:contentPart>
          </mc:Choice>
          <mc:Fallback>
            <p:pic>
              <p:nvPicPr>
                <p:cNvPr id="35907" name="墨迹 35906">
                  <a:extLst>
                    <a:ext uri="{FF2B5EF4-FFF2-40B4-BE49-F238E27FC236}">
                      <a16:creationId xmlns:a16="http://schemas.microsoft.com/office/drawing/2014/main" id="{A72BFDB4-07EB-45C9-71CC-B4DF13BDF7C5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3443935" y="5202157"/>
                  <a:ext cx="4500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5">
              <p14:nvContentPartPr>
                <p14:cNvPr id="35908" name="墨迹 35907">
                  <a:extLst>
                    <a:ext uri="{FF2B5EF4-FFF2-40B4-BE49-F238E27FC236}">
                      <a16:creationId xmlns:a16="http://schemas.microsoft.com/office/drawing/2014/main" id="{43ECC01D-576E-0760-3D30-5D0DCF7EA617}"/>
                    </a:ext>
                  </a:extLst>
                </p14:cNvPr>
                <p14:cNvContentPartPr/>
                <p14:nvPr/>
              </p14:nvContentPartPr>
              <p14:xfrm>
                <a:off x="3539695" y="5104237"/>
                <a:ext cx="111960" cy="163080"/>
              </p14:xfrm>
            </p:contentPart>
          </mc:Choice>
          <mc:Fallback>
            <p:pic>
              <p:nvPicPr>
                <p:cNvPr id="35908" name="墨迹 35907">
                  <a:extLst>
                    <a:ext uri="{FF2B5EF4-FFF2-40B4-BE49-F238E27FC236}">
                      <a16:creationId xmlns:a16="http://schemas.microsoft.com/office/drawing/2014/main" id="{43ECC01D-576E-0760-3D30-5D0DCF7EA617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531055" y="5095597"/>
                  <a:ext cx="12960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7">
              <p14:nvContentPartPr>
                <p14:cNvPr id="35909" name="墨迹 35908">
                  <a:extLst>
                    <a:ext uri="{FF2B5EF4-FFF2-40B4-BE49-F238E27FC236}">
                      <a16:creationId xmlns:a16="http://schemas.microsoft.com/office/drawing/2014/main" id="{F4299F83-BD47-C185-4CD5-958D3A6684DC}"/>
                    </a:ext>
                  </a:extLst>
                </p14:cNvPr>
                <p14:cNvContentPartPr/>
                <p14:nvPr/>
              </p14:nvContentPartPr>
              <p14:xfrm>
                <a:off x="3691975" y="5015677"/>
                <a:ext cx="55440" cy="288000"/>
              </p14:xfrm>
            </p:contentPart>
          </mc:Choice>
          <mc:Fallback>
            <p:pic>
              <p:nvPicPr>
                <p:cNvPr id="35909" name="墨迹 35908">
                  <a:extLst>
                    <a:ext uri="{FF2B5EF4-FFF2-40B4-BE49-F238E27FC236}">
                      <a16:creationId xmlns:a16="http://schemas.microsoft.com/office/drawing/2014/main" id="{F4299F83-BD47-C185-4CD5-958D3A6684D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3682975" y="5007037"/>
                  <a:ext cx="73080" cy="30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13" name="组合 35912">
            <a:extLst>
              <a:ext uri="{FF2B5EF4-FFF2-40B4-BE49-F238E27FC236}">
                <a16:creationId xmlns:a16="http://schemas.microsoft.com/office/drawing/2014/main" id="{7C27B6A5-9815-5B0F-8B23-C2B3F2437293}"/>
              </a:ext>
            </a:extLst>
          </p:cNvPr>
          <p:cNvGrpSpPr/>
          <p:nvPr/>
        </p:nvGrpSpPr>
        <p:grpSpPr>
          <a:xfrm>
            <a:off x="3905815" y="5139517"/>
            <a:ext cx="116280" cy="100440"/>
            <a:chOff x="3905815" y="5139517"/>
            <a:chExt cx="116280" cy="100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9">
              <p14:nvContentPartPr>
                <p14:cNvPr id="35911" name="墨迹 35910">
                  <a:extLst>
                    <a:ext uri="{FF2B5EF4-FFF2-40B4-BE49-F238E27FC236}">
                      <a16:creationId xmlns:a16="http://schemas.microsoft.com/office/drawing/2014/main" id="{FC7D4F0C-C27F-1039-6413-70D87DED2A61}"/>
                    </a:ext>
                  </a:extLst>
                </p14:cNvPr>
                <p14:cNvContentPartPr/>
                <p14:nvPr/>
              </p14:nvContentPartPr>
              <p14:xfrm>
                <a:off x="3911215" y="5139517"/>
                <a:ext cx="109800" cy="9360"/>
              </p14:xfrm>
            </p:contentPart>
          </mc:Choice>
          <mc:Fallback>
            <p:pic>
              <p:nvPicPr>
                <p:cNvPr id="35911" name="墨迹 35910">
                  <a:extLst>
                    <a:ext uri="{FF2B5EF4-FFF2-40B4-BE49-F238E27FC236}">
                      <a16:creationId xmlns:a16="http://schemas.microsoft.com/office/drawing/2014/main" id="{FC7D4F0C-C27F-1039-6413-70D87DED2A61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3902215" y="5130517"/>
                  <a:ext cx="1274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1">
              <p14:nvContentPartPr>
                <p14:cNvPr id="35912" name="墨迹 35911">
                  <a:extLst>
                    <a:ext uri="{FF2B5EF4-FFF2-40B4-BE49-F238E27FC236}">
                      <a16:creationId xmlns:a16="http://schemas.microsoft.com/office/drawing/2014/main" id="{C0FEBED8-7ED0-62A3-B779-71BD9DD31F57}"/>
                    </a:ext>
                  </a:extLst>
                </p14:cNvPr>
                <p14:cNvContentPartPr/>
                <p14:nvPr/>
              </p14:nvContentPartPr>
              <p14:xfrm>
                <a:off x="3905815" y="5228797"/>
                <a:ext cx="116280" cy="11160"/>
              </p14:xfrm>
            </p:contentPart>
          </mc:Choice>
          <mc:Fallback>
            <p:pic>
              <p:nvPicPr>
                <p:cNvPr id="35912" name="墨迹 35911">
                  <a:extLst>
                    <a:ext uri="{FF2B5EF4-FFF2-40B4-BE49-F238E27FC236}">
                      <a16:creationId xmlns:a16="http://schemas.microsoft.com/office/drawing/2014/main" id="{C0FEBED8-7ED0-62A3-B779-71BD9DD31F57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897175" y="5219797"/>
                  <a:ext cx="133920" cy="2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31" name="组合 35930">
            <a:extLst>
              <a:ext uri="{FF2B5EF4-FFF2-40B4-BE49-F238E27FC236}">
                <a16:creationId xmlns:a16="http://schemas.microsoft.com/office/drawing/2014/main" id="{97C905BF-5BEA-C0A9-1061-7AD98027C46E}"/>
              </a:ext>
            </a:extLst>
          </p:cNvPr>
          <p:cNvGrpSpPr/>
          <p:nvPr/>
        </p:nvGrpSpPr>
        <p:grpSpPr>
          <a:xfrm>
            <a:off x="4154575" y="4944397"/>
            <a:ext cx="1558800" cy="427320"/>
            <a:chOff x="4154575" y="4944397"/>
            <a:chExt cx="1558800" cy="4273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3">
              <p14:nvContentPartPr>
                <p14:cNvPr id="35914" name="墨迹 35913">
                  <a:extLst>
                    <a:ext uri="{FF2B5EF4-FFF2-40B4-BE49-F238E27FC236}">
                      <a16:creationId xmlns:a16="http://schemas.microsoft.com/office/drawing/2014/main" id="{27595865-45E4-1FB0-0E8B-8FD82AD22EFB}"/>
                    </a:ext>
                  </a:extLst>
                </p14:cNvPr>
                <p14:cNvContentPartPr/>
                <p14:nvPr/>
              </p14:nvContentPartPr>
              <p14:xfrm>
                <a:off x="4154575" y="5001637"/>
                <a:ext cx="74160" cy="292320"/>
              </p14:xfrm>
            </p:contentPart>
          </mc:Choice>
          <mc:Fallback>
            <p:pic>
              <p:nvPicPr>
                <p:cNvPr id="35914" name="墨迹 35913">
                  <a:extLst>
                    <a:ext uri="{FF2B5EF4-FFF2-40B4-BE49-F238E27FC236}">
                      <a16:creationId xmlns:a16="http://schemas.microsoft.com/office/drawing/2014/main" id="{27595865-45E4-1FB0-0E8B-8FD82AD22EFB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4145575" y="4992997"/>
                  <a:ext cx="91800" cy="3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5">
              <p14:nvContentPartPr>
                <p14:cNvPr id="35915" name="墨迹 35914">
                  <a:extLst>
                    <a:ext uri="{FF2B5EF4-FFF2-40B4-BE49-F238E27FC236}">
                      <a16:creationId xmlns:a16="http://schemas.microsoft.com/office/drawing/2014/main" id="{9F7BB69D-D14C-3021-719B-37AB6A92A15F}"/>
                    </a:ext>
                  </a:extLst>
                </p14:cNvPr>
                <p14:cNvContentPartPr/>
                <p14:nvPr/>
              </p14:nvContentPartPr>
              <p14:xfrm>
                <a:off x="4323055" y="5050957"/>
                <a:ext cx="18000" cy="184320"/>
              </p14:xfrm>
            </p:contentPart>
          </mc:Choice>
          <mc:Fallback>
            <p:pic>
              <p:nvPicPr>
                <p:cNvPr id="35915" name="墨迹 35914">
                  <a:extLst>
                    <a:ext uri="{FF2B5EF4-FFF2-40B4-BE49-F238E27FC236}">
                      <a16:creationId xmlns:a16="http://schemas.microsoft.com/office/drawing/2014/main" id="{9F7BB69D-D14C-3021-719B-37AB6A92A15F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4314055" y="5041957"/>
                  <a:ext cx="35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7">
              <p14:nvContentPartPr>
                <p14:cNvPr id="35916" name="墨迹 35915">
                  <a:extLst>
                    <a:ext uri="{FF2B5EF4-FFF2-40B4-BE49-F238E27FC236}">
                      <a16:creationId xmlns:a16="http://schemas.microsoft.com/office/drawing/2014/main" id="{1CB81DF1-9B6C-1B7D-DDAF-1659FEFF5625}"/>
                    </a:ext>
                  </a:extLst>
                </p14:cNvPr>
                <p14:cNvContentPartPr/>
                <p14:nvPr/>
              </p14:nvContentPartPr>
              <p14:xfrm>
                <a:off x="4393975" y="5095597"/>
                <a:ext cx="96480" cy="120240"/>
              </p14:xfrm>
            </p:contentPart>
          </mc:Choice>
          <mc:Fallback>
            <p:pic>
              <p:nvPicPr>
                <p:cNvPr id="35916" name="墨迹 35915">
                  <a:extLst>
                    <a:ext uri="{FF2B5EF4-FFF2-40B4-BE49-F238E27FC236}">
                      <a16:creationId xmlns:a16="http://schemas.microsoft.com/office/drawing/2014/main" id="{1CB81DF1-9B6C-1B7D-DDAF-1659FEFF5625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4385335" y="5086597"/>
                  <a:ext cx="114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9">
              <p14:nvContentPartPr>
                <p14:cNvPr id="35917" name="墨迹 35916">
                  <a:extLst>
                    <a:ext uri="{FF2B5EF4-FFF2-40B4-BE49-F238E27FC236}">
                      <a16:creationId xmlns:a16="http://schemas.microsoft.com/office/drawing/2014/main" id="{FA0D88FA-BBFC-4B6A-A140-AA27446A7728}"/>
                    </a:ext>
                  </a:extLst>
                </p14:cNvPr>
                <p14:cNvContentPartPr/>
                <p14:nvPr/>
              </p14:nvContentPartPr>
              <p14:xfrm>
                <a:off x="4568575" y="5166517"/>
                <a:ext cx="36720" cy="97200"/>
              </p14:xfrm>
            </p:contentPart>
          </mc:Choice>
          <mc:Fallback>
            <p:pic>
              <p:nvPicPr>
                <p:cNvPr id="35917" name="墨迹 35916">
                  <a:extLst>
                    <a:ext uri="{FF2B5EF4-FFF2-40B4-BE49-F238E27FC236}">
                      <a16:creationId xmlns:a16="http://schemas.microsoft.com/office/drawing/2014/main" id="{FA0D88FA-BBFC-4B6A-A140-AA27446A7728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4559935" y="5157517"/>
                  <a:ext cx="543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1">
              <p14:nvContentPartPr>
                <p14:cNvPr id="35918" name="墨迹 35917">
                  <a:extLst>
                    <a:ext uri="{FF2B5EF4-FFF2-40B4-BE49-F238E27FC236}">
                      <a16:creationId xmlns:a16="http://schemas.microsoft.com/office/drawing/2014/main" id="{6E27F6A3-900E-E289-5422-B87D6DE6D2AC}"/>
                    </a:ext>
                  </a:extLst>
                </p14:cNvPr>
                <p14:cNvContentPartPr/>
                <p14:nvPr/>
              </p14:nvContentPartPr>
              <p14:xfrm>
                <a:off x="4642735" y="5024317"/>
                <a:ext cx="135000" cy="195480"/>
              </p14:xfrm>
            </p:contentPart>
          </mc:Choice>
          <mc:Fallback>
            <p:pic>
              <p:nvPicPr>
                <p:cNvPr id="35918" name="墨迹 35917">
                  <a:extLst>
                    <a:ext uri="{FF2B5EF4-FFF2-40B4-BE49-F238E27FC236}">
                      <a16:creationId xmlns:a16="http://schemas.microsoft.com/office/drawing/2014/main" id="{6E27F6A3-900E-E289-5422-B87D6DE6D2AC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4633735" y="5015677"/>
                  <a:ext cx="1526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3">
              <p14:nvContentPartPr>
                <p14:cNvPr id="35919" name="墨迹 35918">
                  <a:extLst>
                    <a:ext uri="{FF2B5EF4-FFF2-40B4-BE49-F238E27FC236}">
                      <a16:creationId xmlns:a16="http://schemas.microsoft.com/office/drawing/2014/main" id="{2D945281-FB7C-1FD1-ED15-3A6D5BA9A7A7}"/>
                    </a:ext>
                  </a:extLst>
                </p14:cNvPr>
                <p14:cNvContentPartPr/>
                <p14:nvPr/>
              </p14:nvContentPartPr>
              <p14:xfrm>
                <a:off x="4791775" y="4962397"/>
                <a:ext cx="90360" cy="322560"/>
              </p14:xfrm>
            </p:contentPart>
          </mc:Choice>
          <mc:Fallback>
            <p:pic>
              <p:nvPicPr>
                <p:cNvPr id="35919" name="墨迹 35918">
                  <a:extLst>
                    <a:ext uri="{FF2B5EF4-FFF2-40B4-BE49-F238E27FC236}">
                      <a16:creationId xmlns:a16="http://schemas.microsoft.com/office/drawing/2014/main" id="{2D945281-FB7C-1FD1-ED15-3A6D5BA9A7A7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4783135" y="4953397"/>
                  <a:ext cx="10800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5">
              <p14:nvContentPartPr>
                <p14:cNvPr id="35921" name="墨迹 35920">
                  <a:extLst>
                    <a:ext uri="{FF2B5EF4-FFF2-40B4-BE49-F238E27FC236}">
                      <a16:creationId xmlns:a16="http://schemas.microsoft.com/office/drawing/2014/main" id="{6FC3000E-5204-B9B8-384E-3436D794C92F}"/>
                    </a:ext>
                  </a:extLst>
                </p14:cNvPr>
                <p14:cNvContentPartPr/>
                <p14:nvPr/>
              </p14:nvContentPartPr>
              <p14:xfrm>
                <a:off x="4996255" y="5130877"/>
                <a:ext cx="110160" cy="360"/>
              </p14:xfrm>
            </p:contentPart>
          </mc:Choice>
          <mc:Fallback>
            <p:pic>
              <p:nvPicPr>
                <p:cNvPr id="35921" name="墨迹 35920">
                  <a:extLst>
                    <a:ext uri="{FF2B5EF4-FFF2-40B4-BE49-F238E27FC236}">
                      <a16:creationId xmlns:a16="http://schemas.microsoft.com/office/drawing/2014/main" id="{6FC3000E-5204-B9B8-384E-3436D794C92F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987255" y="5121877"/>
                  <a:ext cx="127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7">
              <p14:nvContentPartPr>
                <p14:cNvPr id="35923" name="墨迹 35922">
                  <a:extLst>
                    <a:ext uri="{FF2B5EF4-FFF2-40B4-BE49-F238E27FC236}">
                      <a16:creationId xmlns:a16="http://schemas.microsoft.com/office/drawing/2014/main" id="{3E1E794E-859F-6248-67B7-907B5919CFE0}"/>
                    </a:ext>
                  </a:extLst>
                </p14:cNvPr>
                <p14:cNvContentPartPr/>
                <p14:nvPr/>
              </p14:nvContentPartPr>
              <p14:xfrm>
                <a:off x="4990495" y="4944397"/>
                <a:ext cx="7560" cy="291600"/>
              </p14:xfrm>
            </p:contentPart>
          </mc:Choice>
          <mc:Fallback>
            <p:pic>
              <p:nvPicPr>
                <p:cNvPr id="35923" name="墨迹 35922">
                  <a:extLst>
                    <a:ext uri="{FF2B5EF4-FFF2-40B4-BE49-F238E27FC236}">
                      <a16:creationId xmlns:a16="http://schemas.microsoft.com/office/drawing/2014/main" id="{3E1E794E-859F-6248-67B7-907B5919CFE0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981495" y="4935757"/>
                  <a:ext cx="2520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9">
              <p14:nvContentPartPr>
                <p14:cNvPr id="35924" name="墨迹 35923">
                  <a:extLst>
                    <a:ext uri="{FF2B5EF4-FFF2-40B4-BE49-F238E27FC236}">
                      <a16:creationId xmlns:a16="http://schemas.microsoft.com/office/drawing/2014/main" id="{D111C9EB-B147-6699-DCF9-C565406D4ED0}"/>
                    </a:ext>
                  </a:extLst>
                </p14:cNvPr>
                <p14:cNvContentPartPr/>
                <p14:nvPr/>
              </p14:nvContentPartPr>
              <p14:xfrm>
                <a:off x="4997695" y="5120797"/>
                <a:ext cx="97920" cy="28080"/>
              </p14:xfrm>
            </p:contentPart>
          </mc:Choice>
          <mc:Fallback>
            <p:pic>
              <p:nvPicPr>
                <p:cNvPr id="35924" name="墨迹 35923">
                  <a:extLst>
                    <a:ext uri="{FF2B5EF4-FFF2-40B4-BE49-F238E27FC236}">
                      <a16:creationId xmlns:a16="http://schemas.microsoft.com/office/drawing/2014/main" id="{D111C9EB-B147-6699-DCF9-C565406D4ED0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988695" y="5112157"/>
                  <a:ext cx="115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1">
              <p14:nvContentPartPr>
                <p14:cNvPr id="35925" name="墨迹 35924">
                  <a:extLst>
                    <a:ext uri="{FF2B5EF4-FFF2-40B4-BE49-F238E27FC236}">
                      <a16:creationId xmlns:a16="http://schemas.microsoft.com/office/drawing/2014/main" id="{4C51C22A-9169-89F3-6522-2760B48BD892}"/>
                    </a:ext>
                  </a:extLst>
                </p14:cNvPr>
                <p14:cNvContentPartPr/>
                <p14:nvPr/>
              </p14:nvContentPartPr>
              <p14:xfrm>
                <a:off x="5113255" y="4980037"/>
                <a:ext cx="360" cy="329400"/>
              </p14:xfrm>
            </p:contentPart>
          </mc:Choice>
          <mc:Fallback>
            <p:pic>
              <p:nvPicPr>
                <p:cNvPr id="35925" name="墨迹 35924">
                  <a:extLst>
                    <a:ext uri="{FF2B5EF4-FFF2-40B4-BE49-F238E27FC236}">
                      <a16:creationId xmlns:a16="http://schemas.microsoft.com/office/drawing/2014/main" id="{4C51C22A-9169-89F3-6522-2760B48BD892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104255" y="4971397"/>
                  <a:ext cx="1800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3">
              <p14:nvContentPartPr>
                <p14:cNvPr id="35926" name="墨迹 35925">
                  <a:extLst>
                    <a:ext uri="{FF2B5EF4-FFF2-40B4-BE49-F238E27FC236}">
                      <a16:creationId xmlns:a16="http://schemas.microsoft.com/office/drawing/2014/main" id="{1A2F1194-C64B-3461-142B-8CBE3B264281}"/>
                    </a:ext>
                  </a:extLst>
                </p14:cNvPr>
                <p14:cNvContentPartPr/>
                <p14:nvPr/>
              </p14:nvContentPartPr>
              <p14:xfrm>
                <a:off x="5194975" y="4984717"/>
                <a:ext cx="78480" cy="325440"/>
              </p14:xfrm>
            </p:contentPart>
          </mc:Choice>
          <mc:Fallback>
            <p:pic>
              <p:nvPicPr>
                <p:cNvPr id="35926" name="墨迹 35925">
                  <a:extLst>
                    <a:ext uri="{FF2B5EF4-FFF2-40B4-BE49-F238E27FC236}">
                      <a16:creationId xmlns:a16="http://schemas.microsoft.com/office/drawing/2014/main" id="{1A2F1194-C64B-3461-142B-8CBE3B264281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185975" y="4976077"/>
                  <a:ext cx="9612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5">
              <p14:nvContentPartPr>
                <p14:cNvPr id="35927" name="墨迹 35926">
                  <a:extLst>
                    <a:ext uri="{FF2B5EF4-FFF2-40B4-BE49-F238E27FC236}">
                      <a16:creationId xmlns:a16="http://schemas.microsoft.com/office/drawing/2014/main" id="{D0136F7B-B392-E5FA-7F08-DF5DF36AF1F1}"/>
                    </a:ext>
                  </a:extLst>
                </p14:cNvPr>
                <p14:cNvContentPartPr/>
                <p14:nvPr/>
              </p14:nvContentPartPr>
              <p14:xfrm>
                <a:off x="5335015" y="5077957"/>
                <a:ext cx="48600" cy="182520"/>
              </p14:xfrm>
            </p:contentPart>
          </mc:Choice>
          <mc:Fallback>
            <p:pic>
              <p:nvPicPr>
                <p:cNvPr id="35927" name="墨迹 35926">
                  <a:extLst>
                    <a:ext uri="{FF2B5EF4-FFF2-40B4-BE49-F238E27FC236}">
                      <a16:creationId xmlns:a16="http://schemas.microsoft.com/office/drawing/2014/main" id="{D0136F7B-B392-E5FA-7F08-DF5DF36AF1F1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326015" y="5068957"/>
                  <a:ext cx="6624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7">
              <p14:nvContentPartPr>
                <p14:cNvPr id="35928" name="墨迹 35927">
                  <a:extLst>
                    <a:ext uri="{FF2B5EF4-FFF2-40B4-BE49-F238E27FC236}">
                      <a16:creationId xmlns:a16="http://schemas.microsoft.com/office/drawing/2014/main" id="{AFFAC274-A6F4-F703-9D6B-50AC5768F42E}"/>
                    </a:ext>
                  </a:extLst>
                </p14:cNvPr>
                <p14:cNvContentPartPr/>
                <p14:nvPr/>
              </p14:nvContentPartPr>
              <p14:xfrm>
                <a:off x="5440135" y="5211157"/>
                <a:ext cx="28800" cy="66600"/>
              </p14:xfrm>
            </p:contentPart>
          </mc:Choice>
          <mc:Fallback>
            <p:pic>
              <p:nvPicPr>
                <p:cNvPr id="35928" name="墨迹 35927">
                  <a:extLst>
                    <a:ext uri="{FF2B5EF4-FFF2-40B4-BE49-F238E27FC236}">
                      <a16:creationId xmlns:a16="http://schemas.microsoft.com/office/drawing/2014/main" id="{AFFAC274-A6F4-F703-9D6B-50AC5768F42E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431135" y="5202157"/>
                  <a:ext cx="464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9">
              <p14:nvContentPartPr>
                <p14:cNvPr id="35929" name="墨迹 35928">
                  <a:extLst>
                    <a:ext uri="{FF2B5EF4-FFF2-40B4-BE49-F238E27FC236}">
                      <a16:creationId xmlns:a16="http://schemas.microsoft.com/office/drawing/2014/main" id="{E2D7C407-A73C-1F58-5457-A5B29B167F13}"/>
                    </a:ext>
                  </a:extLst>
                </p14:cNvPr>
                <p14:cNvContentPartPr/>
                <p14:nvPr/>
              </p14:nvContentPartPr>
              <p14:xfrm>
                <a:off x="5511775" y="5086597"/>
                <a:ext cx="129600" cy="236880"/>
              </p14:xfrm>
            </p:contentPart>
          </mc:Choice>
          <mc:Fallback>
            <p:pic>
              <p:nvPicPr>
                <p:cNvPr id="35929" name="墨迹 35928">
                  <a:extLst>
                    <a:ext uri="{FF2B5EF4-FFF2-40B4-BE49-F238E27FC236}">
                      <a16:creationId xmlns:a16="http://schemas.microsoft.com/office/drawing/2014/main" id="{E2D7C407-A73C-1F58-5457-A5B29B167F13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502775" y="5077597"/>
                  <a:ext cx="14724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1">
              <p14:nvContentPartPr>
                <p14:cNvPr id="35930" name="墨迹 35929">
                  <a:extLst>
                    <a:ext uri="{FF2B5EF4-FFF2-40B4-BE49-F238E27FC236}">
                      <a16:creationId xmlns:a16="http://schemas.microsoft.com/office/drawing/2014/main" id="{4FFD4391-1AD1-CD7C-A072-FB07ACF6DFA6}"/>
                    </a:ext>
                  </a:extLst>
                </p14:cNvPr>
                <p14:cNvContentPartPr/>
                <p14:nvPr/>
              </p14:nvContentPartPr>
              <p14:xfrm>
                <a:off x="5669455" y="5059957"/>
                <a:ext cx="43920" cy="311760"/>
              </p14:xfrm>
            </p:contentPart>
          </mc:Choice>
          <mc:Fallback>
            <p:pic>
              <p:nvPicPr>
                <p:cNvPr id="35930" name="墨迹 35929">
                  <a:extLst>
                    <a:ext uri="{FF2B5EF4-FFF2-40B4-BE49-F238E27FC236}">
                      <a16:creationId xmlns:a16="http://schemas.microsoft.com/office/drawing/2014/main" id="{4FFD4391-1AD1-CD7C-A072-FB07ACF6DFA6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660455" y="5051317"/>
                  <a:ext cx="61560" cy="32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53" name="组合 35952">
            <a:extLst>
              <a:ext uri="{FF2B5EF4-FFF2-40B4-BE49-F238E27FC236}">
                <a16:creationId xmlns:a16="http://schemas.microsoft.com/office/drawing/2014/main" id="{E0901688-01FF-5F8C-BC3A-6A1F6961EBE2}"/>
              </a:ext>
            </a:extLst>
          </p:cNvPr>
          <p:cNvGrpSpPr/>
          <p:nvPr/>
        </p:nvGrpSpPr>
        <p:grpSpPr>
          <a:xfrm>
            <a:off x="5910295" y="4929997"/>
            <a:ext cx="1929960" cy="383040"/>
            <a:chOff x="5910295" y="4929997"/>
            <a:chExt cx="1929960" cy="383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3">
              <p14:nvContentPartPr>
                <p14:cNvPr id="35932" name="墨迹 35931">
                  <a:extLst>
                    <a:ext uri="{FF2B5EF4-FFF2-40B4-BE49-F238E27FC236}">
                      <a16:creationId xmlns:a16="http://schemas.microsoft.com/office/drawing/2014/main" id="{8B5B74EC-35CB-D27B-9C49-82DE064B76F5}"/>
                    </a:ext>
                  </a:extLst>
                </p14:cNvPr>
                <p14:cNvContentPartPr/>
                <p14:nvPr/>
              </p14:nvContentPartPr>
              <p14:xfrm>
                <a:off x="5910295" y="5157517"/>
                <a:ext cx="153720" cy="360"/>
              </p14:xfrm>
            </p:contentPart>
          </mc:Choice>
          <mc:Fallback>
            <p:pic>
              <p:nvPicPr>
                <p:cNvPr id="35932" name="墨迹 35931">
                  <a:extLst>
                    <a:ext uri="{FF2B5EF4-FFF2-40B4-BE49-F238E27FC236}">
                      <a16:creationId xmlns:a16="http://schemas.microsoft.com/office/drawing/2014/main" id="{8B5B74EC-35CB-D27B-9C49-82DE064B76F5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901295" y="5148877"/>
                  <a:ext cx="171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5">
              <p14:nvContentPartPr>
                <p14:cNvPr id="35933" name="墨迹 35932">
                  <a:extLst>
                    <a:ext uri="{FF2B5EF4-FFF2-40B4-BE49-F238E27FC236}">
                      <a16:creationId xmlns:a16="http://schemas.microsoft.com/office/drawing/2014/main" id="{45E75936-C830-3B9C-3549-959A06E795D7}"/>
                    </a:ext>
                  </a:extLst>
                </p14:cNvPr>
                <p14:cNvContentPartPr/>
                <p14:nvPr/>
              </p14:nvContentPartPr>
              <p14:xfrm>
                <a:off x="5956735" y="5024317"/>
                <a:ext cx="32760" cy="232920"/>
              </p14:xfrm>
            </p:contentPart>
          </mc:Choice>
          <mc:Fallback>
            <p:pic>
              <p:nvPicPr>
                <p:cNvPr id="35933" name="墨迹 35932">
                  <a:extLst>
                    <a:ext uri="{FF2B5EF4-FFF2-40B4-BE49-F238E27FC236}">
                      <a16:creationId xmlns:a16="http://schemas.microsoft.com/office/drawing/2014/main" id="{45E75936-C830-3B9C-3549-959A06E795D7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947735" y="5015677"/>
                  <a:ext cx="5040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7">
              <p14:nvContentPartPr>
                <p14:cNvPr id="35935" name="墨迹 35934">
                  <a:extLst>
                    <a:ext uri="{FF2B5EF4-FFF2-40B4-BE49-F238E27FC236}">
                      <a16:creationId xmlns:a16="http://schemas.microsoft.com/office/drawing/2014/main" id="{4C114210-2F14-DA5B-84B3-D4C64238D891}"/>
                    </a:ext>
                  </a:extLst>
                </p14:cNvPr>
                <p14:cNvContentPartPr/>
                <p14:nvPr/>
              </p14:nvContentPartPr>
              <p14:xfrm>
                <a:off x="6169135" y="4998037"/>
                <a:ext cx="9360" cy="271440"/>
              </p14:xfrm>
            </p:contentPart>
          </mc:Choice>
          <mc:Fallback>
            <p:pic>
              <p:nvPicPr>
                <p:cNvPr id="35935" name="墨迹 35934">
                  <a:extLst>
                    <a:ext uri="{FF2B5EF4-FFF2-40B4-BE49-F238E27FC236}">
                      <a16:creationId xmlns:a16="http://schemas.microsoft.com/office/drawing/2014/main" id="{4C114210-2F14-DA5B-84B3-D4C64238D891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6160495" y="4989037"/>
                  <a:ext cx="270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9">
              <p14:nvContentPartPr>
                <p14:cNvPr id="35936" name="墨迹 35935">
                  <a:extLst>
                    <a:ext uri="{FF2B5EF4-FFF2-40B4-BE49-F238E27FC236}">
                      <a16:creationId xmlns:a16="http://schemas.microsoft.com/office/drawing/2014/main" id="{64C1817B-2B29-3F41-3B44-C845EB8C881D}"/>
                    </a:ext>
                  </a:extLst>
                </p14:cNvPr>
                <p14:cNvContentPartPr/>
                <p14:nvPr/>
              </p14:nvContentPartPr>
              <p14:xfrm>
                <a:off x="6134215" y="4944037"/>
                <a:ext cx="144000" cy="251280"/>
              </p14:xfrm>
            </p:contentPart>
          </mc:Choice>
          <mc:Fallback>
            <p:pic>
              <p:nvPicPr>
                <p:cNvPr id="35936" name="墨迹 35935">
                  <a:extLst>
                    <a:ext uri="{FF2B5EF4-FFF2-40B4-BE49-F238E27FC236}">
                      <a16:creationId xmlns:a16="http://schemas.microsoft.com/office/drawing/2014/main" id="{64C1817B-2B29-3F41-3B44-C845EB8C881D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6125215" y="4935397"/>
                  <a:ext cx="16164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1">
              <p14:nvContentPartPr>
                <p14:cNvPr id="35938" name="墨迹 35937">
                  <a:extLst>
                    <a:ext uri="{FF2B5EF4-FFF2-40B4-BE49-F238E27FC236}">
                      <a16:creationId xmlns:a16="http://schemas.microsoft.com/office/drawing/2014/main" id="{29BE45EA-4E6B-3044-DE6E-592F5B24D1CB}"/>
                    </a:ext>
                  </a:extLst>
                </p14:cNvPr>
                <p14:cNvContentPartPr/>
                <p14:nvPr/>
              </p14:nvContentPartPr>
              <p14:xfrm>
                <a:off x="6363175" y="5033317"/>
                <a:ext cx="64440" cy="207720"/>
              </p14:xfrm>
            </p:contentPart>
          </mc:Choice>
          <mc:Fallback>
            <p:pic>
              <p:nvPicPr>
                <p:cNvPr id="35938" name="墨迹 35937">
                  <a:extLst>
                    <a:ext uri="{FF2B5EF4-FFF2-40B4-BE49-F238E27FC236}">
                      <a16:creationId xmlns:a16="http://schemas.microsoft.com/office/drawing/2014/main" id="{29BE45EA-4E6B-3044-DE6E-592F5B24D1C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6354175" y="5024317"/>
                  <a:ext cx="8208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3">
              <p14:nvContentPartPr>
                <p14:cNvPr id="35939" name="墨迹 35938">
                  <a:extLst>
                    <a:ext uri="{FF2B5EF4-FFF2-40B4-BE49-F238E27FC236}">
                      <a16:creationId xmlns:a16="http://schemas.microsoft.com/office/drawing/2014/main" id="{2DE261E5-27DC-DF4F-AB79-3EDBCBDE6490}"/>
                    </a:ext>
                  </a:extLst>
                </p14:cNvPr>
                <p14:cNvContentPartPr/>
                <p14:nvPr/>
              </p14:nvContentPartPr>
              <p14:xfrm>
                <a:off x="6446335" y="5059957"/>
                <a:ext cx="137880" cy="196920"/>
              </p14:xfrm>
            </p:contentPart>
          </mc:Choice>
          <mc:Fallback>
            <p:pic>
              <p:nvPicPr>
                <p:cNvPr id="35939" name="墨迹 35938">
                  <a:extLst>
                    <a:ext uri="{FF2B5EF4-FFF2-40B4-BE49-F238E27FC236}">
                      <a16:creationId xmlns:a16="http://schemas.microsoft.com/office/drawing/2014/main" id="{2DE261E5-27DC-DF4F-AB79-3EDBCBDE6490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6437695" y="5051317"/>
                  <a:ext cx="15552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5">
              <p14:nvContentPartPr>
                <p14:cNvPr id="35940" name="墨迹 35939">
                  <a:extLst>
                    <a:ext uri="{FF2B5EF4-FFF2-40B4-BE49-F238E27FC236}">
                      <a16:creationId xmlns:a16="http://schemas.microsoft.com/office/drawing/2014/main" id="{83305903-60C5-62AA-AD37-E4076E37DEE2}"/>
                    </a:ext>
                  </a:extLst>
                </p14:cNvPr>
                <p14:cNvContentPartPr/>
                <p14:nvPr/>
              </p14:nvContentPartPr>
              <p14:xfrm>
                <a:off x="6614455" y="5184157"/>
                <a:ext cx="25920" cy="76680"/>
              </p14:xfrm>
            </p:contentPart>
          </mc:Choice>
          <mc:Fallback>
            <p:pic>
              <p:nvPicPr>
                <p:cNvPr id="35940" name="墨迹 35939">
                  <a:extLst>
                    <a:ext uri="{FF2B5EF4-FFF2-40B4-BE49-F238E27FC236}">
                      <a16:creationId xmlns:a16="http://schemas.microsoft.com/office/drawing/2014/main" id="{83305903-60C5-62AA-AD37-E4076E37DEE2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605815" y="5175157"/>
                  <a:ext cx="4356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7">
              <p14:nvContentPartPr>
                <p14:cNvPr id="35941" name="墨迹 35940">
                  <a:extLst>
                    <a:ext uri="{FF2B5EF4-FFF2-40B4-BE49-F238E27FC236}">
                      <a16:creationId xmlns:a16="http://schemas.microsoft.com/office/drawing/2014/main" id="{62742EC2-606C-9BE6-645B-128C0707949B}"/>
                    </a:ext>
                  </a:extLst>
                </p14:cNvPr>
                <p14:cNvContentPartPr/>
                <p14:nvPr/>
              </p14:nvContentPartPr>
              <p14:xfrm>
                <a:off x="6710575" y="5098117"/>
                <a:ext cx="136080" cy="126000"/>
              </p14:xfrm>
            </p:contentPart>
          </mc:Choice>
          <mc:Fallback>
            <p:pic>
              <p:nvPicPr>
                <p:cNvPr id="35941" name="墨迹 35940">
                  <a:extLst>
                    <a:ext uri="{FF2B5EF4-FFF2-40B4-BE49-F238E27FC236}">
                      <a16:creationId xmlns:a16="http://schemas.microsoft.com/office/drawing/2014/main" id="{62742EC2-606C-9BE6-645B-128C0707949B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701935" y="5089117"/>
                  <a:ext cx="15372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9">
              <p14:nvContentPartPr>
                <p14:cNvPr id="35942" name="墨迹 35941">
                  <a:extLst>
                    <a:ext uri="{FF2B5EF4-FFF2-40B4-BE49-F238E27FC236}">
                      <a16:creationId xmlns:a16="http://schemas.microsoft.com/office/drawing/2014/main" id="{92EA4ADE-2D10-F6BF-3DCB-163D81B0BA6A}"/>
                    </a:ext>
                  </a:extLst>
                </p14:cNvPr>
                <p14:cNvContentPartPr/>
                <p14:nvPr/>
              </p14:nvContentPartPr>
              <p14:xfrm>
                <a:off x="6866455" y="4971037"/>
                <a:ext cx="59400" cy="266760"/>
              </p14:xfrm>
            </p:contentPart>
          </mc:Choice>
          <mc:Fallback>
            <p:pic>
              <p:nvPicPr>
                <p:cNvPr id="35942" name="墨迹 35941">
                  <a:extLst>
                    <a:ext uri="{FF2B5EF4-FFF2-40B4-BE49-F238E27FC236}">
                      <a16:creationId xmlns:a16="http://schemas.microsoft.com/office/drawing/2014/main" id="{92EA4ADE-2D10-F6BF-3DCB-163D81B0BA6A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6857455" y="4962397"/>
                  <a:ext cx="770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1">
              <p14:nvContentPartPr>
                <p14:cNvPr id="35943" name="墨迹 35942">
                  <a:extLst>
                    <a:ext uri="{FF2B5EF4-FFF2-40B4-BE49-F238E27FC236}">
                      <a16:creationId xmlns:a16="http://schemas.microsoft.com/office/drawing/2014/main" id="{F891468C-BD20-4D10-C525-D8C71A38B359}"/>
                    </a:ext>
                  </a:extLst>
                </p14:cNvPr>
                <p14:cNvContentPartPr/>
                <p14:nvPr/>
              </p14:nvContentPartPr>
              <p14:xfrm>
                <a:off x="7030615" y="5095597"/>
                <a:ext cx="1800" cy="360"/>
              </p14:xfrm>
            </p:contentPart>
          </mc:Choice>
          <mc:Fallback>
            <p:pic>
              <p:nvPicPr>
                <p:cNvPr id="35943" name="墨迹 35942">
                  <a:extLst>
                    <a:ext uri="{FF2B5EF4-FFF2-40B4-BE49-F238E27FC236}">
                      <a16:creationId xmlns:a16="http://schemas.microsoft.com/office/drawing/2014/main" id="{F891468C-BD20-4D10-C525-D8C71A38B359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021975" y="508659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35945" name="墨迹 35944">
                  <a:extLst>
                    <a:ext uri="{FF2B5EF4-FFF2-40B4-BE49-F238E27FC236}">
                      <a16:creationId xmlns:a16="http://schemas.microsoft.com/office/drawing/2014/main" id="{4458CFD8-2434-41C4-6C09-B767017CEC1D}"/>
                    </a:ext>
                  </a:extLst>
                </p14:cNvPr>
                <p14:cNvContentPartPr/>
                <p14:nvPr/>
              </p14:nvContentPartPr>
              <p14:xfrm>
                <a:off x="7119535" y="4929997"/>
                <a:ext cx="9000" cy="371880"/>
              </p14:xfrm>
            </p:contentPart>
          </mc:Choice>
          <mc:Fallback>
            <p:pic>
              <p:nvPicPr>
                <p:cNvPr id="35945" name="墨迹 35944">
                  <a:extLst>
                    <a:ext uri="{FF2B5EF4-FFF2-40B4-BE49-F238E27FC236}">
                      <a16:creationId xmlns:a16="http://schemas.microsoft.com/office/drawing/2014/main" id="{4458CFD8-2434-41C4-6C09-B767017CEC1D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110895" y="4921357"/>
                  <a:ext cx="2664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35946" name="墨迹 35945">
                  <a:extLst>
                    <a:ext uri="{FF2B5EF4-FFF2-40B4-BE49-F238E27FC236}">
                      <a16:creationId xmlns:a16="http://schemas.microsoft.com/office/drawing/2014/main" id="{A08B2434-EDAD-0E60-DBD6-80E9FC9BC570}"/>
                    </a:ext>
                  </a:extLst>
                </p14:cNvPr>
                <p14:cNvContentPartPr/>
                <p14:nvPr/>
              </p14:nvContentPartPr>
              <p14:xfrm>
                <a:off x="7146175" y="5112877"/>
                <a:ext cx="104400" cy="9360"/>
              </p14:xfrm>
            </p:contentPart>
          </mc:Choice>
          <mc:Fallback>
            <p:pic>
              <p:nvPicPr>
                <p:cNvPr id="35946" name="墨迹 35945">
                  <a:extLst>
                    <a:ext uri="{FF2B5EF4-FFF2-40B4-BE49-F238E27FC236}">
                      <a16:creationId xmlns:a16="http://schemas.microsoft.com/office/drawing/2014/main" id="{A08B2434-EDAD-0E60-DBD6-80E9FC9BC570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7137175" y="5104237"/>
                  <a:ext cx="1220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35947" name="墨迹 35946">
                  <a:extLst>
                    <a:ext uri="{FF2B5EF4-FFF2-40B4-BE49-F238E27FC236}">
                      <a16:creationId xmlns:a16="http://schemas.microsoft.com/office/drawing/2014/main" id="{12DE5AEB-EA89-3A0A-6C18-99C76B350BD5}"/>
                    </a:ext>
                  </a:extLst>
                </p14:cNvPr>
                <p14:cNvContentPartPr/>
                <p14:nvPr/>
              </p14:nvContentPartPr>
              <p14:xfrm>
                <a:off x="7235095" y="4989037"/>
                <a:ext cx="360" cy="258480"/>
              </p14:xfrm>
            </p:contentPart>
          </mc:Choice>
          <mc:Fallback>
            <p:pic>
              <p:nvPicPr>
                <p:cNvPr id="35947" name="墨迹 35946">
                  <a:extLst>
                    <a:ext uri="{FF2B5EF4-FFF2-40B4-BE49-F238E27FC236}">
                      <a16:creationId xmlns:a16="http://schemas.microsoft.com/office/drawing/2014/main" id="{12DE5AEB-EA89-3A0A-6C18-99C76B350BD5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7226095" y="4980037"/>
                  <a:ext cx="1800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35948" name="墨迹 35947">
                  <a:extLst>
                    <a:ext uri="{FF2B5EF4-FFF2-40B4-BE49-F238E27FC236}">
                      <a16:creationId xmlns:a16="http://schemas.microsoft.com/office/drawing/2014/main" id="{650CAB82-4C00-0B12-AF74-9579D1E14049}"/>
                    </a:ext>
                  </a:extLst>
                </p14:cNvPr>
                <p14:cNvContentPartPr/>
                <p14:nvPr/>
              </p14:nvContentPartPr>
              <p14:xfrm>
                <a:off x="7267855" y="5050957"/>
                <a:ext cx="82800" cy="262080"/>
              </p14:xfrm>
            </p:contentPart>
          </mc:Choice>
          <mc:Fallback>
            <p:pic>
              <p:nvPicPr>
                <p:cNvPr id="35948" name="墨迹 35947">
                  <a:extLst>
                    <a:ext uri="{FF2B5EF4-FFF2-40B4-BE49-F238E27FC236}">
                      <a16:creationId xmlns:a16="http://schemas.microsoft.com/office/drawing/2014/main" id="{650CAB82-4C00-0B12-AF74-9579D1E14049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7259215" y="5041957"/>
                  <a:ext cx="1004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35949" name="墨迹 35948">
                  <a:extLst>
                    <a:ext uri="{FF2B5EF4-FFF2-40B4-BE49-F238E27FC236}">
                      <a16:creationId xmlns:a16="http://schemas.microsoft.com/office/drawing/2014/main" id="{BB6DE8BB-C9CA-D717-326F-1FEFA7A61011}"/>
                    </a:ext>
                  </a:extLst>
                </p14:cNvPr>
                <p14:cNvContentPartPr/>
                <p14:nvPr/>
              </p14:nvContentPartPr>
              <p14:xfrm>
                <a:off x="7377295" y="5130877"/>
                <a:ext cx="119880" cy="180720"/>
              </p14:xfrm>
            </p:contentPart>
          </mc:Choice>
          <mc:Fallback>
            <p:pic>
              <p:nvPicPr>
                <p:cNvPr id="35949" name="墨迹 35948">
                  <a:extLst>
                    <a:ext uri="{FF2B5EF4-FFF2-40B4-BE49-F238E27FC236}">
                      <a16:creationId xmlns:a16="http://schemas.microsoft.com/office/drawing/2014/main" id="{BB6DE8BB-C9CA-D717-326F-1FEFA7A61011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7368655" y="5121877"/>
                  <a:ext cx="13752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35950" name="墨迹 35949">
                  <a:extLst>
                    <a:ext uri="{FF2B5EF4-FFF2-40B4-BE49-F238E27FC236}">
                      <a16:creationId xmlns:a16="http://schemas.microsoft.com/office/drawing/2014/main" id="{2765D901-CF62-FF48-485D-6CC74B7C6111}"/>
                    </a:ext>
                  </a:extLst>
                </p14:cNvPr>
                <p14:cNvContentPartPr/>
                <p14:nvPr/>
              </p14:nvContentPartPr>
              <p14:xfrm>
                <a:off x="7540735" y="5211157"/>
                <a:ext cx="49680" cy="87120"/>
              </p14:xfrm>
            </p:contentPart>
          </mc:Choice>
          <mc:Fallback>
            <p:pic>
              <p:nvPicPr>
                <p:cNvPr id="35950" name="墨迹 35949">
                  <a:extLst>
                    <a:ext uri="{FF2B5EF4-FFF2-40B4-BE49-F238E27FC236}">
                      <a16:creationId xmlns:a16="http://schemas.microsoft.com/office/drawing/2014/main" id="{2765D901-CF62-FF48-485D-6CC74B7C611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7532095" y="5202157"/>
                  <a:ext cx="6732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35951" name="墨迹 35950">
                  <a:extLst>
                    <a:ext uri="{FF2B5EF4-FFF2-40B4-BE49-F238E27FC236}">
                      <a16:creationId xmlns:a16="http://schemas.microsoft.com/office/drawing/2014/main" id="{0424AE35-A7B6-C9DC-58BE-3879A1CD15F5}"/>
                    </a:ext>
                  </a:extLst>
                </p14:cNvPr>
                <p14:cNvContentPartPr/>
                <p14:nvPr/>
              </p14:nvContentPartPr>
              <p14:xfrm>
                <a:off x="7616695" y="5094157"/>
                <a:ext cx="132480" cy="135000"/>
              </p14:xfrm>
            </p:contentPart>
          </mc:Choice>
          <mc:Fallback>
            <p:pic>
              <p:nvPicPr>
                <p:cNvPr id="35951" name="墨迹 35950">
                  <a:extLst>
                    <a:ext uri="{FF2B5EF4-FFF2-40B4-BE49-F238E27FC236}">
                      <a16:creationId xmlns:a16="http://schemas.microsoft.com/office/drawing/2014/main" id="{0424AE35-A7B6-C9DC-58BE-3879A1CD15F5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7608055" y="5085157"/>
                  <a:ext cx="1501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35952" name="墨迹 35951">
                  <a:extLst>
                    <a:ext uri="{FF2B5EF4-FFF2-40B4-BE49-F238E27FC236}">
                      <a16:creationId xmlns:a16="http://schemas.microsoft.com/office/drawing/2014/main" id="{4B848400-29D8-5AC0-0F69-F39CE199649D}"/>
                    </a:ext>
                  </a:extLst>
                </p14:cNvPr>
                <p14:cNvContentPartPr/>
                <p14:nvPr/>
              </p14:nvContentPartPr>
              <p14:xfrm>
                <a:off x="7709935" y="4935397"/>
                <a:ext cx="130320" cy="352800"/>
              </p14:xfrm>
            </p:contentPart>
          </mc:Choice>
          <mc:Fallback>
            <p:pic>
              <p:nvPicPr>
                <p:cNvPr id="35952" name="墨迹 35951">
                  <a:extLst>
                    <a:ext uri="{FF2B5EF4-FFF2-40B4-BE49-F238E27FC236}">
                      <a16:creationId xmlns:a16="http://schemas.microsoft.com/office/drawing/2014/main" id="{4B848400-29D8-5AC0-0F69-F39CE199649D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700935" y="4926757"/>
                  <a:ext cx="147960" cy="370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58" name="组合 35957">
            <a:extLst>
              <a:ext uri="{FF2B5EF4-FFF2-40B4-BE49-F238E27FC236}">
                <a16:creationId xmlns:a16="http://schemas.microsoft.com/office/drawing/2014/main" id="{380049BA-097B-45E0-46C8-5AB779E33A00}"/>
              </a:ext>
            </a:extLst>
          </p:cNvPr>
          <p:cNvGrpSpPr/>
          <p:nvPr/>
        </p:nvGrpSpPr>
        <p:grpSpPr>
          <a:xfrm>
            <a:off x="520375" y="5734597"/>
            <a:ext cx="332640" cy="290880"/>
            <a:chOff x="520375" y="5734597"/>
            <a:chExt cx="332640" cy="29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35954" name="墨迹 35953">
                  <a:extLst>
                    <a:ext uri="{FF2B5EF4-FFF2-40B4-BE49-F238E27FC236}">
                      <a16:creationId xmlns:a16="http://schemas.microsoft.com/office/drawing/2014/main" id="{48C106DE-FA55-9730-5338-84D0FF9FED8E}"/>
                    </a:ext>
                  </a:extLst>
                </p14:cNvPr>
                <p14:cNvContentPartPr/>
                <p14:nvPr/>
              </p14:nvContentPartPr>
              <p14:xfrm>
                <a:off x="520375" y="5778877"/>
                <a:ext cx="74520" cy="208080"/>
              </p14:xfrm>
            </p:contentPart>
          </mc:Choice>
          <mc:Fallback>
            <p:pic>
              <p:nvPicPr>
                <p:cNvPr id="35954" name="墨迹 35953">
                  <a:extLst>
                    <a:ext uri="{FF2B5EF4-FFF2-40B4-BE49-F238E27FC236}">
                      <a16:creationId xmlns:a16="http://schemas.microsoft.com/office/drawing/2014/main" id="{48C106DE-FA55-9730-5338-84D0FF9FED8E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11375" y="5770237"/>
                  <a:ext cx="9216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35955" name="墨迹 35954">
                  <a:extLst>
                    <a:ext uri="{FF2B5EF4-FFF2-40B4-BE49-F238E27FC236}">
                      <a16:creationId xmlns:a16="http://schemas.microsoft.com/office/drawing/2014/main" id="{A199919A-0F04-EF47-8223-BDC4ED6F895D}"/>
                    </a:ext>
                  </a:extLst>
                </p14:cNvPr>
                <p14:cNvContentPartPr/>
                <p14:nvPr/>
              </p14:nvContentPartPr>
              <p14:xfrm>
                <a:off x="644215" y="5752597"/>
                <a:ext cx="70920" cy="145440"/>
              </p14:xfrm>
            </p:contentPart>
          </mc:Choice>
          <mc:Fallback>
            <p:pic>
              <p:nvPicPr>
                <p:cNvPr id="35955" name="墨迹 35954">
                  <a:extLst>
                    <a:ext uri="{FF2B5EF4-FFF2-40B4-BE49-F238E27FC236}">
                      <a16:creationId xmlns:a16="http://schemas.microsoft.com/office/drawing/2014/main" id="{A199919A-0F04-EF47-8223-BDC4ED6F895D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635215" y="5743597"/>
                  <a:ext cx="8856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35956" name="墨迹 35955">
                  <a:extLst>
                    <a:ext uri="{FF2B5EF4-FFF2-40B4-BE49-F238E27FC236}">
                      <a16:creationId xmlns:a16="http://schemas.microsoft.com/office/drawing/2014/main" id="{B17077E6-2C84-72E2-2D8B-A23413DB347F}"/>
                    </a:ext>
                  </a:extLst>
                </p14:cNvPr>
                <p14:cNvContentPartPr/>
                <p14:nvPr/>
              </p14:nvContentPartPr>
              <p14:xfrm>
                <a:off x="701095" y="5796877"/>
                <a:ext cx="360" cy="147240"/>
              </p14:xfrm>
            </p:contentPart>
          </mc:Choice>
          <mc:Fallback>
            <p:pic>
              <p:nvPicPr>
                <p:cNvPr id="35956" name="墨迹 35955">
                  <a:extLst>
                    <a:ext uri="{FF2B5EF4-FFF2-40B4-BE49-F238E27FC236}">
                      <a16:creationId xmlns:a16="http://schemas.microsoft.com/office/drawing/2014/main" id="{B17077E6-2C84-72E2-2D8B-A23413DB347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692455" y="5787877"/>
                  <a:ext cx="18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35957" name="墨迹 35956">
                  <a:extLst>
                    <a:ext uri="{FF2B5EF4-FFF2-40B4-BE49-F238E27FC236}">
                      <a16:creationId xmlns:a16="http://schemas.microsoft.com/office/drawing/2014/main" id="{87EE8A4B-75AF-19AB-883A-D5337D8F6809}"/>
                    </a:ext>
                  </a:extLst>
                </p14:cNvPr>
                <p14:cNvContentPartPr/>
                <p14:nvPr/>
              </p14:nvContentPartPr>
              <p14:xfrm>
                <a:off x="745375" y="5734597"/>
                <a:ext cx="107640" cy="290880"/>
              </p14:xfrm>
            </p:contentPart>
          </mc:Choice>
          <mc:Fallback>
            <p:pic>
              <p:nvPicPr>
                <p:cNvPr id="35957" name="墨迹 35956">
                  <a:extLst>
                    <a:ext uri="{FF2B5EF4-FFF2-40B4-BE49-F238E27FC236}">
                      <a16:creationId xmlns:a16="http://schemas.microsoft.com/office/drawing/2014/main" id="{87EE8A4B-75AF-19AB-883A-D5337D8F6809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36735" y="5725957"/>
                  <a:ext cx="125280" cy="30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69" name="组合 35968">
            <a:extLst>
              <a:ext uri="{FF2B5EF4-FFF2-40B4-BE49-F238E27FC236}">
                <a16:creationId xmlns:a16="http://schemas.microsoft.com/office/drawing/2014/main" id="{2D40E80F-BF84-2CD2-F029-B9686BF1F75A}"/>
              </a:ext>
            </a:extLst>
          </p:cNvPr>
          <p:cNvGrpSpPr/>
          <p:nvPr/>
        </p:nvGrpSpPr>
        <p:grpSpPr>
          <a:xfrm>
            <a:off x="1144615" y="5610397"/>
            <a:ext cx="790560" cy="456480"/>
            <a:chOff x="1144615" y="5610397"/>
            <a:chExt cx="790560" cy="456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35959" name="墨迹 35958">
                  <a:extLst>
                    <a:ext uri="{FF2B5EF4-FFF2-40B4-BE49-F238E27FC236}">
                      <a16:creationId xmlns:a16="http://schemas.microsoft.com/office/drawing/2014/main" id="{B861D59C-59C0-2D45-74C9-CA659DA5F727}"/>
                    </a:ext>
                  </a:extLst>
                </p14:cNvPr>
                <p14:cNvContentPartPr/>
                <p14:nvPr/>
              </p14:nvContentPartPr>
              <p14:xfrm>
                <a:off x="1180975" y="5769877"/>
                <a:ext cx="8640" cy="297000"/>
              </p14:xfrm>
            </p:contentPart>
          </mc:Choice>
          <mc:Fallback>
            <p:pic>
              <p:nvPicPr>
                <p:cNvPr id="35959" name="墨迹 35958">
                  <a:extLst>
                    <a:ext uri="{FF2B5EF4-FFF2-40B4-BE49-F238E27FC236}">
                      <a16:creationId xmlns:a16="http://schemas.microsoft.com/office/drawing/2014/main" id="{B861D59C-59C0-2D45-74C9-CA659DA5F727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1172335" y="5761237"/>
                  <a:ext cx="2628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35960" name="墨迹 35959">
                  <a:extLst>
                    <a:ext uri="{FF2B5EF4-FFF2-40B4-BE49-F238E27FC236}">
                      <a16:creationId xmlns:a16="http://schemas.microsoft.com/office/drawing/2014/main" id="{D2190190-2DB4-2CBB-D0E5-7F17F31279D4}"/>
                    </a:ext>
                  </a:extLst>
                </p14:cNvPr>
                <p14:cNvContentPartPr/>
                <p14:nvPr/>
              </p14:nvContentPartPr>
              <p14:xfrm>
                <a:off x="1144615" y="5728837"/>
                <a:ext cx="153000" cy="258120"/>
              </p14:xfrm>
            </p:contentPart>
          </mc:Choice>
          <mc:Fallback>
            <p:pic>
              <p:nvPicPr>
                <p:cNvPr id="35960" name="墨迹 35959">
                  <a:extLst>
                    <a:ext uri="{FF2B5EF4-FFF2-40B4-BE49-F238E27FC236}">
                      <a16:creationId xmlns:a16="http://schemas.microsoft.com/office/drawing/2014/main" id="{D2190190-2DB4-2CBB-D0E5-7F17F31279D4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1135975" y="5720197"/>
                  <a:ext cx="17064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35962" name="墨迹 35961">
                  <a:extLst>
                    <a:ext uri="{FF2B5EF4-FFF2-40B4-BE49-F238E27FC236}">
                      <a16:creationId xmlns:a16="http://schemas.microsoft.com/office/drawing/2014/main" id="{25AEF41D-B5AB-865D-C22F-3901C83F23BC}"/>
                    </a:ext>
                  </a:extLst>
                </p14:cNvPr>
                <p14:cNvContentPartPr/>
                <p14:nvPr/>
              </p14:nvContentPartPr>
              <p14:xfrm>
                <a:off x="1402375" y="5670877"/>
                <a:ext cx="360" cy="340920"/>
              </p14:xfrm>
            </p:contentPart>
          </mc:Choice>
          <mc:Fallback>
            <p:pic>
              <p:nvPicPr>
                <p:cNvPr id="35962" name="墨迹 35961">
                  <a:extLst>
                    <a:ext uri="{FF2B5EF4-FFF2-40B4-BE49-F238E27FC236}">
                      <a16:creationId xmlns:a16="http://schemas.microsoft.com/office/drawing/2014/main" id="{25AEF41D-B5AB-865D-C22F-3901C83F23BC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1393735" y="5661877"/>
                  <a:ext cx="18000" cy="35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35963" name="墨迹 35962">
                  <a:extLst>
                    <a:ext uri="{FF2B5EF4-FFF2-40B4-BE49-F238E27FC236}">
                      <a16:creationId xmlns:a16="http://schemas.microsoft.com/office/drawing/2014/main" id="{4653C69F-8E5F-E45B-2BAB-08ADAC3E441E}"/>
                    </a:ext>
                  </a:extLst>
                </p14:cNvPr>
                <p14:cNvContentPartPr/>
                <p14:nvPr/>
              </p14:nvContentPartPr>
              <p14:xfrm>
                <a:off x="1393375" y="5673037"/>
                <a:ext cx="69840" cy="44280"/>
              </p14:xfrm>
            </p:contentPart>
          </mc:Choice>
          <mc:Fallback>
            <p:pic>
              <p:nvPicPr>
                <p:cNvPr id="35963" name="墨迹 35962">
                  <a:extLst>
                    <a:ext uri="{FF2B5EF4-FFF2-40B4-BE49-F238E27FC236}">
                      <a16:creationId xmlns:a16="http://schemas.microsoft.com/office/drawing/2014/main" id="{4653C69F-8E5F-E45B-2BAB-08ADAC3E441E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1384375" y="5664037"/>
                  <a:ext cx="874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35964" name="墨迹 35963">
                  <a:extLst>
                    <a:ext uri="{FF2B5EF4-FFF2-40B4-BE49-F238E27FC236}">
                      <a16:creationId xmlns:a16="http://schemas.microsoft.com/office/drawing/2014/main" id="{297126D0-687E-9D84-A240-C8475E9AA21D}"/>
                    </a:ext>
                  </a:extLst>
                </p14:cNvPr>
                <p14:cNvContentPartPr/>
                <p14:nvPr/>
              </p14:nvContentPartPr>
              <p14:xfrm>
                <a:off x="1411015" y="5778877"/>
                <a:ext cx="120960" cy="15120"/>
              </p14:xfrm>
            </p:contentPart>
          </mc:Choice>
          <mc:Fallback>
            <p:pic>
              <p:nvPicPr>
                <p:cNvPr id="35964" name="墨迹 35963">
                  <a:extLst>
                    <a:ext uri="{FF2B5EF4-FFF2-40B4-BE49-F238E27FC236}">
                      <a16:creationId xmlns:a16="http://schemas.microsoft.com/office/drawing/2014/main" id="{297126D0-687E-9D84-A240-C8475E9AA21D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1402375" y="5770237"/>
                  <a:ext cx="138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35965" name="墨迹 35964">
                  <a:extLst>
                    <a:ext uri="{FF2B5EF4-FFF2-40B4-BE49-F238E27FC236}">
                      <a16:creationId xmlns:a16="http://schemas.microsoft.com/office/drawing/2014/main" id="{D3AB5560-772C-FBD7-7BE8-7EC3A78D9D22}"/>
                    </a:ext>
                  </a:extLst>
                </p14:cNvPr>
                <p14:cNvContentPartPr/>
                <p14:nvPr/>
              </p14:nvContentPartPr>
              <p14:xfrm>
                <a:off x="1606495" y="5670517"/>
                <a:ext cx="126360" cy="298800"/>
              </p14:xfrm>
            </p:contentPart>
          </mc:Choice>
          <mc:Fallback>
            <p:pic>
              <p:nvPicPr>
                <p:cNvPr id="35965" name="墨迹 35964">
                  <a:extLst>
                    <a:ext uri="{FF2B5EF4-FFF2-40B4-BE49-F238E27FC236}">
                      <a16:creationId xmlns:a16="http://schemas.microsoft.com/office/drawing/2014/main" id="{D3AB5560-772C-FBD7-7BE8-7EC3A78D9D22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1597495" y="5661517"/>
                  <a:ext cx="144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35966" name="墨迹 35965">
                  <a:extLst>
                    <a:ext uri="{FF2B5EF4-FFF2-40B4-BE49-F238E27FC236}">
                      <a16:creationId xmlns:a16="http://schemas.microsoft.com/office/drawing/2014/main" id="{9883343F-CA77-E6E6-FADB-02F88821A7D7}"/>
                    </a:ext>
                  </a:extLst>
                </p14:cNvPr>
                <p14:cNvContentPartPr/>
                <p14:nvPr/>
              </p14:nvContentPartPr>
              <p14:xfrm>
                <a:off x="1792975" y="5711917"/>
                <a:ext cx="127080" cy="49680"/>
              </p14:xfrm>
            </p:contentPart>
          </mc:Choice>
          <mc:Fallback>
            <p:pic>
              <p:nvPicPr>
                <p:cNvPr id="35966" name="墨迹 35965">
                  <a:extLst>
                    <a:ext uri="{FF2B5EF4-FFF2-40B4-BE49-F238E27FC236}">
                      <a16:creationId xmlns:a16="http://schemas.microsoft.com/office/drawing/2014/main" id="{9883343F-CA77-E6E6-FADB-02F88821A7D7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1784335" y="5703277"/>
                  <a:ext cx="1447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35967" name="墨迹 35966">
                  <a:extLst>
                    <a:ext uri="{FF2B5EF4-FFF2-40B4-BE49-F238E27FC236}">
                      <a16:creationId xmlns:a16="http://schemas.microsoft.com/office/drawing/2014/main" id="{F3217546-7C66-4625-CE3B-DAA93FEF1FEE}"/>
                    </a:ext>
                  </a:extLst>
                </p14:cNvPr>
                <p14:cNvContentPartPr/>
                <p14:nvPr/>
              </p14:nvContentPartPr>
              <p14:xfrm>
                <a:off x="1934815" y="5610397"/>
                <a:ext cx="360" cy="277560"/>
              </p14:xfrm>
            </p:contentPart>
          </mc:Choice>
          <mc:Fallback>
            <p:pic>
              <p:nvPicPr>
                <p:cNvPr id="35967" name="墨迹 35966">
                  <a:extLst>
                    <a:ext uri="{FF2B5EF4-FFF2-40B4-BE49-F238E27FC236}">
                      <a16:creationId xmlns:a16="http://schemas.microsoft.com/office/drawing/2014/main" id="{F3217546-7C66-4625-CE3B-DAA93FEF1FE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1926175" y="5601397"/>
                  <a:ext cx="18000" cy="29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02">
            <p14:nvContentPartPr>
              <p14:cNvPr id="35968" name="墨迹 35967">
                <a:extLst>
                  <a:ext uri="{FF2B5EF4-FFF2-40B4-BE49-F238E27FC236}">
                    <a16:creationId xmlns:a16="http://schemas.microsoft.com/office/drawing/2014/main" id="{44AC1A34-F6E6-4725-A19A-FE1A896C6889}"/>
                  </a:ext>
                </a:extLst>
              </p14:cNvPr>
              <p14:cNvContentPartPr/>
              <p14:nvPr/>
            </p14:nvContentPartPr>
            <p14:xfrm>
              <a:off x="2139295" y="6045637"/>
              <a:ext cx="360" cy="360"/>
            </p14:xfrm>
          </p:contentPart>
        </mc:Choice>
        <mc:Fallback>
          <p:pic>
            <p:nvPicPr>
              <p:cNvPr id="35968" name="墨迹 35967">
                <a:extLst>
                  <a:ext uri="{FF2B5EF4-FFF2-40B4-BE49-F238E27FC236}">
                    <a16:creationId xmlns:a16="http://schemas.microsoft.com/office/drawing/2014/main" id="{44AC1A34-F6E6-4725-A19A-FE1A896C6889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2130295" y="603663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5978" name="组合 35977">
            <a:extLst>
              <a:ext uri="{FF2B5EF4-FFF2-40B4-BE49-F238E27FC236}">
                <a16:creationId xmlns:a16="http://schemas.microsoft.com/office/drawing/2014/main" id="{EF1B7EF0-E11B-8BBF-A6ED-C6EE2C76913E}"/>
              </a:ext>
            </a:extLst>
          </p:cNvPr>
          <p:cNvGrpSpPr/>
          <p:nvPr/>
        </p:nvGrpSpPr>
        <p:grpSpPr>
          <a:xfrm>
            <a:off x="2565535" y="5707957"/>
            <a:ext cx="817200" cy="417600"/>
            <a:chOff x="2565535" y="5707957"/>
            <a:chExt cx="817200" cy="417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35970" name="墨迹 35969">
                  <a:extLst>
                    <a:ext uri="{FF2B5EF4-FFF2-40B4-BE49-F238E27FC236}">
                      <a16:creationId xmlns:a16="http://schemas.microsoft.com/office/drawing/2014/main" id="{72376819-6401-DD85-F0C3-3ACBCF894A22}"/>
                    </a:ext>
                  </a:extLst>
                </p14:cNvPr>
                <p14:cNvContentPartPr/>
                <p14:nvPr/>
              </p14:nvContentPartPr>
              <p14:xfrm>
                <a:off x="2565535" y="5774197"/>
                <a:ext cx="142200" cy="296640"/>
              </p14:xfrm>
            </p:contentPart>
          </mc:Choice>
          <mc:Fallback>
            <p:pic>
              <p:nvPicPr>
                <p:cNvPr id="35970" name="墨迹 35969">
                  <a:extLst>
                    <a:ext uri="{FF2B5EF4-FFF2-40B4-BE49-F238E27FC236}">
                      <a16:creationId xmlns:a16="http://schemas.microsoft.com/office/drawing/2014/main" id="{72376819-6401-DD85-F0C3-3ACBCF894A22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556535" y="5765557"/>
                  <a:ext cx="15984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35971" name="墨迹 35970">
                  <a:extLst>
                    <a:ext uri="{FF2B5EF4-FFF2-40B4-BE49-F238E27FC236}">
                      <a16:creationId xmlns:a16="http://schemas.microsoft.com/office/drawing/2014/main" id="{D4458581-4457-FFDF-1BEA-C9756967E2C6}"/>
                    </a:ext>
                  </a:extLst>
                </p14:cNvPr>
                <p14:cNvContentPartPr/>
                <p14:nvPr/>
              </p14:nvContentPartPr>
              <p14:xfrm>
                <a:off x="2741575" y="5707957"/>
                <a:ext cx="37440" cy="128520"/>
              </p14:xfrm>
            </p:contentPart>
          </mc:Choice>
          <mc:Fallback>
            <p:pic>
              <p:nvPicPr>
                <p:cNvPr id="35971" name="墨迹 35970">
                  <a:extLst>
                    <a:ext uri="{FF2B5EF4-FFF2-40B4-BE49-F238E27FC236}">
                      <a16:creationId xmlns:a16="http://schemas.microsoft.com/office/drawing/2014/main" id="{D4458581-4457-FFDF-1BEA-C9756967E2C6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2732575" y="5698957"/>
                  <a:ext cx="5508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35972" name="墨迹 35971">
                  <a:extLst>
                    <a:ext uri="{FF2B5EF4-FFF2-40B4-BE49-F238E27FC236}">
                      <a16:creationId xmlns:a16="http://schemas.microsoft.com/office/drawing/2014/main" id="{84E44481-1D27-C30F-09B4-73A9B41C05B6}"/>
                    </a:ext>
                  </a:extLst>
                </p14:cNvPr>
                <p14:cNvContentPartPr/>
                <p14:nvPr/>
              </p14:nvContentPartPr>
              <p14:xfrm>
                <a:off x="2812495" y="5787877"/>
                <a:ext cx="64080" cy="243000"/>
              </p14:xfrm>
            </p:contentPart>
          </mc:Choice>
          <mc:Fallback>
            <p:pic>
              <p:nvPicPr>
                <p:cNvPr id="35972" name="墨迹 35971">
                  <a:extLst>
                    <a:ext uri="{FF2B5EF4-FFF2-40B4-BE49-F238E27FC236}">
                      <a16:creationId xmlns:a16="http://schemas.microsoft.com/office/drawing/2014/main" id="{84E44481-1D27-C30F-09B4-73A9B41C05B6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2803495" y="5778877"/>
                  <a:ext cx="8172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35973" name="墨迹 35972">
                  <a:extLst>
                    <a:ext uri="{FF2B5EF4-FFF2-40B4-BE49-F238E27FC236}">
                      <a16:creationId xmlns:a16="http://schemas.microsoft.com/office/drawing/2014/main" id="{76A1B18E-783D-C7A4-6D7F-987338EA9E52}"/>
                    </a:ext>
                  </a:extLst>
                </p14:cNvPr>
                <p14:cNvContentPartPr/>
                <p14:nvPr/>
              </p14:nvContentPartPr>
              <p14:xfrm>
                <a:off x="2924095" y="5801557"/>
                <a:ext cx="102240" cy="221040"/>
              </p14:xfrm>
            </p:contentPart>
          </mc:Choice>
          <mc:Fallback>
            <p:pic>
              <p:nvPicPr>
                <p:cNvPr id="35973" name="墨迹 35972">
                  <a:extLst>
                    <a:ext uri="{FF2B5EF4-FFF2-40B4-BE49-F238E27FC236}">
                      <a16:creationId xmlns:a16="http://schemas.microsoft.com/office/drawing/2014/main" id="{76A1B18E-783D-C7A4-6D7F-987338EA9E52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2915095" y="5792917"/>
                  <a:ext cx="11988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35974" name="墨迹 35973">
                  <a:extLst>
                    <a:ext uri="{FF2B5EF4-FFF2-40B4-BE49-F238E27FC236}">
                      <a16:creationId xmlns:a16="http://schemas.microsoft.com/office/drawing/2014/main" id="{52996DF5-DE7E-7DA2-4104-D690D022ECCC}"/>
                    </a:ext>
                  </a:extLst>
                </p14:cNvPr>
                <p14:cNvContentPartPr/>
                <p14:nvPr/>
              </p14:nvContentPartPr>
              <p14:xfrm>
                <a:off x="2936695" y="5814517"/>
                <a:ext cx="90720" cy="234720"/>
              </p14:xfrm>
            </p:contentPart>
          </mc:Choice>
          <mc:Fallback>
            <p:pic>
              <p:nvPicPr>
                <p:cNvPr id="35974" name="墨迹 35973">
                  <a:extLst>
                    <a:ext uri="{FF2B5EF4-FFF2-40B4-BE49-F238E27FC236}">
                      <a16:creationId xmlns:a16="http://schemas.microsoft.com/office/drawing/2014/main" id="{52996DF5-DE7E-7DA2-4104-D690D022ECCC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927695" y="5805877"/>
                  <a:ext cx="10836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35975" name="墨迹 35974">
                  <a:extLst>
                    <a:ext uri="{FF2B5EF4-FFF2-40B4-BE49-F238E27FC236}">
                      <a16:creationId xmlns:a16="http://schemas.microsoft.com/office/drawing/2014/main" id="{55AB4163-4D97-E1B7-D9E5-B0E426A6007C}"/>
                    </a:ext>
                  </a:extLst>
                </p14:cNvPr>
                <p14:cNvContentPartPr/>
                <p14:nvPr/>
              </p14:nvContentPartPr>
              <p14:xfrm>
                <a:off x="3114535" y="5965717"/>
                <a:ext cx="28440" cy="81720"/>
              </p14:xfrm>
            </p:contentPart>
          </mc:Choice>
          <mc:Fallback>
            <p:pic>
              <p:nvPicPr>
                <p:cNvPr id="35975" name="墨迹 35974">
                  <a:extLst>
                    <a:ext uri="{FF2B5EF4-FFF2-40B4-BE49-F238E27FC236}">
                      <a16:creationId xmlns:a16="http://schemas.microsoft.com/office/drawing/2014/main" id="{55AB4163-4D97-E1B7-D9E5-B0E426A6007C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3105535" y="5956717"/>
                  <a:ext cx="4608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35976" name="墨迹 35975">
                  <a:extLst>
                    <a:ext uri="{FF2B5EF4-FFF2-40B4-BE49-F238E27FC236}">
                      <a16:creationId xmlns:a16="http://schemas.microsoft.com/office/drawing/2014/main" id="{82E2A7C1-CC58-4F9A-01F2-2D6412967754}"/>
                    </a:ext>
                  </a:extLst>
                </p14:cNvPr>
                <p14:cNvContentPartPr/>
                <p14:nvPr/>
              </p14:nvContentPartPr>
              <p14:xfrm>
                <a:off x="3196255" y="5802997"/>
                <a:ext cx="87840" cy="322560"/>
              </p14:xfrm>
            </p:contentPart>
          </mc:Choice>
          <mc:Fallback>
            <p:pic>
              <p:nvPicPr>
                <p:cNvPr id="35976" name="墨迹 35975">
                  <a:extLst>
                    <a:ext uri="{FF2B5EF4-FFF2-40B4-BE49-F238E27FC236}">
                      <a16:creationId xmlns:a16="http://schemas.microsoft.com/office/drawing/2014/main" id="{82E2A7C1-CC58-4F9A-01F2-2D6412967754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187255" y="5793997"/>
                  <a:ext cx="105480" cy="34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35977" name="墨迹 35976">
                  <a:extLst>
                    <a:ext uri="{FF2B5EF4-FFF2-40B4-BE49-F238E27FC236}">
                      <a16:creationId xmlns:a16="http://schemas.microsoft.com/office/drawing/2014/main" id="{105DB7AA-45A3-5446-0264-59B20355B5B3}"/>
                    </a:ext>
                  </a:extLst>
                </p14:cNvPr>
                <p14:cNvContentPartPr/>
                <p14:nvPr/>
              </p14:nvContentPartPr>
              <p14:xfrm>
                <a:off x="3284095" y="5734597"/>
                <a:ext cx="98640" cy="363960"/>
              </p14:xfrm>
            </p:contentPart>
          </mc:Choice>
          <mc:Fallback>
            <p:pic>
              <p:nvPicPr>
                <p:cNvPr id="35977" name="墨迹 35976">
                  <a:extLst>
                    <a:ext uri="{FF2B5EF4-FFF2-40B4-BE49-F238E27FC236}">
                      <a16:creationId xmlns:a16="http://schemas.microsoft.com/office/drawing/2014/main" id="{105DB7AA-45A3-5446-0264-59B20355B5B3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3275095" y="5725957"/>
                  <a:ext cx="116280" cy="38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82" name="组合 35981">
            <a:extLst>
              <a:ext uri="{FF2B5EF4-FFF2-40B4-BE49-F238E27FC236}">
                <a16:creationId xmlns:a16="http://schemas.microsoft.com/office/drawing/2014/main" id="{44FA2493-0ED7-F37B-7609-A21A04DBDA23}"/>
              </a:ext>
            </a:extLst>
          </p:cNvPr>
          <p:cNvGrpSpPr/>
          <p:nvPr/>
        </p:nvGrpSpPr>
        <p:grpSpPr>
          <a:xfrm>
            <a:off x="2147935" y="5699317"/>
            <a:ext cx="171720" cy="234000"/>
            <a:chOff x="2147935" y="5699317"/>
            <a:chExt cx="171720" cy="23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35979" name="墨迹 35978">
                  <a:extLst>
                    <a:ext uri="{FF2B5EF4-FFF2-40B4-BE49-F238E27FC236}">
                      <a16:creationId xmlns:a16="http://schemas.microsoft.com/office/drawing/2014/main" id="{5E050EE5-19ED-B903-7F1D-110E7EA9F29B}"/>
                    </a:ext>
                  </a:extLst>
                </p14:cNvPr>
                <p14:cNvContentPartPr/>
                <p14:nvPr/>
              </p14:nvContentPartPr>
              <p14:xfrm>
                <a:off x="2147935" y="5814517"/>
                <a:ext cx="155520" cy="360"/>
              </p14:xfrm>
            </p:contentPart>
          </mc:Choice>
          <mc:Fallback>
            <p:pic>
              <p:nvPicPr>
                <p:cNvPr id="35979" name="墨迹 35978">
                  <a:extLst>
                    <a:ext uri="{FF2B5EF4-FFF2-40B4-BE49-F238E27FC236}">
                      <a16:creationId xmlns:a16="http://schemas.microsoft.com/office/drawing/2014/main" id="{5E050EE5-19ED-B903-7F1D-110E7EA9F29B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2139295" y="5805877"/>
                  <a:ext cx="173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35980" name="墨迹 35979">
                  <a:extLst>
                    <a:ext uri="{FF2B5EF4-FFF2-40B4-BE49-F238E27FC236}">
                      <a16:creationId xmlns:a16="http://schemas.microsoft.com/office/drawing/2014/main" id="{9AC8A4D3-5FC6-09CC-FFD9-FC3A9718AEC1}"/>
                    </a:ext>
                  </a:extLst>
                </p14:cNvPr>
                <p14:cNvContentPartPr/>
                <p14:nvPr/>
              </p14:nvContentPartPr>
              <p14:xfrm>
                <a:off x="2156935" y="5867797"/>
                <a:ext cx="141840" cy="16920"/>
              </p14:xfrm>
            </p:contentPart>
          </mc:Choice>
          <mc:Fallback>
            <p:pic>
              <p:nvPicPr>
                <p:cNvPr id="35980" name="墨迹 35979">
                  <a:extLst>
                    <a:ext uri="{FF2B5EF4-FFF2-40B4-BE49-F238E27FC236}">
                      <a16:creationId xmlns:a16="http://schemas.microsoft.com/office/drawing/2014/main" id="{9AC8A4D3-5FC6-09CC-FFD9-FC3A9718AEC1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2148295" y="5859157"/>
                  <a:ext cx="159480" cy="3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35981" name="墨迹 35980">
                  <a:extLst>
                    <a:ext uri="{FF2B5EF4-FFF2-40B4-BE49-F238E27FC236}">
                      <a16:creationId xmlns:a16="http://schemas.microsoft.com/office/drawing/2014/main" id="{2210923D-5732-E86A-92E0-A6680FC20CEE}"/>
                    </a:ext>
                  </a:extLst>
                </p14:cNvPr>
                <p14:cNvContentPartPr/>
                <p14:nvPr/>
              </p14:nvContentPartPr>
              <p14:xfrm>
                <a:off x="2227855" y="5699317"/>
                <a:ext cx="91800" cy="234000"/>
              </p14:xfrm>
            </p:contentPart>
          </mc:Choice>
          <mc:Fallback>
            <p:pic>
              <p:nvPicPr>
                <p:cNvPr id="35981" name="墨迹 35980">
                  <a:extLst>
                    <a:ext uri="{FF2B5EF4-FFF2-40B4-BE49-F238E27FC236}">
                      <a16:creationId xmlns:a16="http://schemas.microsoft.com/office/drawing/2014/main" id="{2210923D-5732-E86A-92E0-A6680FC20CEE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2218855" y="5690317"/>
                  <a:ext cx="109440" cy="251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87" name="组合 35986">
            <a:extLst>
              <a:ext uri="{FF2B5EF4-FFF2-40B4-BE49-F238E27FC236}">
                <a16:creationId xmlns:a16="http://schemas.microsoft.com/office/drawing/2014/main" id="{097E4B66-4BE4-85D0-6E93-16B879C9198C}"/>
              </a:ext>
            </a:extLst>
          </p:cNvPr>
          <p:cNvGrpSpPr/>
          <p:nvPr/>
        </p:nvGrpSpPr>
        <p:grpSpPr>
          <a:xfrm>
            <a:off x="565735" y="6345877"/>
            <a:ext cx="334440" cy="457920"/>
            <a:chOff x="565735" y="6345877"/>
            <a:chExt cx="334440" cy="4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35983" name="墨迹 35982">
                  <a:extLst>
                    <a:ext uri="{FF2B5EF4-FFF2-40B4-BE49-F238E27FC236}">
                      <a16:creationId xmlns:a16="http://schemas.microsoft.com/office/drawing/2014/main" id="{FDD3C884-0805-6E7E-00DA-AC1120162782}"/>
                    </a:ext>
                  </a:extLst>
                </p14:cNvPr>
                <p14:cNvContentPartPr/>
                <p14:nvPr/>
              </p14:nvContentPartPr>
              <p14:xfrm>
                <a:off x="565735" y="6355957"/>
                <a:ext cx="82440" cy="393480"/>
              </p14:xfrm>
            </p:contentPart>
          </mc:Choice>
          <mc:Fallback>
            <p:pic>
              <p:nvPicPr>
                <p:cNvPr id="35983" name="墨迹 35982">
                  <a:extLst>
                    <a:ext uri="{FF2B5EF4-FFF2-40B4-BE49-F238E27FC236}">
                      <a16:creationId xmlns:a16="http://schemas.microsoft.com/office/drawing/2014/main" id="{FDD3C884-0805-6E7E-00DA-AC1120162782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557095" y="6347317"/>
                  <a:ext cx="1000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35984" name="墨迹 35983">
                  <a:extLst>
                    <a:ext uri="{FF2B5EF4-FFF2-40B4-BE49-F238E27FC236}">
                      <a16:creationId xmlns:a16="http://schemas.microsoft.com/office/drawing/2014/main" id="{9424E826-023B-2F01-8DB0-B69FDE694893}"/>
                    </a:ext>
                  </a:extLst>
                </p14:cNvPr>
                <p14:cNvContentPartPr/>
                <p14:nvPr/>
              </p14:nvContentPartPr>
              <p14:xfrm>
                <a:off x="700015" y="6400597"/>
                <a:ext cx="74880" cy="295560"/>
              </p14:xfrm>
            </p:contentPart>
          </mc:Choice>
          <mc:Fallback>
            <p:pic>
              <p:nvPicPr>
                <p:cNvPr id="35984" name="墨迹 35983">
                  <a:extLst>
                    <a:ext uri="{FF2B5EF4-FFF2-40B4-BE49-F238E27FC236}">
                      <a16:creationId xmlns:a16="http://schemas.microsoft.com/office/drawing/2014/main" id="{9424E826-023B-2F01-8DB0-B69FDE694893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691375" y="6391597"/>
                  <a:ext cx="925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35985" name="墨迹 35984">
                  <a:extLst>
                    <a:ext uri="{FF2B5EF4-FFF2-40B4-BE49-F238E27FC236}">
                      <a16:creationId xmlns:a16="http://schemas.microsoft.com/office/drawing/2014/main" id="{516977C7-08FE-CECE-103A-DDAFE4E17E6E}"/>
                    </a:ext>
                  </a:extLst>
                </p14:cNvPr>
                <p14:cNvContentPartPr/>
                <p14:nvPr/>
              </p14:nvContentPartPr>
              <p14:xfrm>
                <a:off x="701095" y="6418237"/>
                <a:ext cx="70200" cy="16200"/>
              </p14:xfrm>
            </p:contentPart>
          </mc:Choice>
          <mc:Fallback>
            <p:pic>
              <p:nvPicPr>
                <p:cNvPr id="35985" name="墨迹 35984">
                  <a:extLst>
                    <a:ext uri="{FF2B5EF4-FFF2-40B4-BE49-F238E27FC236}">
                      <a16:creationId xmlns:a16="http://schemas.microsoft.com/office/drawing/2014/main" id="{516977C7-08FE-CECE-103A-DDAFE4E17E6E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92455" y="6409237"/>
                  <a:ext cx="87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35986" name="墨迹 35985">
                  <a:extLst>
                    <a:ext uri="{FF2B5EF4-FFF2-40B4-BE49-F238E27FC236}">
                      <a16:creationId xmlns:a16="http://schemas.microsoft.com/office/drawing/2014/main" id="{EBF3097C-EFA5-F42E-2899-5D441B7F81CB}"/>
                    </a:ext>
                  </a:extLst>
                </p14:cNvPr>
                <p14:cNvContentPartPr/>
                <p14:nvPr/>
              </p14:nvContentPartPr>
              <p14:xfrm>
                <a:off x="763375" y="6345877"/>
                <a:ext cx="136800" cy="457920"/>
              </p14:xfrm>
            </p:contentPart>
          </mc:Choice>
          <mc:Fallback>
            <p:pic>
              <p:nvPicPr>
                <p:cNvPr id="35986" name="墨迹 35985">
                  <a:extLst>
                    <a:ext uri="{FF2B5EF4-FFF2-40B4-BE49-F238E27FC236}">
                      <a16:creationId xmlns:a16="http://schemas.microsoft.com/office/drawing/2014/main" id="{EBF3097C-EFA5-F42E-2899-5D441B7F81C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754375" y="6337237"/>
                  <a:ext cx="154440" cy="475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98" name="组合 35997">
            <a:extLst>
              <a:ext uri="{FF2B5EF4-FFF2-40B4-BE49-F238E27FC236}">
                <a16:creationId xmlns:a16="http://schemas.microsoft.com/office/drawing/2014/main" id="{B65ACF56-F578-724F-26C2-19D0688A1F78}"/>
              </a:ext>
            </a:extLst>
          </p:cNvPr>
          <p:cNvGrpSpPr/>
          <p:nvPr/>
        </p:nvGrpSpPr>
        <p:grpSpPr>
          <a:xfrm>
            <a:off x="1221655" y="6342637"/>
            <a:ext cx="528480" cy="355680"/>
            <a:chOff x="1221655" y="6342637"/>
            <a:chExt cx="528480" cy="355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35988" name="墨迹 35987">
                  <a:extLst>
                    <a:ext uri="{FF2B5EF4-FFF2-40B4-BE49-F238E27FC236}">
                      <a16:creationId xmlns:a16="http://schemas.microsoft.com/office/drawing/2014/main" id="{F4141F4F-B196-B60E-3390-107D781BD95C}"/>
                    </a:ext>
                  </a:extLst>
                </p14:cNvPr>
                <p14:cNvContentPartPr/>
                <p14:nvPr/>
              </p14:nvContentPartPr>
              <p14:xfrm>
                <a:off x="1221655" y="6381157"/>
                <a:ext cx="167760" cy="244080"/>
              </p14:xfrm>
            </p:contentPart>
          </mc:Choice>
          <mc:Fallback>
            <p:pic>
              <p:nvPicPr>
                <p:cNvPr id="35988" name="墨迹 35987">
                  <a:extLst>
                    <a:ext uri="{FF2B5EF4-FFF2-40B4-BE49-F238E27FC236}">
                      <a16:creationId xmlns:a16="http://schemas.microsoft.com/office/drawing/2014/main" id="{F4141F4F-B196-B60E-3390-107D781BD95C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1212655" y="6372157"/>
                  <a:ext cx="1854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35989" name="墨迹 35988">
                  <a:extLst>
                    <a:ext uri="{FF2B5EF4-FFF2-40B4-BE49-F238E27FC236}">
                      <a16:creationId xmlns:a16="http://schemas.microsoft.com/office/drawing/2014/main" id="{3BDD97AA-4A4F-52F0-A6F4-01B703F66ED2}"/>
                    </a:ext>
                  </a:extLst>
                </p14:cNvPr>
                <p14:cNvContentPartPr/>
                <p14:nvPr/>
              </p14:nvContentPartPr>
              <p14:xfrm>
                <a:off x="1462855" y="6402757"/>
                <a:ext cx="82440" cy="248760"/>
              </p14:xfrm>
            </p:contentPart>
          </mc:Choice>
          <mc:Fallback>
            <p:pic>
              <p:nvPicPr>
                <p:cNvPr id="35989" name="墨迹 35988">
                  <a:extLst>
                    <a:ext uri="{FF2B5EF4-FFF2-40B4-BE49-F238E27FC236}">
                      <a16:creationId xmlns:a16="http://schemas.microsoft.com/office/drawing/2014/main" id="{3BDD97AA-4A4F-52F0-A6F4-01B703F66ED2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1453855" y="6393757"/>
                  <a:ext cx="10008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35990" name="墨迹 35989">
                  <a:extLst>
                    <a:ext uri="{FF2B5EF4-FFF2-40B4-BE49-F238E27FC236}">
                      <a16:creationId xmlns:a16="http://schemas.microsoft.com/office/drawing/2014/main" id="{4192643E-38A4-D6A8-2609-8CA4CB46B880}"/>
                    </a:ext>
                  </a:extLst>
                </p14:cNvPr>
                <p14:cNvContentPartPr/>
                <p14:nvPr/>
              </p14:nvContentPartPr>
              <p14:xfrm>
                <a:off x="1403815" y="6453877"/>
                <a:ext cx="123120" cy="244440"/>
              </p14:xfrm>
            </p:contentPart>
          </mc:Choice>
          <mc:Fallback>
            <p:pic>
              <p:nvPicPr>
                <p:cNvPr id="35990" name="墨迹 35989">
                  <a:extLst>
                    <a:ext uri="{FF2B5EF4-FFF2-40B4-BE49-F238E27FC236}">
                      <a16:creationId xmlns:a16="http://schemas.microsoft.com/office/drawing/2014/main" id="{4192643E-38A4-D6A8-2609-8CA4CB46B880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1394815" y="6444877"/>
                  <a:ext cx="1407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35991" name="墨迹 35990">
                  <a:extLst>
                    <a:ext uri="{FF2B5EF4-FFF2-40B4-BE49-F238E27FC236}">
                      <a16:creationId xmlns:a16="http://schemas.microsoft.com/office/drawing/2014/main" id="{B97E94E1-E9B3-1B31-C7B2-B32AABA37324}"/>
                    </a:ext>
                  </a:extLst>
                </p14:cNvPr>
                <p14:cNvContentPartPr/>
                <p14:nvPr/>
              </p14:nvContentPartPr>
              <p14:xfrm>
                <a:off x="1677415" y="6426877"/>
                <a:ext cx="11160" cy="268200"/>
              </p14:xfrm>
            </p:contentPart>
          </mc:Choice>
          <mc:Fallback>
            <p:pic>
              <p:nvPicPr>
                <p:cNvPr id="35991" name="墨迹 35990">
                  <a:extLst>
                    <a:ext uri="{FF2B5EF4-FFF2-40B4-BE49-F238E27FC236}">
                      <a16:creationId xmlns:a16="http://schemas.microsoft.com/office/drawing/2014/main" id="{B97E94E1-E9B3-1B31-C7B2-B32AABA37324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1668775" y="6418237"/>
                  <a:ext cx="2880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35992" name="墨迹 35991">
                  <a:extLst>
                    <a:ext uri="{FF2B5EF4-FFF2-40B4-BE49-F238E27FC236}">
                      <a16:creationId xmlns:a16="http://schemas.microsoft.com/office/drawing/2014/main" id="{4528CEE1-C45C-1E1B-BDDC-F12B0D556941}"/>
                    </a:ext>
                  </a:extLst>
                </p14:cNvPr>
                <p14:cNvContentPartPr/>
                <p14:nvPr/>
              </p14:nvContentPartPr>
              <p14:xfrm>
                <a:off x="1642135" y="6342637"/>
                <a:ext cx="108000" cy="195120"/>
              </p14:xfrm>
            </p:contentPart>
          </mc:Choice>
          <mc:Fallback>
            <p:pic>
              <p:nvPicPr>
                <p:cNvPr id="35992" name="墨迹 35991">
                  <a:extLst>
                    <a:ext uri="{FF2B5EF4-FFF2-40B4-BE49-F238E27FC236}">
                      <a16:creationId xmlns:a16="http://schemas.microsoft.com/office/drawing/2014/main" id="{4528CEE1-C45C-1E1B-BDDC-F12B0D556941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1633135" y="6333637"/>
                  <a:ext cx="125640" cy="21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97" name="组合 35996">
            <a:extLst>
              <a:ext uri="{FF2B5EF4-FFF2-40B4-BE49-F238E27FC236}">
                <a16:creationId xmlns:a16="http://schemas.microsoft.com/office/drawing/2014/main" id="{FCCF374F-5D62-8251-CF14-BCAAADE45E60}"/>
              </a:ext>
            </a:extLst>
          </p:cNvPr>
          <p:cNvGrpSpPr/>
          <p:nvPr/>
        </p:nvGrpSpPr>
        <p:grpSpPr>
          <a:xfrm>
            <a:off x="1977295" y="6350917"/>
            <a:ext cx="351000" cy="384120"/>
            <a:chOff x="1977295" y="6350917"/>
            <a:chExt cx="351000" cy="3841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35993" name="墨迹 35992">
                  <a:extLst>
                    <a:ext uri="{FF2B5EF4-FFF2-40B4-BE49-F238E27FC236}">
                      <a16:creationId xmlns:a16="http://schemas.microsoft.com/office/drawing/2014/main" id="{7CACB00D-A5CF-00B7-DBCD-45F703D1EC13}"/>
                    </a:ext>
                  </a:extLst>
                </p14:cNvPr>
                <p14:cNvContentPartPr/>
                <p14:nvPr/>
              </p14:nvContentPartPr>
              <p14:xfrm>
                <a:off x="1977295" y="6355957"/>
                <a:ext cx="64800" cy="327240"/>
              </p14:xfrm>
            </p:contentPart>
          </mc:Choice>
          <mc:Fallback>
            <p:pic>
              <p:nvPicPr>
                <p:cNvPr id="35993" name="墨迹 35992">
                  <a:extLst>
                    <a:ext uri="{FF2B5EF4-FFF2-40B4-BE49-F238E27FC236}">
                      <a16:creationId xmlns:a16="http://schemas.microsoft.com/office/drawing/2014/main" id="{7CACB00D-A5CF-00B7-DBCD-45F703D1EC13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1968295" y="6347317"/>
                  <a:ext cx="82440" cy="34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35994" name="墨迹 35993">
                  <a:extLst>
                    <a:ext uri="{FF2B5EF4-FFF2-40B4-BE49-F238E27FC236}">
                      <a16:creationId xmlns:a16="http://schemas.microsoft.com/office/drawing/2014/main" id="{3A9B0F0D-AF83-F5F1-EFE7-98A408780828}"/>
                    </a:ext>
                  </a:extLst>
                </p14:cNvPr>
                <p14:cNvContentPartPr/>
                <p14:nvPr/>
              </p14:nvContentPartPr>
              <p14:xfrm>
                <a:off x="2112295" y="6471517"/>
                <a:ext cx="360" cy="360"/>
              </p14:xfrm>
            </p:contentPart>
          </mc:Choice>
          <mc:Fallback>
            <p:pic>
              <p:nvPicPr>
                <p:cNvPr id="35994" name="墨迹 35993">
                  <a:extLst>
                    <a:ext uri="{FF2B5EF4-FFF2-40B4-BE49-F238E27FC236}">
                      <a16:creationId xmlns:a16="http://schemas.microsoft.com/office/drawing/2014/main" id="{3A9B0F0D-AF83-F5F1-EFE7-98A408780828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103655" y="64628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7">
              <p14:nvContentPartPr>
                <p14:cNvPr id="35995" name="墨迹 35994">
                  <a:extLst>
                    <a:ext uri="{FF2B5EF4-FFF2-40B4-BE49-F238E27FC236}">
                      <a16:creationId xmlns:a16="http://schemas.microsoft.com/office/drawing/2014/main" id="{F8982FE6-AF0F-5B89-47EC-5FE72401F3C0}"/>
                    </a:ext>
                  </a:extLst>
                </p14:cNvPr>
                <p14:cNvContentPartPr/>
                <p14:nvPr/>
              </p14:nvContentPartPr>
              <p14:xfrm>
                <a:off x="2202295" y="6350917"/>
                <a:ext cx="126000" cy="384120"/>
              </p14:xfrm>
            </p:contentPart>
          </mc:Choice>
          <mc:Fallback>
            <p:pic>
              <p:nvPicPr>
                <p:cNvPr id="35995" name="墨迹 35994">
                  <a:extLst>
                    <a:ext uri="{FF2B5EF4-FFF2-40B4-BE49-F238E27FC236}">
                      <a16:creationId xmlns:a16="http://schemas.microsoft.com/office/drawing/2014/main" id="{F8982FE6-AF0F-5B89-47EC-5FE72401F3C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2193295" y="6341917"/>
                  <a:ext cx="143640" cy="40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9">
            <p14:nvContentPartPr>
              <p14:cNvPr id="35996" name="墨迹 35995">
                <a:extLst>
                  <a:ext uri="{FF2B5EF4-FFF2-40B4-BE49-F238E27FC236}">
                    <a16:creationId xmlns:a16="http://schemas.microsoft.com/office/drawing/2014/main" id="{3217B677-43F0-7A36-D2BD-6EAED4167A5C}"/>
                  </a:ext>
                </a:extLst>
              </p14:cNvPr>
              <p14:cNvContentPartPr/>
              <p14:nvPr/>
            </p14:nvContentPartPr>
            <p14:xfrm>
              <a:off x="2467615" y="6755557"/>
              <a:ext cx="360" cy="360"/>
            </p14:xfrm>
          </p:contentPart>
        </mc:Choice>
        <mc:Fallback>
          <p:pic>
            <p:nvPicPr>
              <p:cNvPr id="35996" name="墨迹 35995">
                <a:extLst>
                  <a:ext uri="{FF2B5EF4-FFF2-40B4-BE49-F238E27FC236}">
                    <a16:creationId xmlns:a16="http://schemas.microsoft.com/office/drawing/2014/main" id="{3217B677-43F0-7A36-D2BD-6EAED4167A5C}"/>
                  </a:ext>
                </a:extLst>
              </p:cNvPr>
              <p:cNvPicPr/>
              <p:nvPr/>
            </p:nvPicPr>
            <p:blipFill>
              <a:blip r:embed="rId303"/>
              <a:stretch>
                <a:fillRect/>
              </a:stretch>
            </p:blipFill>
            <p:spPr>
              <a:xfrm>
                <a:off x="2458975" y="674655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36001" name="组合 36000">
            <a:extLst>
              <a:ext uri="{FF2B5EF4-FFF2-40B4-BE49-F238E27FC236}">
                <a16:creationId xmlns:a16="http://schemas.microsoft.com/office/drawing/2014/main" id="{9C95D77E-9997-4005-95A2-8D27A4EEFCB0}"/>
              </a:ext>
            </a:extLst>
          </p:cNvPr>
          <p:cNvGrpSpPr/>
          <p:nvPr/>
        </p:nvGrpSpPr>
        <p:grpSpPr>
          <a:xfrm>
            <a:off x="4864495" y="5370637"/>
            <a:ext cx="792000" cy="239760"/>
            <a:chOff x="4864495" y="5370637"/>
            <a:chExt cx="792000" cy="239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35999" name="墨迹 35998">
                  <a:extLst>
                    <a:ext uri="{FF2B5EF4-FFF2-40B4-BE49-F238E27FC236}">
                      <a16:creationId xmlns:a16="http://schemas.microsoft.com/office/drawing/2014/main" id="{B8D51FAB-365C-E930-65EB-B92660636DE5}"/>
                    </a:ext>
                  </a:extLst>
                </p14:cNvPr>
                <p14:cNvContentPartPr/>
                <p14:nvPr/>
              </p14:nvContentPartPr>
              <p14:xfrm>
                <a:off x="4953415" y="5370637"/>
                <a:ext cx="703080" cy="187200"/>
              </p14:xfrm>
            </p:contentPart>
          </mc:Choice>
          <mc:Fallback>
            <p:pic>
              <p:nvPicPr>
                <p:cNvPr id="35999" name="墨迹 35998">
                  <a:extLst>
                    <a:ext uri="{FF2B5EF4-FFF2-40B4-BE49-F238E27FC236}">
                      <a16:creationId xmlns:a16="http://schemas.microsoft.com/office/drawing/2014/main" id="{B8D51FAB-365C-E930-65EB-B92660636DE5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4944415" y="5361997"/>
                  <a:ext cx="72072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36000" name="墨迹 35999">
                  <a:extLst>
                    <a:ext uri="{FF2B5EF4-FFF2-40B4-BE49-F238E27FC236}">
                      <a16:creationId xmlns:a16="http://schemas.microsoft.com/office/drawing/2014/main" id="{48D8C745-B51D-2CAB-B83E-8DB7FA28DF71}"/>
                    </a:ext>
                  </a:extLst>
                </p14:cNvPr>
                <p14:cNvContentPartPr/>
                <p14:nvPr/>
              </p14:nvContentPartPr>
              <p14:xfrm>
                <a:off x="4864495" y="5414917"/>
                <a:ext cx="745920" cy="195480"/>
              </p14:xfrm>
            </p:contentPart>
          </mc:Choice>
          <mc:Fallback>
            <p:pic>
              <p:nvPicPr>
                <p:cNvPr id="36000" name="墨迹 35999">
                  <a:extLst>
                    <a:ext uri="{FF2B5EF4-FFF2-40B4-BE49-F238E27FC236}">
                      <a16:creationId xmlns:a16="http://schemas.microsoft.com/office/drawing/2014/main" id="{48D8C745-B51D-2CAB-B83E-8DB7FA28DF71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4855495" y="5406277"/>
                  <a:ext cx="763560" cy="21312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94D72FB-9D22-2DF0-C0A6-AD398AF7009C}"/>
                  </a:ext>
                </a:extLst>
              </p14:cNvPr>
              <p14:cNvContentPartPr/>
              <p14:nvPr/>
            </p14:nvContentPartPr>
            <p14:xfrm>
              <a:off x="896575" y="2485237"/>
              <a:ext cx="2996280" cy="96120"/>
            </p14:xfrm>
          </p:contentPart>
        </mc:Choice>
        <mc:Fallback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94D72FB-9D22-2DF0-C0A6-AD398AF7009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87575" y="2476237"/>
                <a:ext cx="3013920" cy="113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F77D942D-8C7D-840F-9835-63E3F6E89EF3}"/>
              </a:ext>
            </a:extLst>
          </p:cNvPr>
          <p:cNvGrpSpPr/>
          <p:nvPr/>
        </p:nvGrpSpPr>
        <p:grpSpPr>
          <a:xfrm>
            <a:off x="5273095" y="1331077"/>
            <a:ext cx="28440" cy="107640"/>
            <a:chOff x="5273095" y="1331077"/>
            <a:chExt cx="28440" cy="10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80C67EE-4B5A-A177-E359-7C206E6964C1}"/>
                    </a:ext>
                  </a:extLst>
                </p14:cNvPr>
                <p14:cNvContentPartPr/>
                <p14:nvPr/>
              </p14:nvContentPartPr>
              <p14:xfrm>
                <a:off x="5273095" y="1331077"/>
                <a:ext cx="19440" cy="93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80C67EE-4B5A-A177-E359-7C206E6964C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264455" y="1322437"/>
                  <a:ext cx="370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CC7C128-9EBD-D00A-9A4D-A4CF41A4F0BC}"/>
                    </a:ext>
                  </a:extLst>
                </p14:cNvPr>
                <p14:cNvContentPartPr/>
                <p14:nvPr/>
              </p14:nvContentPartPr>
              <p14:xfrm>
                <a:off x="5290735" y="1428997"/>
                <a:ext cx="10800" cy="972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CC7C128-9EBD-D00A-9A4D-A4CF41A4F0B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81735" y="1419997"/>
                  <a:ext cx="28440" cy="2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B9AE3792-74AA-4A9C-5DE4-388EF47F4CDD}"/>
              </a:ext>
            </a:extLst>
          </p:cNvPr>
          <p:cNvGrpSpPr/>
          <p:nvPr/>
        </p:nvGrpSpPr>
        <p:grpSpPr>
          <a:xfrm>
            <a:off x="5878615" y="958477"/>
            <a:ext cx="319320" cy="386280"/>
            <a:chOff x="5878615" y="958477"/>
            <a:chExt cx="319320" cy="3862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2074CE4-EE3E-C0B6-734A-6C778373DC02}"/>
                    </a:ext>
                  </a:extLst>
                </p14:cNvPr>
                <p14:cNvContentPartPr/>
                <p14:nvPr/>
              </p14:nvContentPartPr>
              <p14:xfrm>
                <a:off x="5878615" y="958477"/>
                <a:ext cx="136080" cy="38628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2074CE4-EE3E-C0B6-734A-6C778373DC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869615" y="949477"/>
                  <a:ext cx="15372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BA9C63B-4317-28B7-1A1D-99A7EC742245}"/>
                    </a:ext>
                  </a:extLst>
                </p14:cNvPr>
                <p14:cNvContentPartPr/>
                <p14:nvPr/>
              </p14:nvContentPartPr>
              <p14:xfrm>
                <a:off x="6098215" y="1011757"/>
                <a:ext cx="9720" cy="30996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BA9C63B-4317-28B7-1A1D-99A7EC74224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089575" y="1003117"/>
                  <a:ext cx="2736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C6C37FC8-657A-BA1E-85B1-1266123BCF28}"/>
                    </a:ext>
                  </a:extLst>
                </p14:cNvPr>
                <p14:cNvContentPartPr/>
                <p14:nvPr/>
              </p14:nvContentPartPr>
              <p14:xfrm>
                <a:off x="6107575" y="984037"/>
                <a:ext cx="61560" cy="1908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C6C37FC8-657A-BA1E-85B1-1266123BCF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098935" y="975397"/>
                  <a:ext cx="792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C23E4B8-6003-E4C2-8123-262B92F7B562}"/>
                    </a:ext>
                  </a:extLst>
                </p14:cNvPr>
                <p14:cNvContentPartPr/>
                <p14:nvPr/>
              </p14:nvContentPartPr>
              <p14:xfrm>
                <a:off x="6098575" y="1091677"/>
                <a:ext cx="99360" cy="93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C23E4B8-6003-E4C2-8123-262B92F7B56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089575" y="1082677"/>
                  <a:ext cx="11700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A82BDBD-1096-33CE-BC13-17849DC04E98}"/>
              </a:ext>
            </a:extLst>
          </p:cNvPr>
          <p:cNvGrpSpPr/>
          <p:nvPr/>
        </p:nvGrpSpPr>
        <p:grpSpPr>
          <a:xfrm>
            <a:off x="6625255" y="683437"/>
            <a:ext cx="1027080" cy="745920"/>
            <a:chOff x="6625255" y="683437"/>
            <a:chExt cx="1027080" cy="745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5FFEFAE-3B33-2D03-11AE-AC5BCDE0BE33}"/>
                    </a:ext>
                  </a:extLst>
                </p14:cNvPr>
                <p14:cNvContentPartPr/>
                <p14:nvPr/>
              </p14:nvContentPartPr>
              <p14:xfrm>
                <a:off x="6625255" y="914197"/>
                <a:ext cx="115560" cy="2811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5FFEFAE-3B33-2D03-11AE-AC5BCDE0BE3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616615" y="905197"/>
                  <a:ext cx="13320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712F199-58C9-4FC8-5C0F-761AE606FD6E}"/>
                    </a:ext>
                  </a:extLst>
                </p14:cNvPr>
                <p14:cNvContentPartPr/>
                <p14:nvPr/>
              </p14:nvContentPartPr>
              <p14:xfrm>
                <a:off x="6787255" y="905197"/>
                <a:ext cx="39960" cy="27216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712F199-58C9-4FC8-5C0F-761AE606FD6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778255" y="896197"/>
                  <a:ext cx="576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F42A252-BA72-2E2A-77FB-49A75616CE67}"/>
                    </a:ext>
                  </a:extLst>
                </p14:cNvPr>
                <p14:cNvContentPartPr/>
                <p14:nvPr/>
              </p14:nvContentPartPr>
              <p14:xfrm>
                <a:off x="6839455" y="1025077"/>
                <a:ext cx="114480" cy="40428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F42A252-BA72-2E2A-77FB-49A75616CE6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830455" y="1016077"/>
                  <a:ext cx="132120" cy="42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1519702-7611-DDEB-4FD7-EF302C48EB04}"/>
                    </a:ext>
                  </a:extLst>
                </p14:cNvPr>
                <p14:cNvContentPartPr/>
                <p14:nvPr/>
              </p14:nvContentPartPr>
              <p14:xfrm>
                <a:off x="7027375" y="967477"/>
                <a:ext cx="138600" cy="25776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1519702-7611-DDEB-4FD7-EF302C48EB0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018375" y="958837"/>
                  <a:ext cx="1562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56EDC05-8EAB-D5DB-CC00-B2C81C98F9D5}"/>
                    </a:ext>
                  </a:extLst>
                </p14:cNvPr>
                <p14:cNvContentPartPr/>
                <p14:nvPr/>
              </p14:nvContentPartPr>
              <p14:xfrm>
                <a:off x="7229695" y="1027237"/>
                <a:ext cx="119880" cy="12384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56EDC05-8EAB-D5DB-CC00-B2C81C98F9D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221055" y="1018237"/>
                  <a:ext cx="13752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106274F-20A4-E955-9453-92D8A7E83989}"/>
                    </a:ext>
                  </a:extLst>
                </p14:cNvPr>
                <p14:cNvContentPartPr/>
                <p14:nvPr/>
              </p14:nvContentPartPr>
              <p14:xfrm>
                <a:off x="7464415" y="683437"/>
                <a:ext cx="63000" cy="59040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106274F-20A4-E955-9453-92D8A7E8398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455415" y="674437"/>
                  <a:ext cx="80640" cy="60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251A80A-1B81-F975-5519-8A879252A226}"/>
                    </a:ext>
                  </a:extLst>
                </p14:cNvPr>
                <p14:cNvContentPartPr/>
                <p14:nvPr/>
              </p14:nvContentPartPr>
              <p14:xfrm>
                <a:off x="7619575" y="1313437"/>
                <a:ext cx="32760" cy="93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251A80A-1B81-F975-5519-8A879252A22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10935" y="1304797"/>
                  <a:ext cx="5040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556A5289-B7BC-79B5-B012-45E874CD075D}"/>
              </a:ext>
            </a:extLst>
          </p:cNvPr>
          <p:cNvGrpSpPr/>
          <p:nvPr/>
        </p:nvGrpSpPr>
        <p:grpSpPr>
          <a:xfrm>
            <a:off x="791815" y="505957"/>
            <a:ext cx="4045680" cy="2102040"/>
            <a:chOff x="791815" y="505957"/>
            <a:chExt cx="4045680" cy="210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3F9BE8A-717F-3561-F9CD-131C7D61B1C6}"/>
                    </a:ext>
                  </a:extLst>
                </p14:cNvPr>
                <p14:cNvContentPartPr/>
                <p14:nvPr/>
              </p14:nvContentPartPr>
              <p14:xfrm>
                <a:off x="859855" y="842917"/>
                <a:ext cx="187920" cy="17611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3F9BE8A-717F-3561-F9CD-131C7D61B1C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850855" y="834277"/>
                  <a:ext cx="205560" cy="177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602E29E6-1A0C-F8C1-CD98-140F9126127B}"/>
                    </a:ext>
                  </a:extLst>
                </p14:cNvPr>
                <p14:cNvContentPartPr/>
                <p14:nvPr/>
              </p14:nvContentPartPr>
              <p14:xfrm>
                <a:off x="860935" y="956677"/>
                <a:ext cx="2764080" cy="824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602E29E6-1A0C-F8C1-CD98-140F9126127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851935" y="948037"/>
                  <a:ext cx="278172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23506EA-1072-EEC3-5BFE-79A1C06B2C8B}"/>
                    </a:ext>
                  </a:extLst>
                </p14:cNvPr>
                <p14:cNvContentPartPr/>
                <p14:nvPr/>
              </p14:nvContentPartPr>
              <p14:xfrm>
                <a:off x="3568135" y="958477"/>
                <a:ext cx="53640" cy="153072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23506EA-1072-EEC3-5BFE-79A1C06B2C8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59495" y="949477"/>
                  <a:ext cx="71280" cy="154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13EA355A-08B6-5A5D-A964-18AF9A6CED34}"/>
                    </a:ext>
                  </a:extLst>
                </p14:cNvPr>
                <p14:cNvContentPartPr/>
                <p14:nvPr/>
              </p14:nvContentPartPr>
              <p14:xfrm>
                <a:off x="994135" y="1339357"/>
                <a:ext cx="2574720" cy="88920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13EA355A-08B6-5A5D-A964-18AF9A6CED3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985135" y="1330717"/>
                  <a:ext cx="2592360" cy="90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D17FDA3-9985-03D5-108A-31184F600D8B}"/>
                    </a:ext>
                  </a:extLst>
                </p14:cNvPr>
                <p14:cNvContentPartPr/>
                <p14:nvPr/>
              </p14:nvContentPartPr>
              <p14:xfrm>
                <a:off x="1890535" y="1380397"/>
                <a:ext cx="147600" cy="846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D17FDA3-9985-03D5-108A-31184F600D8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81895" y="1371397"/>
                  <a:ext cx="1652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5E5E186-17E5-1238-F79B-E740DACB49CE}"/>
                    </a:ext>
                  </a:extLst>
                </p14:cNvPr>
                <p14:cNvContentPartPr/>
                <p14:nvPr/>
              </p14:nvContentPartPr>
              <p14:xfrm>
                <a:off x="791815" y="568597"/>
                <a:ext cx="87120" cy="3369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5E5E186-17E5-1238-F79B-E740DACB49C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2815" y="559957"/>
                  <a:ext cx="1047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DD4DD05-2B14-1DB1-DE6D-025A1596D1CF}"/>
                    </a:ext>
                  </a:extLst>
                </p14:cNvPr>
                <p14:cNvContentPartPr/>
                <p14:nvPr/>
              </p14:nvContentPartPr>
              <p14:xfrm>
                <a:off x="833935" y="505957"/>
                <a:ext cx="131040" cy="14544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DD4DD05-2B14-1DB1-DE6D-025A1596D1C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25295" y="496957"/>
                  <a:ext cx="1486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C10D554-610F-FA41-2DA7-EDA3AA6614ED}"/>
                    </a:ext>
                  </a:extLst>
                </p14:cNvPr>
                <p14:cNvContentPartPr/>
                <p14:nvPr/>
              </p14:nvContentPartPr>
              <p14:xfrm>
                <a:off x="3904375" y="2458957"/>
                <a:ext cx="134640" cy="14904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C10D554-610F-FA41-2DA7-EDA3AA6614E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895375" y="2449957"/>
                  <a:ext cx="15228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F6E47580-C978-DE79-52B5-68FFC22AFB59}"/>
                    </a:ext>
                  </a:extLst>
                </p14:cNvPr>
                <p14:cNvContentPartPr/>
                <p14:nvPr/>
              </p14:nvContentPartPr>
              <p14:xfrm>
                <a:off x="3977095" y="1215877"/>
                <a:ext cx="115560" cy="2386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F6E47580-C978-DE79-52B5-68FFC22AFB5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968095" y="1206877"/>
                  <a:ext cx="1332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5EF246D-3E2E-FF02-CEAF-5E85E2A9FDA7}"/>
                    </a:ext>
                  </a:extLst>
                </p14:cNvPr>
                <p14:cNvContentPartPr/>
                <p14:nvPr/>
              </p14:nvContentPartPr>
              <p14:xfrm>
                <a:off x="4129735" y="1153597"/>
                <a:ext cx="69480" cy="18108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5EF246D-3E2E-FF02-CEAF-5E85E2A9FDA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120735" y="1144957"/>
                  <a:ext cx="8712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9CCD46A-A0F4-ECE6-61CA-EBD7FD5C85A4}"/>
                    </a:ext>
                  </a:extLst>
                </p14:cNvPr>
                <p14:cNvContentPartPr/>
                <p14:nvPr/>
              </p14:nvContentPartPr>
              <p14:xfrm>
                <a:off x="4180855" y="1151437"/>
                <a:ext cx="165960" cy="19404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9CCD46A-A0F4-ECE6-61CA-EBD7FD5C85A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72215" y="1142437"/>
                  <a:ext cx="1836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514F5F2-EE0F-E596-9146-5DE93F12F84B}"/>
                    </a:ext>
                  </a:extLst>
                </p14:cNvPr>
                <p14:cNvContentPartPr/>
                <p14:nvPr/>
              </p14:nvContentPartPr>
              <p14:xfrm>
                <a:off x="4210375" y="1082677"/>
                <a:ext cx="140040" cy="28188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514F5F2-EE0F-E596-9146-5DE93F12F84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201375" y="1073677"/>
                  <a:ext cx="1576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04297FE-8459-24E9-D19B-DFF3EF08D8FA}"/>
                    </a:ext>
                  </a:extLst>
                </p14:cNvPr>
                <p14:cNvContentPartPr/>
                <p14:nvPr/>
              </p14:nvContentPartPr>
              <p14:xfrm>
                <a:off x="4445455" y="1278157"/>
                <a:ext cx="38160" cy="842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04297FE-8459-24E9-D19B-DFF3EF08D8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436455" y="1269517"/>
                  <a:ext cx="558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3F408A7-C76E-A63E-7ABD-9D47BA1A4695}"/>
                    </a:ext>
                  </a:extLst>
                </p14:cNvPr>
                <p14:cNvContentPartPr/>
                <p14:nvPr/>
              </p14:nvContentPartPr>
              <p14:xfrm>
                <a:off x="4532575" y="1091677"/>
                <a:ext cx="103680" cy="4687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3F408A7-C76E-A63E-7ABD-9D47BA1A4695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523575" y="1082677"/>
                  <a:ext cx="121320" cy="48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C8B9B09-211C-E14B-0324-4A9AD3C90E4F}"/>
                    </a:ext>
                  </a:extLst>
                </p14:cNvPr>
                <p14:cNvContentPartPr/>
                <p14:nvPr/>
              </p14:nvContentPartPr>
              <p14:xfrm>
                <a:off x="4699975" y="1065037"/>
                <a:ext cx="137520" cy="4374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C8B9B09-211C-E14B-0324-4A9AD3C90E4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691335" y="1056397"/>
                  <a:ext cx="15516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3BC5762-41CA-B7E3-7E7C-DA18586B9998}"/>
                    </a:ext>
                  </a:extLst>
                </p14:cNvPr>
                <p14:cNvContentPartPr/>
                <p14:nvPr/>
              </p14:nvContentPartPr>
              <p14:xfrm>
                <a:off x="3888175" y="1182757"/>
                <a:ext cx="211320" cy="3297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3BC5762-41CA-B7E3-7E7C-DA18586B999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879175" y="1173757"/>
                  <a:ext cx="22896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7911E0CA-122D-9332-BE0F-711E39F55581}"/>
                    </a:ext>
                  </a:extLst>
                </p14:cNvPr>
                <p14:cNvContentPartPr/>
                <p14:nvPr/>
              </p14:nvContentPartPr>
              <p14:xfrm>
                <a:off x="3994375" y="1085557"/>
                <a:ext cx="11520" cy="1656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7911E0CA-122D-9332-BE0F-711E39F5558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85735" y="1076557"/>
                  <a:ext cx="29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9C9E4DB-D460-995C-FE59-EEA38912BB2D}"/>
                    </a:ext>
                  </a:extLst>
                </p14:cNvPr>
                <p14:cNvContentPartPr/>
                <p14:nvPr/>
              </p14:nvContentPartPr>
              <p14:xfrm>
                <a:off x="3994735" y="1070797"/>
                <a:ext cx="14760" cy="212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9C9E4DB-D460-995C-FE59-EEA38912BB2D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986095" y="1061797"/>
                  <a:ext cx="324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042322D9-6E3A-866F-CCA1-9878199C0920}"/>
                    </a:ext>
                  </a:extLst>
                </p14:cNvPr>
                <p14:cNvContentPartPr/>
                <p14:nvPr/>
              </p14:nvContentPartPr>
              <p14:xfrm>
                <a:off x="4121095" y="1260517"/>
                <a:ext cx="46080" cy="12240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042322D9-6E3A-866F-CCA1-9878199C092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12455" y="1251517"/>
                  <a:ext cx="63720" cy="14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BC9C7727-ADD6-59B9-8584-706EC7CA7DA1}"/>
              </a:ext>
            </a:extLst>
          </p:cNvPr>
          <p:cNvGrpSpPr/>
          <p:nvPr/>
        </p:nvGrpSpPr>
        <p:grpSpPr>
          <a:xfrm>
            <a:off x="717295" y="3666037"/>
            <a:ext cx="3769560" cy="1811160"/>
            <a:chOff x="717295" y="3666037"/>
            <a:chExt cx="3769560" cy="1811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A5A48CD5-1B31-833C-72D8-12671DEF602F}"/>
                    </a:ext>
                  </a:extLst>
                </p14:cNvPr>
                <p14:cNvContentPartPr/>
                <p14:nvPr/>
              </p14:nvContentPartPr>
              <p14:xfrm>
                <a:off x="2050015" y="3832717"/>
                <a:ext cx="18360" cy="25632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A5A48CD5-1B31-833C-72D8-12671DEF602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041375" y="3824077"/>
                  <a:ext cx="360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63BE31F-8F0A-3573-1F92-47B96A7904BF}"/>
                    </a:ext>
                  </a:extLst>
                </p14:cNvPr>
                <p14:cNvContentPartPr/>
                <p14:nvPr/>
              </p14:nvContentPartPr>
              <p14:xfrm>
                <a:off x="2023735" y="3772597"/>
                <a:ext cx="135000" cy="6264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63BE31F-8F0A-3573-1F92-47B96A7904B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15095" y="3763597"/>
                  <a:ext cx="152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B03C056-D58A-C540-1756-04C0D7458B53}"/>
                    </a:ext>
                  </a:extLst>
                </p14:cNvPr>
                <p14:cNvContentPartPr/>
                <p14:nvPr/>
              </p14:nvContentPartPr>
              <p14:xfrm>
                <a:off x="2112295" y="3870157"/>
                <a:ext cx="99360" cy="3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B03C056-D58A-C540-1756-04C0D7458B5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03655" y="3861517"/>
                  <a:ext cx="117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1F7778C-488E-5F7B-4C53-7AB3BF2571C7}"/>
                    </a:ext>
                  </a:extLst>
                </p14:cNvPr>
                <p14:cNvContentPartPr/>
                <p14:nvPr/>
              </p14:nvContentPartPr>
              <p14:xfrm>
                <a:off x="2257375" y="3799237"/>
                <a:ext cx="68400" cy="29016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1F7778C-488E-5F7B-4C53-7AB3BF2571C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248735" y="3790597"/>
                  <a:ext cx="860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1ACE58E-BA97-736C-F234-2F714C66F706}"/>
                    </a:ext>
                  </a:extLst>
                </p14:cNvPr>
                <p14:cNvContentPartPr/>
                <p14:nvPr/>
              </p14:nvContentPartPr>
              <p14:xfrm>
                <a:off x="2404975" y="3825877"/>
                <a:ext cx="167760" cy="15624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1ACE58E-BA97-736C-F234-2F714C66F70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96335" y="3817237"/>
                  <a:ext cx="1854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64E3138-4A01-5CAA-EB02-F8354B9BACE7}"/>
                    </a:ext>
                  </a:extLst>
                </p14:cNvPr>
                <p14:cNvContentPartPr/>
                <p14:nvPr/>
              </p14:nvContentPartPr>
              <p14:xfrm>
                <a:off x="2587135" y="3666037"/>
                <a:ext cx="74160" cy="42804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64E3138-4A01-5CAA-EB02-F8354B9BACE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578135" y="3657397"/>
                  <a:ext cx="9180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0689858F-293D-9300-8EE6-3A6799A37FD6}"/>
                    </a:ext>
                  </a:extLst>
                </p14:cNvPr>
                <p14:cNvContentPartPr/>
                <p14:nvPr/>
              </p14:nvContentPartPr>
              <p14:xfrm>
                <a:off x="1038415" y="5266237"/>
                <a:ext cx="2406240" cy="15804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0689858F-293D-9300-8EE6-3A6799A37FD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029415" y="5257597"/>
                  <a:ext cx="242388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3E885D3A-C58B-DDF2-D0E9-1402C1E46B2F}"/>
                    </a:ext>
                  </a:extLst>
                </p14:cNvPr>
                <p14:cNvContentPartPr/>
                <p14:nvPr/>
              </p14:nvContentPartPr>
              <p14:xfrm>
                <a:off x="2112295" y="4358677"/>
                <a:ext cx="140040" cy="106272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3E885D3A-C58B-DDF2-D0E9-1402C1E46B2F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103655" y="4350037"/>
                  <a:ext cx="157680" cy="10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9133A84-D59D-B4DC-5A2F-744DFB2283B9}"/>
                    </a:ext>
                  </a:extLst>
                </p14:cNvPr>
                <p14:cNvContentPartPr/>
                <p14:nvPr/>
              </p14:nvContentPartPr>
              <p14:xfrm>
                <a:off x="2016535" y="4321237"/>
                <a:ext cx="43200" cy="16848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9133A84-D59D-B4DC-5A2F-744DFB2283B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007895" y="4312237"/>
                  <a:ext cx="608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8559BF8B-AA62-A69E-B007-94E407C75D0A}"/>
                    </a:ext>
                  </a:extLst>
                </p14:cNvPr>
                <p14:cNvContentPartPr/>
                <p14:nvPr/>
              </p14:nvContentPartPr>
              <p14:xfrm>
                <a:off x="2112295" y="4189837"/>
                <a:ext cx="77760" cy="72360"/>
              </p14:xfrm>
            </p:contentPart>
          </mc:Choice>
          <mc:Fallback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8559BF8B-AA62-A69E-B007-94E407C75D0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103655" y="4181197"/>
                  <a:ext cx="9540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7BD02E4F-0160-0511-E6FF-4903D1963D89}"/>
                    </a:ext>
                  </a:extLst>
                </p14:cNvPr>
                <p14:cNvContentPartPr/>
                <p14:nvPr/>
              </p14:nvContentPartPr>
              <p14:xfrm>
                <a:off x="1624135" y="5308717"/>
                <a:ext cx="360" cy="936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7BD02E4F-0160-0511-E6FF-4903D1963D8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615495" y="5299717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4F427A3-7EE6-6D75-359C-A21074B1667B}"/>
                    </a:ext>
                  </a:extLst>
                </p14:cNvPr>
                <p14:cNvContentPartPr/>
                <p14:nvPr/>
              </p14:nvContentPartPr>
              <p14:xfrm>
                <a:off x="1624135" y="4508437"/>
                <a:ext cx="1154880" cy="83592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4F427A3-7EE6-6D75-359C-A21074B1667B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615495" y="4499437"/>
                  <a:ext cx="1172520" cy="85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06F9E930-3255-5096-276E-85F06ABB8188}"/>
                    </a:ext>
                  </a:extLst>
                </p14:cNvPr>
                <p14:cNvContentPartPr/>
                <p14:nvPr/>
              </p14:nvContentPartPr>
              <p14:xfrm>
                <a:off x="3328735" y="5263357"/>
                <a:ext cx="670320" cy="2772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06F9E930-3255-5096-276E-85F06ABB818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319735" y="5254357"/>
                  <a:ext cx="68796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7D9108F-E292-6556-C808-54C9EAA23C76}"/>
                    </a:ext>
                  </a:extLst>
                </p14:cNvPr>
                <p14:cNvContentPartPr/>
                <p14:nvPr/>
              </p14:nvContentPartPr>
              <p14:xfrm>
                <a:off x="2999695" y="5037637"/>
                <a:ext cx="485640" cy="23580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7D9108F-E292-6556-C808-54C9EAA23C7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91055" y="5028997"/>
                  <a:ext cx="50328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E7771DDB-0616-0980-375D-8566A50986D5}"/>
                    </a:ext>
                  </a:extLst>
                </p14:cNvPr>
                <p14:cNvContentPartPr/>
                <p14:nvPr/>
              </p14:nvContentPartPr>
              <p14:xfrm>
                <a:off x="717295" y="5467837"/>
                <a:ext cx="327600" cy="936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E7771DDB-0616-0980-375D-8566A50986D5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08295" y="5459197"/>
                  <a:ext cx="3452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C64277C9-4A12-2E3D-0C08-8A119F738456}"/>
                    </a:ext>
                  </a:extLst>
                </p14:cNvPr>
                <p14:cNvContentPartPr/>
                <p14:nvPr/>
              </p14:nvContentPartPr>
              <p14:xfrm>
                <a:off x="3264295" y="4571797"/>
                <a:ext cx="286920" cy="42012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C64277C9-4A12-2E3D-0C08-8A119F73845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255295" y="4562797"/>
                  <a:ext cx="30456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1747DA4A-5902-1DB5-21B3-2F65BD989E48}"/>
                    </a:ext>
                  </a:extLst>
                </p14:cNvPr>
                <p14:cNvContentPartPr/>
                <p14:nvPr/>
              </p14:nvContentPartPr>
              <p14:xfrm>
                <a:off x="3266815" y="4882477"/>
                <a:ext cx="88200" cy="1054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1747DA4A-5902-1DB5-21B3-2F65BD989E4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257815" y="4873837"/>
                  <a:ext cx="1058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FED7868D-D563-2F90-5155-7800167EBE83}"/>
                    </a:ext>
                  </a:extLst>
                </p14:cNvPr>
                <p14:cNvContentPartPr/>
                <p14:nvPr/>
              </p14:nvContentPartPr>
              <p14:xfrm>
                <a:off x="3729775" y="4376677"/>
                <a:ext cx="105480" cy="33984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FED7868D-D563-2F90-5155-7800167EBE8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720775" y="4367677"/>
                  <a:ext cx="12312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B12A666C-4AE8-8D71-3314-143B0FC137E5}"/>
                    </a:ext>
                  </a:extLst>
                </p14:cNvPr>
                <p14:cNvContentPartPr/>
                <p14:nvPr/>
              </p14:nvContentPartPr>
              <p14:xfrm>
                <a:off x="3816895" y="4361197"/>
                <a:ext cx="199440" cy="31176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B12A666C-4AE8-8D71-3314-143B0FC137E5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808255" y="4352557"/>
                  <a:ext cx="2170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97C64042-554A-2FC7-BD88-8B3D0A4E49BB}"/>
                    </a:ext>
                  </a:extLst>
                </p14:cNvPr>
                <p14:cNvContentPartPr/>
                <p14:nvPr/>
              </p14:nvContentPartPr>
              <p14:xfrm>
                <a:off x="3968095" y="4482877"/>
                <a:ext cx="78120" cy="15876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97C64042-554A-2FC7-BD88-8B3D0A4E49BB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959455" y="4473877"/>
                  <a:ext cx="9576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2A74269C-C5EF-2F55-A28B-667B437E3BAC}"/>
                    </a:ext>
                  </a:extLst>
                </p14:cNvPr>
                <p14:cNvContentPartPr/>
                <p14:nvPr/>
              </p14:nvContentPartPr>
              <p14:xfrm>
                <a:off x="4082575" y="4474237"/>
                <a:ext cx="45360" cy="14688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2A74269C-C5EF-2F55-A28B-667B437E3BAC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073575" y="4465237"/>
                  <a:ext cx="630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90C457C4-A80F-FE42-C6F3-50E1F714D95A}"/>
                    </a:ext>
                  </a:extLst>
                </p14:cNvPr>
                <p14:cNvContentPartPr/>
                <p14:nvPr/>
              </p14:nvContentPartPr>
              <p14:xfrm>
                <a:off x="4127575" y="4385317"/>
                <a:ext cx="360" cy="3672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90C457C4-A80F-FE42-C6F3-50E1F714D95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118935" y="4376317"/>
                  <a:ext cx="1800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A1F70E53-A3E5-54B7-D333-5C104F133A05}"/>
                    </a:ext>
                  </a:extLst>
                </p14:cNvPr>
                <p14:cNvContentPartPr/>
                <p14:nvPr/>
              </p14:nvContentPartPr>
              <p14:xfrm>
                <a:off x="4185175" y="4438597"/>
                <a:ext cx="93960" cy="18612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A1F70E53-A3E5-54B7-D333-5C104F133A0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176175" y="4429597"/>
                  <a:ext cx="1116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5AEF945D-7C15-6A39-DF38-CF65F467357D}"/>
                    </a:ext>
                  </a:extLst>
                </p14:cNvPr>
                <p14:cNvContentPartPr/>
                <p14:nvPr/>
              </p14:nvContentPartPr>
              <p14:xfrm>
                <a:off x="4332055" y="4452637"/>
                <a:ext cx="154800" cy="20268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5AEF945D-7C15-6A39-DF38-CF65F467357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323055" y="4443637"/>
                  <a:ext cx="172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F6C35A4-E1D5-EB8E-FD6D-552E6515D819}"/>
                    </a:ext>
                  </a:extLst>
                </p14:cNvPr>
                <p14:cNvContentPartPr/>
                <p14:nvPr/>
              </p14:nvContentPartPr>
              <p14:xfrm>
                <a:off x="949495" y="5467837"/>
                <a:ext cx="199800" cy="936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F6C35A4-E1D5-EB8E-FD6D-552E6515D81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40495" y="5459197"/>
                  <a:ext cx="2174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5C4408FB-FA12-95AA-E1B1-C996DE0572A6}"/>
                    </a:ext>
                  </a:extLst>
                </p14:cNvPr>
                <p14:cNvContentPartPr/>
                <p14:nvPr/>
              </p14:nvContentPartPr>
              <p14:xfrm>
                <a:off x="869575" y="5181997"/>
                <a:ext cx="368640" cy="24264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5C4408FB-FA12-95AA-E1B1-C996DE0572A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60935" y="5172997"/>
                  <a:ext cx="38628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6871C1D6-4033-4FDA-696A-8626757ABCB6}"/>
                    </a:ext>
                  </a:extLst>
                </p14:cNvPr>
                <p14:cNvContentPartPr/>
                <p14:nvPr/>
              </p14:nvContentPartPr>
              <p14:xfrm>
                <a:off x="896575" y="5147797"/>
                <a:ext cx="357120" cy="214200"/>
              </p14:xfrm>
            </p:contentPart>
          </mc:Choice>
          <mc:Fallback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6871C1D6-4033-4FDA-696A-8626757ABCB6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87575" y="5139157"/>
                  <a:ext cx="37476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C9EF52D2-B438-23CF-CC30-568AEC9388C1}"/>
                    </a:ext>
                  </a:extLst>
                </p14:cNvPr>
                <p14:cNvContentPartPr/>
                <p14:nvPr/>
              </p14:nvContentPartPr>
              <p14:xfrm>
                <a:off x="1339015" y="4482877"/>
                <a:ext cx="19080" cy="944280"/>
              </p14:xfrm>
            </p:contentPart>
          </mc:Choice>
          <mc:Fallback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C9EF52D2-B438-23CF-CC30-568AEC9388C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330375" y="4473877"/>
                  <a:ext cx="36720" cy="9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A9F0761A-18CF-BD6D-F87A-5E5BB5ABFEC3}"/>
                    </a:ext>
                  </a:extLst>
                </p14:cNvPr>
                <p14:cNvContentPartPr/>
                <p14:nvPr/>
              </p14:nvContentPartPr>
              <p14:xfrm>
                <a:off x="1331455" y="4428517"/>
                <a:ext cx="1458720" cy="9900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A9F0761A-18CF-BD6D-F87A-5E5BB5ABFEC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322455" y="4419877"/>
                  <a:ext cx="14763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17F0AC58-C2B5-00C3-302D-66B82B57678C}"/>
                    </a:ext>
                  </a:extLst>
                </p14:cNvPr>
                <p14:cNvContentPartPr/>
                <p14:nvPr/>
              </p14:nvContentPartPr>
              <p14:xfrm>
                <a:off x="2787295" y="4401517"/>
                <a:ext cx="46440" cy="86328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17F0AC58-C2B5-00C3-302D-66B82B57678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778295" y="4392877"/>
                  <a:ext cx="64080" cy="88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28D4BCC4-E004-CC68-5BF6-1B2999968AD8}"/>
              </a:ext>
            </a:extLst>
          </p:cNvPr>
          <p:cNvGrpSpPr/>
          <p:nvPr/>
        </p:nvGrpSpPr>
        <p:grpSpPr>
          <a:xfrm>
            <a:off x="5227375" y="3801757"/>
            <a:ext cx="921600" cy="480960"/>
            <a:chOff x="5227375" y="3801757"/>
            <a:chExt cx="921600" cy="480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D467A8C2-AECC-6465-C143-0C95707B36D8}"/>
                    </a:ext>
                  </a:extLst>
                </p14:cNvPr>
                <p14:cNvContentPartPr/>
                <p14:nvPr/>
              </p14:nvContentPartPr>
              <p14:xfrm>
                <a:off x="5227375" y="3870157"/>
                <a:ext cx="37080" cy="3294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D467A8C2-AECC-6465-C143-0C95707B36D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218375" y="3861517"/>
                  <a:ext cx="54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2858314-F186-7F7B-DE26-26E920130FD3}"/>
                    </a:ext>
                  </a:extLst>
                </p14:cNvPr>
                <p14:cNvContentPartPr/>
                <p14:nvPr/>
              </p14:nvContentPartPr>
              <p14:xfrm>
                <a:off x="5255455" y="3801757"/>
                <a:ext cx="118800" cy="69120"/>
              </p14:xfrm>
            </p:contentPart>
          </mc:Choice>
          <mc:Fallback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2858314-F186-7F7B-DE26-26E920130FD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246455" y="3792757"/>
                  <a:ext cx="13644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1136E96E-75D3-21B1-58EF-467F0906D266}"/>
                    </a:ext>
                  </a:extLst>
                </p14:cNvPr>
                <p14:cNvContentPartPr/>
                <p14:nvPr/>
              </p14:nvContentPartPr>
              <p14:xfrm>
                <a:off x="5270935" y="3910117"/>
                <a:ext cx="83880" cy="4068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1136E96E-75D3-21B1-58EF-467F0906D26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262295" y="3901477"/>
                  <a:ext cx="101520" cy="5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354FBF81-555F-5E6E-4D2F-4B6FF3A4FD3E}"/>
                    </a:ext>
                  </a:extLst>
                </p14:cNvPr>
                <p14:cNvContentPartPr/>
                <p14:nvPr/>
              </p14:nvContentPartPr>
              <p14:xfrm>
                <a:off x="5441215" y="3900397"/>
                <a:ext cx="71640" cy="23004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354FBF81-555F-5E6E-4D2F-4B6FF3A4FD3E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432575" y="3891757"/>
                  <a:ext cx="89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E62716BB-CE11-6E3A-9513-2316282B446D}"/>
                    </a:ext>
                  </a:extLst>
                </p14:cNvPr>
                <p14:cNvContentPartPr/>
                <p14:nvPr/>
              </p14:nvContentPartPr>
              <p14:xfrm>
                <a:off x="5547415" y="3959077"/>
                <a:ext cx="178920" cy="14652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E62716BB-CE11-6E3A-9513-2316282B446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538415" y="3950437"/>
                  <a:ext cx="1965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4596EADD-DAEC-EF86-D9A6-885751B4FF82}"/>
                    </a:ext>
                  </a:extLst>
                </p14:cNvPr>
                <p14:cNvContentPartPr/>
                <p14:nvPr/>
              </p14:nvContentPartPr>
              <p14:xfrm>
                <a:off x="5689255" y="3834877"/>
                <a:ext cx="105120" cy="27324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4596EADD-DAEC-EF86-D9A6-885751B4FF82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680255" y="3826237"/>
                  <a:ext cx="12276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585CCB05-50A0-7B63-E00E-DDF6FA3253C7}"/>
                    </a:ext>
                  </a:extLst>
                </p14:cNvPr>
                <p14:cNvContentPartPr/>
                <p14:nvPr/>
              </p14:nvContentPartPr>
              <p14:xfrm>
                <a:off x="5730295" y="3897157"/>
                <a:ext cx="119160" cy="3855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585CCB05-50A0-7B63-E00E-DDF6FA3253C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721295" y="3888157"/>
                  <a:ext cx="13680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60B03634-6740-E21F-B8D9-E4A1C73E20EF}"/>
                    </a:ext>
                  </a:extLst>
                </p14:cNvPr>
                <p14:cNvContentPartPr/>
                <p14:nvPr/>
              </p14:nvContentPartPr>
              <p14:xfrm>
                <a:off x="5992015" y="4028197"/>
                <a:ext cx="156960" cy="11160"/>
              </p14:xfrm>
            </p:contentPart>
          </mc:Choice>
          <mc:Fallback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60B03634-6740-E21F-B8D9-E4A1C73E20E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983375" y="4019197"/>
                  <a:ext cx="17460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D142A621-FC1D-CA41-D74F-140BD418F2E3}"/>
                    </a:ext>
                  </a:extLst>
                </p14:cNvPr>
                <p14:cNvContentPartPr/>
                <p14:nvPr/>
              </p14:nvContentPartPr>
              <p14:xfrm>
                <a:off x="6051055" y="3905797"/>
                <a:ext cx="29880" cy="30708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D142A621-FC1D-CA41-D74F-140BD418F2E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042415" y="3896797"/>
                  <a:ext cx="47520" cy="32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523B8F8-AC09-4000-0ED2-9D211354E92C}"/>
              </a:ext>
            </a:extLst>
          </p:cNvPr>
          <p:cNvGrpSpPr/>
          <p:nvPr/>
        </p:nvGrpSpPr>
        <p:grpSpPr>
          <a:xfrm>
            <a:off x="6373975" y="3861517"/>
            <a:ext cx="654120" cy="452160"/>
            <a:chOff x="6373975" y="3861517"/>
            <a:chExt cx="654120" cy="45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BE40EBDE-F2A5-9912-2F0E-F738142FBBD8}"/>
                    </a:ext>
                  </a:extLst>
                </p14:cNvPr>
                <p14:cNvContentPartPr/>
                <p14:nvPr/>
              </p14:nvContentPartPr>
              <p14:xfrm>
                <a:off x="6373975" y="3861517"/>
                <a:ext cx="142200" cy="400320"/>
              </p14:xfrm>
            </p:contentPart>
          </mc:Choice>
          <mc:Fallback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BE40EBDE-F2A5-9912-2F0E-F738142FBBD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365335" y="3852517"/>
                  <a:ext cx="1598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5C34804B-22CE-9ABA-CBCF-D33D6ED08546}"/>
                    </a:ext>
                  </a:extLst>
                </p14:cNvPr>
                <p14:cNvContentPartPr/>
                <p14:nvPr/>
              </p14:nvContentPartPr>
              <p14:xfrm>
                <a:off x="6462535" y="3897157"/>
                <a:ext cx="156600" cy="33012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5C34804B-22CE-9ABA-CBCF-D33D6ED0854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453895" y="3888157"/>
                  <a:ext cx="1742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A37E2061-2C3C-5D9C-15F2-10A639A648ED}"/>
                    </a:ext>
                  </a:extLst>
                </p14:cNvPr>
                <p14:cNvContentPartPr/>
                <p14:nvPr/>
              </p14:nvContentPartPr>
              <p14:xfrm>
                <a:off x="6616255" y="3944677"/>
                <a:ext cx="68400" cy="2649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A37E2061-2C3C-5D9C-15F2-10A639A648E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6607255" y="3936037"/>
                  <a:ext cx="8604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07555D95-A48B-A044-49BE-D91B2C9DB6C3}"/>
                    </a:ext>
                  </a:extLst>
                </p14:cNvPr>
                <p14:cNvContentPartPr/>
                <p14:nvPr/>
              </p14:nvContentPartPr>
              <p14:xfrm>
                <a:off x="6740095" y="4038997"/>
                <a:ext cx="147960" cy="15300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07555D95-A48B-A044-49BE-D91B2C9DB6C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731455" y="4029997"/>
                  <a:ext cx="1656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F7BAD069-1E1C-79B8-E475-318AE200693F}"/>
                    </a:ext>
                  </a:extLst>
                </p14:cNvPr>
                <p14:cNvContentPartPr/>
                <p14:nvPr/>
              </p14:nvContentPartPr>
              <p14:xfrm>
                <a:off x="6819295" y="3897157"/>
                <a:ext cx="208800" cy="41652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F7BAD069-1E1C-79B8-E475-318AE200693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810295" y="3888157"/>
                  <a:ext cx="226440" cy="434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59CBC962-FC3D-4F12-B9CE-F9A0A585194A}"/>
                  </a:ext>
                </a:extLst>
              </p14:cNvPr>
              <p14:cNvContentPartPr/>
              <p14:nvPr/>
            </p14:nvContentPartPr>
            <p14:xfrm>
              <a:off x="4287775" y="1997077"/>
              <a:ext cx="2160" cy="360"/>
            </p14:xfrm>
          </p:contentPart>
        </mc:Choice>
        <mc:Fallback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59CBC962-FC3D-4F12-B9CE-F9A0A585194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278775" y="1988437"/>
                <a:ext cx="198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386230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Homomorphic</a:t>
            </a:r>
            <a:r>
              <a:rPr lang="en-US" altLang="zh-CN" dirty="0"/>
              <a:t> Filtering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34819" name="Group 3"/>
          <p:cNvGrpSpPr>
            <a:grpSpLocks noChangeAspect="1"/>
          </p:cNvGrpSpPr>
          <p:nvPr/>
        </p:nvGrpSpPr>
        <p:grpSpPr bwMode="auto">
          <a:xfrm>
            <a:off x="468313" y="1844675"/>
            <a:ext cx="5753100" cy="3384550"/>
            <a:chOff x="295" y="1162"/>
            <a:chExt cx="3624" cy="2132"/>
          </a:xfrm>
        </p:grpSpPr>
        <p:sp>
          <p:nvSpPr>
            <p:cNvPr id="34818" name="AutoShape 2"/>
            <p:cNvSpPr>
              <a:spLocks noChangeAspect="1" noChangeArrowheads="1" noTextEdit="1"/>
            </p:cNvSpPr>
            <p:nvPr/>
          </p:nvSpPr>
          <p:spPr bwMode="auto">
            <a:xfrm>
              <a:off x="295" y="1162"/>
              <a:ext cx="3624" cy="213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3482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95" y="1162"/>
              <a:ext cx="3629" cy="21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34823" name="Group 7"/>
          <p:cNvGrpSpPr>
            <a:grpSpLocks noChangeAspect="1"/>
          </p:cNvGrpSpPr>
          <p:nvPr/>
        </p:nvGrpSpPr>
        <p:grpSpPr bwMode="auto">
          <a:xfrm>
            <a:off x="6588125" y="1773238"/>
            <a:ext cx="2376363" cy="4385271"/>
            <a:chOff x="4150" y="1117"/>
            <a:chExt cx="983" cy="1814"/>
          </a:xfrm>
        </p:grpSpPr>
        <p:sp>
          <p:nvSpPr>
            <p:cNvPr id="34822" name="AutoShape 6"/>
            <p:cNvSpPr>
              <a:spLocks noChangeAspect="1" noChangeArrowheads="1" noTextEdit="1"/>
            </p:cNvSpPr>
            <p:nvPr/>
          </p:nvSpPr>
          <p:spPr bwMode="auto">
            <a:xfrm>
              <a:off x="4150" y="1117"/>
              <a:ext cx="983" cy="181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34824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50" y="1117"/>
              <a:ext cx="988" cy="18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3" name="墨迹 12">
                <a:extLst>
                  <a:ext uri="{FF2B5EF4-FFF2-40B4-BE49-F238E27FC236}">
                    <a16:creationId xmlns:a16="http://schemas.microsoft.com/office/drawing/2014/main" id="{AFBFF588-5812-F4B0-2B53-E03380B3730E}"/>
                  </a:ext>
                </a:extLst>
              </p14:cNvPr>
              <p14:cNvContentPartPr/>
              <p14:nvPr/>
            </p14:nvContentPartPr>
            <p14:xfrm>
              <a:off x="2094655" y="1543117"/>
              <a:ext cx="1159560" cy="1333080"/>
            </p14:xfrm>
          </p:contentPart>
        </mc:Choice>
        <mc:Fallback>
          <p:pic>
            <p:nvPicPr>
              <p:cNvPr id="13" name="墨迹 12">
                <a:extLst>
                  <a:ext uri="{FF2B5EF4-FFF2-40B4-BE49-F238E27FC236}">
                    <a16:creationId xmlns:a16="http://schemas.microsoft.com/office/drawing/2014/main" id="{AFBFF588-5812-F4B0-2B53-E03380B373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085655" y="1534477"/>
                <a:ext cx="1177200" cy="13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6A7599C3-AA60-1632-0291-31E6D45F4D33}"/>
                  </a:ext>
                </a:extLst>
              </p14:cNvPr>
              <p14:cNvContentPartPr/>
              <p14:nvPr/>
            </p14:nvContentPartPr>
            <p14:xfrm>
              <a:off x="2068735" y="1561477"/>
              <a:ext cx="38880" cy="42120"/>
            </p14:xfrm>
          </p:contentPart>
        </mc:Choice>
        <mc:Fallback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6A7599C3-AA60-1632-0291-31E6D45F4D3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060095" y="1552477"/>
                <a:ext cx="5652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20753042-07A0-D56D-7088-BD0B37A5CEB1}"/>
                  </a:ext>
                </a:extLst>
              </p14:cNvPr>
              <p14:cNvContentPartPr/>
              <p14:nvPr/>
            </p14:nvContentPartPr>
            <p14:xfrm>
              <a:off x="2086015" y="1633117"/>
              <a:ext cx="360" cy="48960"/>
            </p14:xfrm>
          </p:contentPart>
        </mc:Choice>
        <mc:Fallback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20753042-07A0-D56D-7088-BD0B37A5CE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77015" y="1624477"/>
                <a:ext cx="180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41A337E-F057-965F-4389-7DA4D9B6EB08}"/>
                  </a:ext>
                </a:extLst>
              </p14:cNvPr>
              <p14:cNvContentPartPr/>
              <p14:nvPr/>
            </p14:nvContentPartPr>
            <p14:xfrm>
              <a:off x="2061175" y="1757317"/>
              <a:ext cx="24840" cy="49284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41A337E-F057-965F-4389-7DA4D9B6EB0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052535" y="1748677"/>
                <a:ext cx="4248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FF6F03B3-C376-9B7A-A3CE-7561FF86CB63}"/>
                  </a:ext>
                </a:extLst>
              </p14:cNvPr>
              <p14:cNvContentPartPr/>
              <p14:nvPr/>
            </p14:nvContentPartPr>
            <p14:xfrm>
              <a:off x="2059375" y="2485597"/>
              <a:ext cx="19080" cy="84960"/>
            </p14:xfrm>
          </p:contentPart>
        </mc:Choice>
        <mc:Fallback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FF6F03B3-C376-9B7A-A3CE-7561FF86CB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50735" y="2476597"/>
                <a:ext cx="3672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F121468F-55FD-8C1B-7305-6EB566712F9A}"/>
                  </a:ext>
                </a:extLst>
              </p14:cNvPr>
              <p14:cNvContentPartPr/>
              <p14:nvPr/>
            </p14:nvContentPartPr>
            <p14:xfrm>
              <a:off x="2067295" y="2298757"/>
              <a:ext cx="10440" cy="520560"/>
            </p14:xfrm>
          </p:contentPart>
        </mc:Choice>
        <mc:Fallback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F121468F-55FD-8C1B-7305-6EB566712F9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58655" y="2290117"/>
                <a:ext cx="28080" cy="53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30966B1A-A6AF-EE8D-B5F1-39B481A78CAE}"/>
                  </a:ext>
                </a:extLst>
              </p14:cNvPr>
              <p14:cNvContentPartPr/>
              <p14:nvPr/>
            </p14:nvContentPartPr>
            <p14:xfrm>
              <a:off x="620815" y="1561117"/>
              <a:ext cx="978120" cy="104400"/>
            </p14:xfrm>
          </p:contentPart>
        </mc:Choice>
        <mc:Fallback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30966B1A-A6AF-EE8D-B5F1-39B481A78CA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12175" y="1552477"/>
                <a:ext cx="99576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E0735724-38E5-926D-0D0C-4CCC6F3B88F8}"/>
                  </a:ext>
                </a:extLst>
              </p14:cNvPr>
              <p14:cNvContentPartPr/>
              <p14:nvPr/>
            </p14:nvContentPartPr>
            <p14:xfrm>
              <a:off x="1544215" y="1606477"/>
              <a:ext cx="487080" cy="1253520"/>
            </p14:xfrm>
          </p:contentPart>
        </mc:Choice>
        <mc:Fallback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E0735724-38E5-926D-0D0C-4CCC6F3B88F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35575" y="1597837"/>
                <a:ext cx="504720" cy="12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" name="墨迹 18">
                <a:extLst>
                  <a:ext uri="{FF2B5EF4-FFF2-40B4-BE49-F238E27FC236}">
                    <a16:creationId xmlns:a16="http://schemas.microsoft.com/office/drawing/2014/main" id="{58308018-E4ED-727E-4684-9885DD2694E9}"/>
                  </a:ext>
                </a:extLst>
              </p14:cNvPr>
              <p14:cNvContentPartPr/>
              <p14:nvPr/>
            </p14:nvContentPartPr>
            <p14:xfrm>
              <a:off x="2019775" y="1538437"/>
              <a:ext cx="72720" cy="57240"/>
            </p14:xfrm>
          </p:contentPart>
        </mc:Choice>
        <mc:Fallback>
          <p:pic>
            <p:nvPicPr>
              <p:cNvPr id="19" name="墨迹 18">
                <a:extLst>
                  <a:ext uri="{FF2B5EF4-FFF2-40B4-BE49-F238E27FC236}">
                    <a16:creationId xmlns:a16="http://schemas.microsoft.com/office/drawing/2014/main" id="{58308018-E4ED-727E-4684-9885DD2694E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11135" y="1529437"/>
                <a:ext cx="903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B7ED697D-74DE-24A1-2B75-BACA6E40DE24}"/>
                  </a:ext>
                </a:extLst>
              </p14:cNvPr>
              <p14:cNvContentPartPr/>
              <p14:nvPr/>
            </p14:nvContentPartPr>
            <p14:xfrm>
              <a:off x="2048575" y="1480477"/>
              <a:ext cx="28800" cy="5544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B7ED697D-74DE-24A1-2B75-BACA6E40DE2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039935" y="1471837"/>
                <a:ext cx="46440" cy="7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组合 27">
            <a:extLst>
              <a:ext uri="{FF2B5EF4-FFF2-40B4-BE49-F238E27FC236}">
                <a16:creationId xmlns:a16="http://schemas.microsoft.com/office/drawing/2014/main" id="{D0720470-4D44-5E90-6917-3296F32FBD42}"/>
              </a:ext>
            </a:extLst>
          </p:cNvPr>
          <p:cNvGrpSpPr/>
          <p:nvPr/>
        </p:nvGrpSpPr>
        <p:grpSpPr>
          <a:xfrm>
            <a:off x="727735" y="2866477"/>
            <a:ext cx="2567160" cy="145800"/>
            <a:chOff x="727735" y="2866477"/>
            <a:chExt cx="2567160" cy="145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B632BD4-B3EB-F682-12FA-37D1D6904A1B}"/>
                    </a:ext>
                  </a:extLst>
                </p14:cNvPr>
                <p14:cNvContentPartPr/>
                <p14:nvPr/>
              </p14:nvContentPartPr>
              <p14:xfrm>
                <a:off x="727735" y="2924797"/>
                <a:ext cx="1348200" cy="136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B632BD4-B3EB-F682-12FA-37D1D6904A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18735" y="2916157"/>
                  <a:ext cx="136584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7EB13F7-9DBD-FCE6-F138-2F26EC251D4B}"/>
                    </a:ext>
                  </a:extLst>
                </p14:cNvPr>
                <p14:cNvContentPartPr/>
                <p14:nvPr/>
              </p14:nvContentPartPr>
              <p14:xfrm>
                <a:off x="2034535" y="2866477"/>
                <a:ext cx="72000" cy="853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7EB13F7-9DBD-FCE6-F138-2F26EC251D4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25535" y="2857477"/>
                  <a:ext cx="896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B3B1D2A-8B03-FBD5-FE40-1F352DCD6B8B}"/>
                    </a:ext>
                  </a:extLst>
                </p14:cNvPr>
                <p14:cNvContentPartPr/>
                <p14:nvPr/>
              </p14:nvContentPartPr>
              <p14:xfrm>
                <a:off x="2147935" y="2875837"/>
                <a:ext cx="35640" cy="1188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B3B1D2A-8B03-FBD5-FE40-1F352DCD6B8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39295" y="2867197"/>
                  <a:ext cx="5328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26EF7DB0-BE4C-1DDA-D66A-F1CF15EF6A06}"/>
                    </a:ext>
                  </a:extLst>
                </p14:cNvPr>
                <p14:cNvContentPartPr/>
                <p14:nvPr/>
              </p14:nvContentPartPr>
              <p14:xfrm>
                <a:off x="2343415" y="2911477"/>
                <a:ext cx="34920" cy="900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26EF7DB0-BE4C-1DDA-D66A-F1CF15EF6A0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34415" y="2902837"/>
                  <a:ext cx="525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E6EC0B8D-B450-83E0-B022-A22CCCA6FF35}"/>
                    </a:ext>
                  </a:extLst>
                </p14:cNvPr>
                <p14:cNvContentPartPr/>
                <p14:nvPr/>
              </p14:nvContentPartPr>
              <p14:xfrm>
                <a:off x="2556175" y="2947117"/>
                <a:ext cx="307800" cy="1800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E6EC0B8D-B450-83E0-B022-A22CCCA6FF3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47535" y="2938477"/>
                  <a:ext cx="3254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9BB30793-234E-0DAF-275F-A90519152A03}"/>
                    </a:ext>
                  </a:extLst>
                </p14:cNvPr>
                <p14:cNvContentPartPr/>
                <p14:nvPr/>
              </p14:nvContentPartPr>
              <p14:xfrm>
                <a:off x="3133615" y="3009037"/>
                <a:ext cx="161280" cy="3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9BB30793-234E-0DAF-275F-A90519152A0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24615" y="3000397"/>
                  <a:ext cx="178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1E0A891-3193-CB3D-ABED-D7C197A62046}"/>
                    </a:ext>
                  </a:extLst>
                </p14:cNvPr>
                <p14:cNvContentPartPr/>
                <p14:nvPr/>
              </p14:nvContentPartPr>
              <p14:xfrm>
                <a:off x="2227855" y="2902477"/>
                <a:ext cx="1028520" cy="1098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1E0A891-3193-CB3D-ABED-D7C197A6204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218855" y="2893837"/>
                  <a:ext cx="1046160" cy="127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65E16D3-5690-4072-9922-9849B4216CD3}"/>
              </a:ext>
            </a:extLst>
          </p:cNvPr>
          <p:cNvGrpSpPr/>
          <p:nvPr/>
        </p:nvGrpSpPr>
        <p:grpSpPr>
          <a:xfrm>
            <a:off x="2299855" y="656437"/>
            <a:ext cx="904680" cy="470880"/>
            <a:chOff x="2299855" y="656437"/>
            <a:chExt cx="904680" cy="470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257EA62-5988-3BC0-4FA8-EA402CDF2873}"/>
                    </a:ext>
                  </a:extLst>
                </p14:cNvPr>
                <p14:cNvContentPartPr/>
                <p14:nvPr/>
              </p14:nvContentPartPr>
              <p14:xfrm>
                <a:off x="2299855" y="656437"/>
                <a:ext cx="34920" cy="3718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257EA62-5988-3BC0-4FA8-EA402CDF287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291215" y="647797"/>
                  <a:ext cx="525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E25D07F-3CAA-16BD-4328-115981997A0C}"/>
                    </a:ext>
                  </a:extLst>
                </p14:cNvPr>
                <p14:cNvContentPartPr/>
                <p14:nvPr/>
              </p14:nvContentPartPr>
              <p14:xfrm>
                <a:off x="2334415" y="805117"/>
                <a:ext cx="82800" cy="2952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E25D07F-3CAA-16BD-4328-115981997A0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325775" y="796477"/>
                  <a:ext cx="1004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3FE9F46-0441-BBAB-0217-213DA099A5AB}"/>
                    </a:ext>
                  </a:extLst>
                </p14:cNvPr>
                <p14:cNvContentPartPr/>
                <p14:nvPr/>
              </p14:nvContentPartPr>
              <p14:xfrm>
                <a:off x="2422975" y="692077"/>
                <a:ext cx="9720" cy="24048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3FE9F46-0441-BBAB-0217-213DA099A5A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414335" y="683077"/>
                  <a:ext cx="27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D054EFB-94A2-00F0-74E5-3B32C1027A7B}"/>
                    </a:ext>
                  </a:extLst>
                </p14:cNvPr>
                <p14:cNvContentPartPr/>
                <p14:nvPr/>
              </p14:nvContentPartPr>
              <p14:xfrm>
                <a:off x="2573455" y="727717"/>
                <a:ext cx="63360" cy="25200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D054EFB-94A2-00F0-74E5-3B32C1027A7B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64455" y="718717"/>
                  <a:ext cx="810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73E73C9-67C5-036B-F8E9-92CDE22F7759}"/>
                    </a:ext>
                  </a:extLst>
                </p14:cNvPr>
                <p14:cNvContentPartPr/>
                <p14:nvPr/>
              </p14:nvContentPartPr>
              <p14:xfrm>
                <a:off x="2689375" y="745357"/>
                <a:ext cx="91800" cy="1490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73E73C9-67C5-036B-F8E9-92CDE22F775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680375" y="736717"/>
                  <a:ext cx="10944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EA275542-939B-94B4-00BC-8BAA4553019D}"/>
                    </a:ext>
                  </a:extLst>
                </p14:cNvPr>
                <p14:cNvContentPartPr/>
                <p14:nvPr/>
              </p14:nvContentPartPr>
              <p14:xfrm>
                <a:off x="2853895" y="851917"/>
                <a:ext cx="40320" cy="810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EA275542-939B-94B4-00BC-8BAA4553019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45255" y="843277"/>
                  <a:ext cx="5796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E3D320E0-A5CA-ED02-543D-F6A7BAFB8A53}"/>
                    </a:ext>
                  </a:extLst>
                </p14:cNvPr>
                <p14:cNvContentPartPr/>
                <p14:nvPr/>
              </p14:nvContentPartPr>
              <p14:xfrm>
                <a:off x="2902495" y="756157"/>
                <a:ext cx="191520" cy="19764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E3D320E0-A5CA-ED02-543D-F6A7BAFB8A5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93855" y="747157"/>
                  <a:ext cx="20916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2780244-B9F9-B023-E720-A0D569BA0D0D}"/>
                    </a:ext>
                  </a:extLst>
                </p14:cNvPr>
                <p14:cNvContentPartPr/>
                <p14:nvPr/>
              </p14:nvContentPartPr>
              <p14:xfrm>
                <a:off x="3076015" y="674077"/>
                <a:ext cx="128520" cy="4532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2780244-B9F9-B023-E720-A0D569BA0D0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67375" y="665437"/>
                  <a:ext cx="146160" cy="47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56947507-9A6F-715A-3F6F-084968038FF9}"/>
              </a:ext>
            </a:extLst>
          </p:cNvPr>
          <p:cNvGrpSpPr/>
          <p:nvPr/>
        </p:nvGrpSpPr>
        <p:grpSpPr>
          <a:xfrm>
            <a:off x="3550855" y="566437"/>
            <a:ext cx="604080" cy="986760"/>
            <a:chOff x="3550855" y="566437"/>
            <a:chExt cx="604080" cy="986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5A3D39E-1165-2DFB-AD4F-E151E4CDFB74}"/>
                    </a:ext>
                  </a:extLst>
                </p14:cNvPr>
                <p14:cNvContentPartPr/>
                <p14:nvPr/>
              </p14:nvContentPartPr>
              <p14:xfrm>
                <a:off x="3550855" y="860917"/>
                <a:ext cx="158760" cy="3564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5A3D39E-1165-2DFB-AD4F-E151E4CDFB7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541855" y="851917"/>
                  <a:ext cx="17640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EFDE402-01F3-738D-08B9-0D270369BBAD}"/>
                    </a:ext>
                  </a:extLst>
                </p14:cNvPr>
                <p14:cNvContentPartPr/>
                <p14:nvPr/>
              </p14:nvContentPartPr>
              <p14:xfrm>
                <a:off x="3559495" y="994117"/>
                <a:ext cx="175320" cy="900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EFDE402-01F3-738D-08B9-0D270369BBA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50855" y="985117"/>
                  <a:ext cx="19296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730F1CD-6196-1730-A8F4-73082C5E825D}"/>
                    </a:ext>
                  </a:extLst>
                </p14:cNvPr>
                <p14:cNvContentPartPr/>
                <p14:nvPr/>
              </p14:nvContentPartPr>
              <p14:xfrm>
                <a:off x="3982495" y="566437"/>
                <a:ext cx="172440" cy="4280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730F1CD-6196-1730-A8F4-73082C5E825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973855" y="557797"/>
                  <a:ext cx="190080" cy="44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06D1CE3-3FF7-9BB0-8610-B1A1E9BC940F}"/>
                    </a:ext>
                  </a:extLst>
                </p14:cNvPr>
                <p14:cNvContentPartPr/>
                <p14:nvPr/>
              </p14:nvContentPartPr>
              <p14:xfrm>
                <a:off x="3985735" y="967477"/>
                <a:ext cx="104040" cy="5857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06D1CE3-3FF7-9BB0-8610-B1A1E9BC940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976735" y="958477"/>
                  <a:ext cx="121680" cy="60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0">
            <p14:nvContentPartPr>
              <p14:cNvPr id="44" name="墨迹 43">
                <a:extLst>
                  <a:ext uri="{FF2B5EF4-FFF2-40B4-BE49-F238E27FC236}">
                    <a16:creationId xmlns:a16="http://schemas.microsoft.com/office/drawing/2014/main" id="{6A3C25CD-3D31-DB78-4FAB-C5D63CC298A0}"/>
                  </a:ext>
                </a:extLst>
              </p14:cNvPr>
              <p14:cNvContentPartPr/>
              <p14:nvPr/>
            </p14:nvContentPartPr>
            <p14:xfrm>
              <a:off x="4672975" y="558877"/>
              <a:ext cx="42120" cy="286200"/>
            </p14:xfrm>
          </p:contentPart>
        </mc:Choice>
        <mc:Fallback>
          <p:pic>
            <p:nvPicPr>
              <p:cNvPr id="44" name="墨迹 43">
                <a:extLst>
                  <a:ext uri="{FF2B5EF4-FFF2-40B4-BE49-F238E27FC236}">
                    <a16:creationId xmlns:a16="http://schemas.microsoft.com/office/drawing/2014/main" id="{6A3C25CD-3D31-DB78-4FAB-C5D63CC298A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63975" y="549877"/>
                <a:ext cx="59760" cy="30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组合 54">
            <a:extLst>
              <a:ext uri="{FF2B5EF4-FFF2-40B4-BE49-F238E27FC236}">
                <a16:creationId xmlns:a16="http://schemas.microsoft.com/office/drawing/2014/main" id="{B268FF0D-7699-E8D0-247C-FFE0F9EE4CDC}"/>
              </a:ext>
            </a:extLst>
          </p:cNvPr>
          <p:cNvGrpSpPr/>
          <p:nvPr/>
        </p:nvGrpSpPr>
        <p:grpSpPr>
          <a:xfrm>
            <a:off x="5315575" y="567877"/>
            <a:ext cx="1320480" cy="304560"/>
            <a:chOff x="5315575" y="567877"/>
            <a:chExt cx="1320480" cy="304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737EE3C-DA18-B738-4B80-FAC1ED586FA4}"/>
                    </a:ext>
                  </a:extLst>
                </p14:cNvPr>
                <p14:cNvContentPartPr/>
                <p14:nvPr/>
              </p14:nvContentPartPr>
              <p14:xfrm>
                <a:off x="5315575" y="567877"/>
                <a:ext cx="100080" cy="2530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737EE3C-DA18-B738-4B80-FAC1ED586FA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306575" y="558877"/>
                  <a:ext cx="1177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9AB2C205-8867-EF40-F593-CA531845F7AA}"/>
                    </a:ext>
                  </a:extLst>
                </p14:cNvPr>
                <p14:cNvContentPartPr/>
                <p14:nvPr/>
              </p14:nvContentPartPr>
              <p14:xfrm>
                <a:off x="5489815" y="594517"/>
                <a:ext cx="93960" cy="23004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9AB2C205-8867-EF40-F593-CA531845F7A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481175" y="585517"/>
                  <a:ext cx="11160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2B11291-1AFD-2AEB-C984-01CDB17E4858}"/>
                    </a:ext>
                  </a:extLst>
                </p14:cNvPr>
                <p14:cNvContentPartPr/>
                <p14:nvPr/>
              </p14:nvContentPartPr>
              <p14:xfrm>
                <a:off x="5681335" y="647797"/>
                <a:ext cx="87480" cy="2592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2B11291-1AFD-2AEB-C984-01CDB17E4858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672695" y="638797"/>
                  <a:ext cx="1051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4175605-1ADE-3E9E-F554-C6AC0DCE6473}"/>
                    </a:ext>
                  </a:extLst>
                </p14:cNvPr>
                <p14:cNvContentPartPr/>
                <p14:nvPr/>
              </p14:nvContentPartPr>
              <p14:xfrm>
                <a:off x="5688895" y="718717"/>
                <a:ext cx="126000" cy="93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4175605-1ADE-3E9E-F554-C6AC0DCE647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679895" y="710077"/>
                  <a:ext cx="1436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66FF4817-51DA-6D3B-A23B-A473ECF735DD}"/>
                    </a:ext>
                  </a:extLst>
                </p14:cNvPr>
                <p14:cNvContentPartPr/>
                <p14:nvPr/>
              </p14:nvContentPartPr>
              <p14:xfrm>
                <a:off x="5903455" y="600637"/>
                <a:ext cx="208440" cy="24804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66FF4817-51DA-6D3B-A23B-A473ECF735D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894455" y="591637"/>
                  <a:ext cx="2260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5EE6B5E-7280-38CB-854E-CF4697A7A2D1}"/>
                    </a:ext>
                  </a:extLst>
                </p14:cNvPr>
                <p14:cNvContentPartPr/>
                <p14:nvPr/>
              </p14:nvContentPartPr>
              <p14:xfrm>
                <a:off x="6116215" y="656437"/>
                <a:ext cx="144000" cy="2952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5EE6B5E-7280-38CB-854E-CF4697A7A2D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07575" y="647797"/>
                  <a:ext cx="1616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B8A0607-4017-2BC8-CEE2-9FE0A4369C10}"/>
                    </a:ext>
                  </a:extLst>
                </p14:cNvPr>
                <p14:cNvContentPartPr/>
                <p14:nvPr/>
              </p14:nvContentPartPr>
              <p14:xfrm>
                <a:off x="6142855" y="736717"/>
                <a:ext cx="126360" cy="190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B8A0607-4017-2BC8-CEE2-9FE0A4369C1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133855" y="727717"/>
                  <a:ext cx="144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4A82272-30D3-6B3F-81C7-ED6976F0B643}"/>
                    </a:ext>
                  </a:extLst>
                </p14:cNvPr>
                <p14:cNvContentPartPr/>
                <p14:nvPr/>
              </p14:nvContentPartPr>
              <p14:xfrm>
                <a:off x="6371455" y="635557"/>
                <a:ext cx="130320" cy="199800"/>
              </p14:xfrm>
            </p:contentPart>
          </mc:Choice>
          <mc:Fallback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4A82272-30D3-6B3F-81C7-ED6976F0B64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62455" y="626557"/>
                  <a:ext cx="14796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E3D0847-3D81-7E9F-E146-D1D553ABC10A}"/>
                    </a:ext>
                  </a:extLst>
                </p14:cNvPr>
                <p14:cNvContentPartPr/>
                <p14:nvPr/>
              </p14:nvContentPartPr>
              <p14:xfrm>
                <a:off x="6564055" y="567877"/>
                <a:ext cx="72000" cy="30456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E3D0847-3D81-7E9F-E146-D1D553ABC10A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555415" y="558877"/>
                  <a:ext cx="89640" cy="32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4A65439-33BA-3303-F85F-FFBCD784B466}"/>
              </a:ext>
            </a:extLst>
          </p:cNvPr>
          <p:cNvGrpSpPr/>
          <p:nvPr/>
        </p:nvGrpSpPr>
        <p:grpSpPr>
          <a:xfrm>
            <a:off x="4281655" y="1428997"/>
            <a:ext cx="1915920" cy="401040"/>
            <a:chOff x="4281655" y="1428997"/>
            <a:chExt cx="1915920" cy="401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E92B148A-6AB6-D4F9-C5E6-12100294369B}"/>
                    </a:ext>
                  </a:extLst>
                </p14:cNvPr>
                <p14:cNvContentPartPr/>
                <p14:nvPr/>
              </p14:nvContentPartPr>
              <p14:xfrm>
                <a:off x="4281655" y="1428997"/>
                <a:ext cx="59400" cy="4010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E92B148A-6AB6-D4F9-C5E6-12100294369B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72655" y="1419997"/>
                  <a:ext cx="77040" cy="41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2C209A2-569C-19B4-44C9-6F8BDC3104B2}"/>
                    </a:ext>
                  </a:extLst>
                </p14:cNvPr>
                <p14:cNvContentPartPr/>
                <p14:nvPr/>
              </p14:nvContentPartPr>
              <p14:xfrm>
                <a:off x="4500895" y="1597477"/>
                <a:ext cx="131760" cy="3816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2C209A2-569C-19B4-44C9-6F8BDC3104B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491895" y="1588837"/>
                  <a:ext cx="14940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F1077FF7-A08B-2D27-6CDB-01E7B692359E}"/>
                    </a:ext>
                  </a:extLst>
                </p14:cNvPr>
                <p14:cNvContentPartPr/>
                <p14:nvPr/>
              </p14:nvContentPartPr>
              <p14:xfrm>
                <a:off x="4764415" y="1508917"/>
                <a:ext cx="209520" cy="3157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F1077FF7-A08B-2D27-6CDB-01E7B692359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755415" y="1500277"/>
                  <a:ext cx="2271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82BC95D-1D88-E1A1-9B17-4CDEE3F0F0D5}"/>
                    </a:ext>
                  </a:extLst>
                </p14:cNvPr>
                <p14:cNvContentPartPr/>
                <p14:nvPr/>
              </p14:nvContentPartPr>
              <p14:xfrm>
                <a:off x="5139895" y="1490557"/>
                <a:ext cx="117720" cy="187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82BC95D-1D88-E1A1-9B17-4CDEE3F0F0D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131255" y="1481557"/>
                  <a:ext cx="135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733BBAB-57DE-AA95-82FB-6500353CABB8}"/>
                    </a:ext>
                  </a:extLst>
                </p14:cNvPr>
                <p14:cNvContentPartPr/>
                <p14:nvPr/>
              </p14:nvContentPartPr>
              <p14:xfrm>
                <a:off x="5397295" y="1447357"/>
                <a:ext cx="800280" cy="4824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733BBAB-57DE-AA95-82FB-6500353CABB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388295" y="1438357"/>
                  <a:ext cx="817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29501794-D6AE-16AE-2332-BC5681288489}"/>
                    </a:ext>
                  </a:extLst>
                </p14:cNvPr>
                <p14:cNvContentPartPr/>
                <p14:nvPr/>
              </p14:nvContentPartPr>
              <p14:xfrm>
                <a:off x="5610415" y="1572997"/>
                <a:ext cx="140040" cy="16128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29501794-D6AE-16AE-2332-BC568128848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601415" y="1564357"/>
                  <a:ext cx="15768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BA7299CB-00EF-781B-9A27-EE28EF45A1F7}"/>
                    </a:ext>
                  </a:extLst>
                </p14:cNvPr>
                <p14:cNvContentPartPr/>
                <p14:nvPr/>
              </p14:nvContentPartPr>
              <p14:xfrm>
                <a:off x="5777815" y="1579117"/>
                <a:ext cx="114120" cy="183600"/>
              </p14:xfrm>
            </p:contentPart>
          </mc:Choice>
          <mc:Fallback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BA7299CB-00EF-781B-9A27-EE28EF45A1F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769175" y="1570117"/>
                  <a:ext cx="13176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84081510-CCD5-8C9C-E31D-2BFB401E7D1F}"/>
                    </a:ext>
                  </a:extLst>
                </p14:cNvPr>
                <p14:cNvContentPartPr/>
                <p14:nvPr/>
              </p14:nvContentPartPr>
              <p14:xfrm>
                <a:off x="5974375" y="1556797"/>
                <a:ext cx="75600" cy="734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84081510-CCD5-8C9C-E31D-2BFB401E7D1F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965735" y="1547797"/>
                  <a:ext cx="9324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8678804A-BD3F-2358-78B4-71CCA42AE03E}"/>
              </a:ext>
            </a:extLst>
          </p:cNvPr>
          <p:cNvGrpSpPr/>
          <p:nvPr/>
        </p:nvGrpSpPr>
        <p:grpSpPr>
          <a:xfrm>
            <a:off x="5530855" y="1127317"/>
            <a:ext cx="632880" cy="232200"/>
            <a:chOff x="5530855" y="1127317"/>
            <a:chExt cx="632880" cy="23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3CDD7F02-DD19-B210-B41B-FE7093763D51}"/>
                    </a:ext>
                  </a:extLst>
                </p14:cNvPr>
                <p14:cNvContentPartPr/>
                <p14:nvPr/>
              </p14:nvContentPartPr>
              <p14:xfrm>
                <a:off x="5530855" y="1207237"/>
                <a:ext cx="81720" cy="15228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3CDD7F02-DD19-B210-B41B-FE7093763D5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522215" y="1198237"/>
                  <a:ext cx="9936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82F95B98-56CB-3B45-5641-4FB3086B44C4}"/>
                    </a:ext>
                  </a:extLst>
                </p14:cNvPr>
                <p14:cNvContentPartPr/>
                <p14:nvPr/>
              </p14:nvContentPartPr>
              <p14:xfrm>
                <a:off x="5654695" y="1127317"/>
                <a:ext cx="96840" cy="824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82F95B98-56CB-3B45-5641-4FB3086B44C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645695" y="1118317"/>
                  <a:ext cx="1144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03A56D8-CBD4-E9D4-8E8C-9A2485BD6710}"/>
                    </a:ext>
                  </a:extLst>
                </p14:cNvPr>
                <p14:cNvContentPartPr/>
                <p14:nvPr/>
              </p14:nvContentPartPr>
              <p14:xfrm>
                <a:off x="5743615" y="1260517"/>
                <a:ext cx="93240" cy="3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03A56D8-CBD4-E9D4-8E8C-9A2485BD671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734615" y="1251517"/>
                  <a:ext cx="110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70B0F42D-058C-2FBB-87BD-96460D675812}"/>
                    </a:ext>
                  </a:extLst>
                </p14:cNvPr>
                <p14:cNvContentPartPr/>
                <p14:nvPr/>
              </p14:nvContentPartPr>
              <p14:xfrm>
                <a:off x="5798695" y="1189237"/>
                <a:ext cx="16560" cy="15588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70B0F42D-058C-2FBB-87BD-96460D67581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89695" y="1180597"/>
                  <a:ext cx="342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0DBE2810-6E80-69E2-84F9-F0ECFDEC3A56}"/>
                    </a:ext>
                  </a:extLst>
                </p14:cNvPr>
                <p14:cNvContentPartPr/>
                <p14:nvPr/>
              </p14:nvContentPartPr>
              <p14:xfrm>
                <a:off x="5883295" y="1218037"/>
                <a:ext cx="130320" cy="13788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0DBE2810-6E80-69E2-84F9-F0ECFDEC3A5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874295" y="1209397"/>
                  <a:ext cx="14796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A9B863B6-AD62-0174-3AA2-5F1C32516F32}"/>
                    </a:ext>
                  </a:extLst>
                </p14:cNvPr>
                <p14:cNvContentPartPr/>
                <p14:nvPr/>
              </p14:nvContentPartPr>
              <p14:xfrm>
                <a:off x="6089935" y="1135957"/>
                <a:ext cx="73800" cy="1213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A9B863B6-AD62-0174-3AA2-5F1C32516F32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080935" y="1126957"/>
                  <a:ext cx="91440" cy="13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62C4430C-B0EE-CC42-5FDC-FF64C9D37340}"/>
                  </a:ext>
                </a:extLst>
              </p14:cNvPr>
              <p14:cNvContentPartPr/>
              <p14:nvPr/>
            </p14:nvContentPartPr>
            <p14:xfrm>
              <a:off x="6540655" y="1792957"/>
              <a:ext cx="19800" cy="5724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62C4430C-B0EE-CC42-5FDC-FF64C9D37340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532015" y="1783957"/>
                <a:ext cx="37440" cy="7488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组合 80">
            <a:extLst>
              <a:ext uri="{FF2B5EF4-FFF2-40B4-BE49-F238E27FC236}">
                <a16:creationId xmlns:a16="http://schemas.microsoft.com/office/drawing/2014/main" id="{165AA78C-F3DA-A757-2BAA-CFCFD0E9631A}"/>
              </a:ext>
            </a:extLst>
          </p:cNvPr>
          <p:cNvGrpSpPr/>
          <p:nvPr/>
        </p:nvGrpSpPr>
        <p:grpSpPr>
          <a:xfrm>
            <a:off x="6736855" y="1437997"/>
            <a:ext cx="912960" cy="542160"/>
            <a:chOff x="6736855" y="1437997"/>
            <a:chExt cx="912960" cy="542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3957B0E2-66C5-CD20-DA5D-B33DD0E3FF87}"/>
                    </a:ext>
                  </a:extLst>
                </p14:cNvPr>
                <p14:cNvContentPartPr/>
                <p14:nvPr/>
              </p14:nvContentPartPr>
              <p14:xfrm>
                <a:off x="6736855" y="1531597"/>
                <a:ext cx="63360" cy="35460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3957B0E2-66C5-CD20-DA5D-B33DD0E3FF8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728215" y="1522597"/>
                  <a:ext cx="8100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7B1BB2DC-A041-3A16-C03A-B58C0BE62C1F}"/>
                    </a:ext>
                  </a:extLst>
                </p14:cNvPr>
                <p14:cNvContentPartPr/>
                <p14:nvPr/>
              </p14:nvContentPartPr>
              <p14:xfrm>
                <a:off x="6754135" y="1623037"/>
                <a:ext cx="123480" cy="246600"/>
              </p14:xfrm>
            </p:contentPart>
          </mc:Choice>
          <mc:Fallback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7B1BB2DC-A041-3A16-C03A-B58C0BE62C1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45495" y="1614037"/>
                  <a:ext cx="1411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E590FB96-2171-3B08-DCA1-8397C7177175}"/>
                    </a:ext>
                  </a:extLst>
                </p14:cNvPr>
                <p14:cNvContentPartPr/>
                <p14:nvPr/>
              </p14:nvContentPartPr>
              <p14:xfrm>
                <a:off x="6906415" y="1594597"/>
                <a:ext cx="132840" cy="1296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E590FB96-2171-3B08-DCA1-8397C717717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897775" y="1585597"/>
                  <a:ext cx="15048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EB656194-CDFB-38C0-B8A0-3C6E902E21E6}"/>
                    </a:ext>
                  </a:extLst>
                </p14:cNvPr>
                <p14:cNvContentPartPr/>
                <p14:nvPr/>
              </p14:nvContentPartPr>
              <p14:xfrm>
                <a:off x="6863215" y="1437997"/>
                <a:ext cx="123480" cy="54216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EB656194-CDFB-38C0-B8A0-3C6E902E21E6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854215" y="1428997"/>
                  <a:ext cx="141120" cy="55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8236FC97-A877-4049-4284-5A3BF1C96925}"/>
                    </a:ext>
                  </a:extLst>
                </p14:cNvPr>
                <p14:cNvContentPartPr/>
                <p14:nvPr/>
              </p14:nvContentPartPr>
              <p14:xfrm>
                <a:off x="7066615" y="1517917"/>
                <a:ext cx="284040" cy="32832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8236FC97-A877-4049-4284-5A3BF1C9692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7057615" y="1508917"/>
                  <a:ext cx="301680" cy="34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B044B750-861B-2CA3-3B51-A3BDD3B441B0}"/>
                    </a:ext>
                  </a:extLst>
                </p14:cNvPr>
                <p14:cNvContentPartPr/>
                <p14:nvPr/>
              </p14:nvContentPartPr>
              <p14:xfrm>
                <a:off x="7385935" y="1615477"/>
                <a:ext cx="96120" cy="23544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B044B750-861B-2CA3-3B51-A3BDD3B441B0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7377295" y="1606477"/>
                  <a:ext cx="11376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5439116D-9B2D-92D6-85AA-66303687385B}"/>
                    </a:ext>
                  </a:extLst>
                </p14:cNvPr>
                <p14:cNvContentPartPr/>
                <p14:nvPr/>
              </p14:nvContentPartPr>
              <p14:xfrm>
                <a:off x="7547215" y="1641757"/>
                <a:ext cx="102600" cy="22932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5439116D-9B2D-92D6-85AA-66303687385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538215" y="1633117"/>
                  <a:ext cx="120240" cy="246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8006276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Homomorphic</a:t>
            </a:r>
            <a:r>
              <a:rPr lang="en-US" altLang="zh-CN" dirty="0"/>
              <a:t> Filtering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836738"/>
            <a:ext cx="5029200" cy="3875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80263" y="1849438"/>
            <a:ext cx="1050925" cy="150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DFT of normal pictures</a:t>
            </a:r>
            <a:endParaRPr lang="zh-CN" altLang="en-US" dirty="0"/>
          </a:p>
        </p:txBody>
      </p:sp>
      <p:pic>
        <p:nvPicPr>
          <p:cNvPr id="4" name="内容占位符 3" descr="i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05180" y="1772816"/>
            <a:ext cx="7059731" cy="3816423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DFT</a:t>
            </a:r>
            <a:r>
              <a:rPr lang="zh-CN" altLang="en-US" dirty="0"/>
              <a:t> </a:t>
            </a:r>
            <a:r>
              <a:rPr lang="en-US" altLang="zh-CN" dirty="0"/>
              <a:t>of Sinusoidal functions</a:t>
            </a:r>
            <a:endParaRPr lang="zh-CN" altLang="en-US" dirty="0"/>
          </a:p>
        </p:txBody>
      </p:sp>
      <p:pic>
        <p:nvPicPr>
          <p:cNvPr id="4" name="内容占位符 3" descr="i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25598" y="1844824"/>
            <a:ext cx="6682934" cy="3600400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DFT of periodic images</a:t>
            </a:r>
            <a:endParaRPr lang="zh-CN" altLang="en-US" dirty="0"/>
          </a:p>
        </p:txBody>
      </p:sp>
      <p:pic>
        <p:nvPicPr>
          <p:cNvPr id="4" name="内容占位符 3" descr="texture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11250" y="1996281"/>
            <a:ext cx="6921500" cy="3733800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If the signal is periodic, it can be decomposed into a combination of harmonic ones on use of Fourier series.</a:t>
            </a:r>
          </a:p>
          <a:p>
            <a:r>
              <a:rPr lang="zh-CN" altLang="en-US" dirty="0"/>
              <a:t>如果信号是周期性的，其可以分解成傅里叶级数使用的谐波组合。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DFT of </a:t>
            </a:r>
            <a:r>
              <a:rPr lang="en-US" altLang="zh-CN"/>
              <a:t>fingerprint image</a:t>
            </a:r>
            <a:endParaRPr lang="zh-CN" altLang="en-US" dirty="0"/>
          </a:p>
        </p:txBody>
      </p:sp>
      <p:pic>
        <p:nvPicPr>
          <p:cNvPr id="33793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968" y="1628800"/>
            <a:ext cx="7850978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09DD8E41-97F3-E198-7D36-9442F6E1C80F}"/>
              </a:ext>
            </a:extLst>
          </p:cNvPr>
          <p:cNvGrpSpPr/>
          <p:nvPr/>
        </p:nvGrpSpPr>
        <p:grpSpPr>
          <a:xfrm>
            <a:off x="1311906" y="1019677"/>
            <a:ext cx="456840" cy="312480"/>
            <a:chOff x="1311906" y="1019677"/>
            <a:chExt cx="45684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00F6789E-DA53-F8D3-D52A-E0040A99FFE0}"/>
                    </a:ext>
                  </a:extLst>
                </p14:cNvPr>
                <p14:cNvContentPartPr/>
                <p14:nvPr/>
              </p14:nvContentPartPr>
              <p14:xfrm>
                <a:off x="1311906" y="1019677"/>
                <a:ext cx="153000" cy="31248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00F6789E-DA53-F8D3-D52A-E0040A99FFE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302906" y="1011037"/>
                  <a:ext cx="17064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AC368E89-0810-F0C4-57ED-30735F5C7B5F}"/>
                    </a:ext>
                  </a:extLst>
                </p14:cNvPr>
                <p14:cNvContentPartPr/>
                <p14:nvPr/>
              </p14:nvContentPartPr>
              <p14:xfrm>
                <a:off x="1482186" y="1189237"/>
                <a:ext cx="360" cy="1267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AC368E89-0810-F0C4-57ED-30735F5C7B5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73546" y="1180597"/>
                  <a:ext cx="18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A00703E-47B2-EF20-D964-5C5B2F33AEBD}"/>
                    </a:ext>
                  </a:extLst>
                </p14:cNvPr>
                <p14:cNvContentPartPr/>
                <p14:nvPr/>
              </p14:nvContentPartPr>
              <p14:xfrm>
                <a:off x="1686666" y="1118317"/>
                <a:ext cx="82080" cy="3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A00703E-47B2-EF20-D964-5C5B2F33AEB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77666" y="1109317"/>
                  <a:ext cx="99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9854E9D-1041-1B9B-7421-15FB83F6E896}"/>
                    </a:ext>
                  </a:extLst>
                </p14:cNvPr>
                <p14:cNvContentPartPr/>
                <p14:nvPr/>
              </p14:nvContentPartPr>
              <p14:xfrm>
                <a:off x="1651026" y="1189237"/>
                <a:ext cx="100440" cy="39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9854E9D-1041-1B9B-7421-15FB83F6E89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42026" y="1180597"/>
                  <a:ext cx="11808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2A97AE0-1C6A-2B1F-4371-EE89488D5A8E}"/>
              </a:ext>
            </a:extLst>
          </p:cNvPr>
          <p:cNvGrpSpPr/>
          <p:nvPr/>
        </p:nvGrpSpPr>
        <p:grpSpPr>
          <a:xfrm>
            <a:off x="2012466" y="1020757"/>
            <a:ext cx="398880" cy="289080"/>
            <a:chOff x="2012466" y="1020757"/>
            <a:chExt cx="39888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57477CE1-F4C4-D97D-28C9-FBB268B3C975}"/>
                    </a:ext>
                  </a:extLst>
                </p14:cNvPr>
                <p14:cNvContentPartPr/>
                <p14:nvPr/>
              </p14:nvContentPartPr>
              <p14:xfrm>
                <a:off x="2012466" y="1020757"/>
                <a:ext cx="149400" cy="2278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57477CE1-F4C4-D97D-28C9-FBB268B3C97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03826" y="1011757"/>
                  <a:ext cx="16704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BC5A476-BB3D-9BE0-B11A-D26F868F1A02}"/>
                    </a:ext>
                  </a:extLst>
                </p14:cNvPr>
                <p14:cNvContentPartPr/>
                <p14:nvPr/>
              </p14:nvContentPartPr>
              <p14:xfrm>
                <a:off x="2174826" y="1153597"/>
                <a:ext cx="360" cy="156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BC5A476-BB3D-9BE0-B11A-D26F868F1A0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65826" y="1144957"/>
                  <a:ext cx="180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8FDCBBF-34C0-58EA-9A8A-8CEA7A8C6BC1}"/>
                    </a:ext>
                  </a:extLst>
                </p14:cNvPr>
                <p14:cNvContentPartPr/>
                <p14:nvPr/>
              </p14:nvContentPartPr>
              <p14:xfrm>
                <a:off x="2290026" y="1120117"/>
                <a:ext cx="121320" cy="75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8FDCBBF-34C0-58EA-9A8A-8CEA7A8C6B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81386" y="1111477"/>
                  <a:ext cx="1389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BBD9328E-19BC-0261-5AB5-DADF76DF153E}"/>
                    </a:ext>
                  </a:extLst>
                </p14:cNvPr>
                <p14:cNvContentPartPr/>
                <p14:nvPr/>
              </p14:nvContentPartPr>
              <p14:xfrm>
                <a:off x="2343666" y="1029397"/>
                <a:ext cx="360" cy="1400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BBD9328E-19BC-0261-5AB5-DADF76DF153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34666" y="1020757"/>
                  <a:ext cx="1800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D4AD8DD-BD7F-506D-31D1-B77FB1AEAFD4}"/>
              </a:ext>
            </a:extLst>
          </p:cNvPr>
          <p:cNvGrpSpPr/>
          <p:nvPr/>
        </p:nvGrpSpPr>
        <p:grpSpPr>
          <a:xfrm>
            <a:off x="2638146" y="878557"/>
            <a:ext cx="362520" cy="395280"/>
            <a:chOff x="2638146" y="878557"/>
            <a:chExt cx="362520" cy="39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9242236-D6D6-7703-3F9D-5654DD022F99}"/>
                    </a:ext>
                  </a:extLst>
                </p14:cNvPr>
                <p14:cNvContentPartPr/>
                <p14:nvPr/>
              </p14:nvContentPartPr>
              <p14:xfrm>
                <a:off x="2638146" y="1002397"/>
                <a:ext cx="86760" cy="2714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9242236-D6D6-7703-3F9D-5654DD022F9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29506" y="993757"/>
                  <a:ext cx="1044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7045696-DE98-0511-5BA2-E2864C44C3DD}"/>
                    </a:ext>
                  </a:extLst>
                </p14:cNvPr>
                <p14:cNvContentPartPr/>
                <p14:nvPr/>
              </p14:nvContentPartPr>
              <p14:xfrm>
                <a:off x="2689626" y="878557"/>
                <a:ext cx="360" cy="3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7045696-DE98-0511-5BA2-E2864C44C3D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80626" y="8699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41E2A620-8ED7-81B7-4131-4B6232D4F6D6}"/>
                    </a:ext>
                  </a:extLst>
                </p14:cNvPr>
                <p14:cNvContentPartPr/>
                <p14:nvPr/>
              </p14:nvContentPartPr>
              <p14:xfrm>
                <a:off x="2760546" y="1056037"/>
                <a:ext cx="7560" cy="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41E2A620-8ED7-81B7-4131-4B6232D4F6D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751906" y="1047397"/>
                  <a:ext cx="25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3174119B-8D6E-E4B0-84C1-21A9F904EC02}"/>
                    </a:ext>
                  </a:extLst>
                </p14:cNvPr>
                <p14:cNvContentPartPr/>
                <p14:nvPr/>
              </p14:nvContentPartPr>
              <p14:xfrm>
                <a:off x="2778186" y="949837"/>
                <a:ext cx="127440" cy="3132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3174119B-8D6E-E4B0-84C1-21A9F904EC0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769546" y="940837"/>
                  <a:ext cx="14508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D20B224-C1AC-8913-D18E-C30755E18509}"/>
                    </a:ext>
                  </a:extLst>
                </p14:cNvPr>
                <p14:cNvContentPartPr/>
                <p14:nvPr/>
              </p14:nvContentPartPr>
              <p14:xfrm>
                <a:off x="3000306" y="1065037"/>
                <a:ext cx="360" cy="14652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D20B224-C1AC-8913-D18E-C30755E1850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991306" y="1056397"/>
                  <a:ext cx="180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C194FA6-0576-90AC-E642-E01D9DF0B9A6}"/>
                    </a:ext>
                  </a:extLst>
                </p14:cNvPr>
                <p14:cNvContentPartPr/>
                <p14:nvPr/>
              </p14:nvContentPartPr>
              <p14:xfrm>
                <a:off x="3000306" y="1242517"/>
                <a:ext cx="360" cy="3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C194FA6-0576-90AC-E642-E01D9DF0B9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91306" y="12338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3DCC69DD-14F0-CAE3-6E4C-C229B810B320}"/>
                  </a:ext>
                </a:extLst>
              </p14:cNvPr>
              <p14:cNvContentPartPr/>
              <p14:nvPr/>
            </p14:nvContentPartPr>
            <p14:xfrm>
              <a:off x="1268346" y="1624117"/>
              <a:ext cx="90000" cy="254880"/>
            </p14:xfrm>
          </p:contentPart>
        </mc:Choice>
        <mc:Fallback xmlns=""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3DCC69DD-14F0-CAE3-6E4C-C229B810B320}"/>
                  </a:ext>
                </a:extLst>
              </p:cNvPr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1259346" y="1615117"/>
                <a:ext cx="107640" cy="272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C57F687C-6A24-E5B6-AC8C-52EE3EF4B2F0}"/>
              </a:ext>
            </a:extLst>
          </p:cNvPr>
          <p:cNvGrpSpPr/>
          <p:nvPr/>
        </p:nvGrpSpPr>
        <p:grpSpPr>
          <a:xfrm>
            <a:off x="1482186" y="1704397"/>
            <a:ext cx="351000" cy="231840"/>
            <a:chOff x="1482186" y="1704397"/>
            <a:chExt cx="35100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BCF4699-5400-8E63-51E9-33B3DC5FD200}"/>
                    </a:ext>
                  </a:extLst>
                </p14:cNvPr>
                <p14:cNvContentPartPr/>
                <p14:nvPr/>
              </p14:nvContentPartPr>
              <p14:xfrm>
                <a:off x="1482186" y="1759837"/>
                <a:ext cx="103680" cy="1764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BCF4699-5400-8E63-51E9-33B3DC5FD20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473186" y="1751197"/>
                  <a:ext cx="12132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420A552-B515-8DFB-4705-DDE53E7ABE30}"/>
                    </a:ext>
                  </a:extLst>
                </p14:cNvPr>
                <p14:cNvContentPartPr/>
                <p14:nvPr/>
              </p14:nvContentPartPr>
              <p14:xfrm>
                <a:off x="1721946" y="1704397"/>
                <a:ext cx="83160" cy="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420A552-B515-8DFB-4705-DDE53E7ABE3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712946" y="1695397"/>
                  <a:ext cx="100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51A8ED3-A804-E9DA-6295-6AD007785B0E}"/>
                    </a:ext>
                  </a:extLst>
                </p14:cNvPr>
                <p14:cNvContentPartPr/>
                <p14:nvPr/>
              </p14:nvContentPartPr>
              <p14:xfrm>
                <a:off x="1704306" y="1784317"/>
                <a:ext cx="128880" cy="3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51A8ED3-A804-E9DA-6295-6AD007785B0E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695666" y="1775317"/>
                  <a:ext cx="14652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AAB755F-8381-EEF5-85E0-A11A7BB8152E}"/>
              </a:ext>
            </a:extLst>
          </p:cNvPr>
          <p:cNvGrpSpPr/>
          <p:nvPr/>
        </p:nvGrpSpPr>
        <p:grpSpPr>
          <a:xfrm>
            <a:off x="2014266" y="1615837"/>
            <a:ext cx="293040" cy="276120"/>
            <a:chOff x="2014266" y="1615837"/>
            <a:chExt cx="293040" cy="27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AC29F7C-3476-A33F-8FEA-20266814068B}"/>
                    </a:ext>
                  </a:extLst>
                </p14:cNvPr>
                <p14:cNvContentPartPr/>
                <p14:nvPr/>
              </p14:nvContentPartPr>
              <p14:xfrm>
                <a:off x="2014266" y="1615837"/>
                <a:ext cx="122040" cy="2682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AC29F7C-3476-A33F-8FEA-20266814068B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2005266" y="1606837"/>
                  <a:ext cx="13968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754810B-FCFD-1FAF-0221-7CD50BE12F8D}"/>
                    </a:ext>
                  </a:extLst>
                </p14:cNvPr>
                <p14:cNvContentPartPr/>
                <p14:nvPr/>
              </p14:nvContentPartPr>
              <p14:xfrm>
                <a:off x="2245746" y="1741117"/>
                <a:ext cx="61560" cy="1508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754810B-FCFD-1FAF-0221-7CD50BE12F8D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2237106" y="1732117"/>
                  <a:ext cx="7920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E40B93D5-34D6-E057-C298-7EBCDDC2A061}"/>
              </a:ext>
            </a:extLst>
          </p:cNvPr>
          <p:cNvGrpSpPr/>
          <p:nvPr/>
        </p:nvGrpSpPr>
        <p:grpSpPr>
          <a:xfrm>
            <a:off x="2476506" y="1544197"/>
            <a:ext cx="279360" cy="343080"/>
            <a:chOff x="2476506" y="1544197"/>
            <a:chExt cx="279360" cy="34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0E56F30-B072-6F0B-607F-EF549E7A6BA7}"/>
                    </a:ext>
                  </a:extLst>
                </p14:cNvPr>
                <p14:cNvContentPartPr/>
                <p14:nvPr/>
              </p14:nvContentPartPr>
              <p14:xfrm>
                <a:off x="2476506" y="1698637"/>
                <a:ext cx="119520" cy="57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0E56F30-B072-6F0B-607F-EF549E7A6BA7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467506" y="1689997"/>
                  <a:ext cx="1371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AD7F787-2A15-43A3-706C-533C8C8069C5}"/>
                    </a:ext>
                  </a:extLst>
                </p14:cNvPr>
                <p14:cNvContentPartPr/>
                <p14:nvPr/>
              </p14:nvContentPartPr>
              <p14:xfrm>
                <a:off x="2533026" y="1588837"/>
                <a:ext cx="15120" cy="2278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AD7F787-2A15-43A3-706C-533C8C8069C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524026" y="1580197"/>
                  <a:ext cx="327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93F78D7-34D0-C19B-AEF8-7ED0D669ACA1}"/>
                    </a:ext>
                  </a:extLst>
                </p14:cNvPr>
                <p14:cNvContentPartPr/>
                <p14:nvPr/>
              </p14:nvContentPartPr>
              <p14:xfrm>
                <a:off x="2680626" y="1667677"/>
                <a:ext cx="75240" cy="2196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93F78D7-34D0-C19B-AEF8-7ED0D669ACA1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671986" y="1659037"/>
                  <a:ext cx="9288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655C8E5-8188-CD99-9516-64E544FCAFCC}"/>
                    </a:ext>
                  </a:extLst>
                </p14:cNvPr>
                <p14:cNvContentPartPr/>
                <p14:nvPr/>
              </p14:nvContentPartPr>
              <p14:xfrm>
                <a:off x="2707266" y="1544197"/>
                <a:ext cx="360" cy="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655C8E5-8188-CD99-9516-64E544FCAFC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698266" y="15355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898816C-43A6-C701-2E7E-9745C8EB781F}"/>
              </a:ext>
            </a:extLst>
          </p:cNvPr>
          <p:cNvGrpSpPr/>
          <p:nvPr/>
        </p:nvGrpSpPr>
        <p:grpSpPr>
          <a:xfrm>
            <a:off x="2876106" y="1499917"/>
            <a:ext cx="355320" cy="364320"/>
            <a:chOff x="2876106" y="1499917"/>
            <a:chExt cx="355320" cy="36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90E03D4-39DA-E7B7-45BE-CB635C2E03ED}"/>
                    </a:ext>
                  </a:extLst>
                </p14:cNvPr>
                <p14:cNvContentPartPr/>
                <p14:nvPr/>
              </p14:nvContentPartPr>
              <p14:xfrm>
                <a:off x="2876106" y="1499917"/>
                <a:ext cx="101160" cy="3196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90E03D4-39DA-E7B7-45BE-CB635C2E03E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867106" y="1491277"/>
                  <a:ext cx="118800" cy="33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3723F2D-A07A-4251-0D50-CE705CE99246}"/>
                    </a:ext>
                  </a:extLst>
                </p14:cNvPr>
                <p14:cNvContentPartPr/>
                <p14:nvPr/>
              </p14:nvContentPartPr>
              <p14:xfrm>
                <a:off x="3039906" y="1647517"/>
                <a:ext cx="96120" cy="1688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3723F2D-A07A-4251-0D50-CE705CE9924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031266" y="1638877"/>
                  <a:ext cx="11376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40A665C-5F32-53A6-BFA0-E200137F1D93}"/>
                    </a:ext>
                  </a:extLst>
                </p14:cNvPr>
                <p14:cNvContentPartPr/>
                <p14:nvPr/>
              </p14:nvContentPartPr>
              <p14:xfrm>
                <a:off x="3229626" y="1863877"/>
                <a:ext cx="1800" cy="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40A665C-5F32-53A6-BFA0-E200137F1D9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220626" y="185523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A9BD7F3D-46A4-B350-4318-820BEF2C92E5}"/>
              </a:ext>
            </a:extLst>
          </p:cNvPr>
          <p:cNvGrpSpPr/>
          <p:nvPr/>
        </p:nvGrpSpPr>
        <p:grpSpPr>
          <a:xfrm>
            <a:off x="744546" y="2492797"/>
            <a:ext cx="189000" cy="306720"/>
            <a:chOff x="744546" y="2492797"/>
            <a:chExt cx="18900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0F06D1B2-F714-633D-6F67-A5564141DBEB}"/>
                    </a:ext>
                  </a:extLst>
                </p14:cNvPr>
                <p14:cNvContentPartPr/>
                <p14:nvPr/>
              </p14:nvContentPartPr>
              <p14:xfrm>
                <a:off x="744546" y="2492797"/>
                <a:ext cx="152280" cy="3027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0F06D1B2-F714-633D-6F67-A5564141DBE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35906" y="2483797"/>
                  <a:ext cx="16992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A4A1BE93-FA7E-8933-56B5-D8AE29B792DF}"/>
                    </a:ext>
                  </a:extLst>
                </p14:cNvPr>
                <p14:cNvContentPartPr/>
                <p14:nvPr/>
              </p14:nvContentPartPr>
              <p14:xfrm>
                <a:off x="905106" y="2689357"/>
                <a:ext cx="28440" cy="1101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A4A1BE93-FA7E-8933-56B5-D8AE29B792DF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896106" y="2680717"/>
                  <a:ext cx="46080" cy="12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0496EC8E-7E15-C061-E275-9BE56A370B78}"/>
              </a:ext>
            </a:extLst>
          </p:cNvPr>
          <p:cNvGrpSpPr/>
          <p:nvPr/>
        </p:nvGrpSpPr>
        <p:grpSpPr>
          <a:xfrm>
            <a:off x="1091586" y="2458957"/>
            <a:ext cx="129600" cy="194400"/>
            <a:chOff x="1091586" y="2458957"/>
            <a:chExt cx="12960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1F4ED7E-DE41-13BB-70DE-6B5F86C88FDC}"/>
                    </a:ext>
                  </a:extLst>
                </p14:cNvPr>
                <p14:cNvContentPartPr/>
                <p14:nvPr/>
              </p14:nvContentPartPr>
              <p14:xfrm>
                <a:off x="1091586" y="2600797"/>
                <a:ext cx="129600" cy="3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1F4ED7E-DE41-13BB-70DE-6B5F86C88FDC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1082946" y="2592157"/>
                  <a:ext cx="147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9D3FD5E4-E613-6AAC-D810-4C73492315CE}"/>
                    </a:ext>
                  </a:extLst>
                </p14:cNvPr>
                <p14:cNvContentPartPr/>
                <p14:nvPr/>
              </p14:nvContentPartPr>
              <p14:xfrm>
                <a:off x="1153866" y="2458957"/>
                <a:ext cx="5760" cy="1944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9D3FD5E4-E613-6AAC-D810-4C73492315CE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1144866" y="2449957"/>
                  <a:ext cx="23400" cy="212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39F422DE-0D6B-65CC-9516-CD8EF1E727CD}"/>
                  </a:ext>
                </a:extLst>
              </p14:cNvPr>
              <p14:cNvContentPartPr/>
              <p14:nvPr/>
            </p14:nvContentPartPr>
            <p14:xfrm>
              <a:off x="1082586" y="2769637"/>
              <a:ext cx="112320" cy="36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39F422DE-0D6B-65CC-9516-CD8EF1E727CD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1073586" y="2760997"/>
                <a:ext cx="12996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组合 45">
            <a:extLst>
              <a:ext uri="{FF2B5EF4-FFF2-40B4-BE49-F238E27FC236}">
                <a16:creationId xmlns:a16="http://schemas.microsoft.com/office/drawing/2014/main" id="{61CB16DA-844F-3579-31A2-4A95DB7B566E}"/>
              </a:ext>
            </a:extLst>
          </p:cNvPr>
          <p:cNvGrpSpPr/>
          <p:nvPr/>
        </p:nvGrpSpPr>
        <p:grpSpPr>
          <a:xfrm>
            <a:off x="1434306" y="2451397"/>
            <a:ext cx="230040" cy="284400"/>
            <a:chOff x="1434306" y="2451397"/>
            <a:chExt cx="23004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1CDCA75-3A10-5301-B507-E54F4EBDD4A2}"/>
                    </a:ext>
                  </a:extLst>
                </p14:cNvPr>
                <p14:cNvContentPartPr/>
                <p14:nvPr/>
              </p14:nvContentPartPr>
              <p14:xfrm>
                <a:off x="1434306" y="2451397"/>
                <a:ext cx="92520" cy="2617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1CDCA75-3A10-5301-B507-E54F4EBDD4A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1425666" y="2442757"/>
                  <a:ext cx="11016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19691AE-F958-0BC9-0CD9-1E844FF336EC}"/>
                    </a:ext>
                  </a:extLst>
                </p14:cNvPr>
                <p14:cNvContentPartPr/>
                <p14:nvPr/>
              </p14:nvContentPartPr>
              <p14:xfrm>
                <a:off x="1535466" y="2571277"/>
                <a:ext cx="128880" cy="1645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19691AE-F958-0BC9-0CD9-1E844FF336EC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1526826" y="2562277"/>
                  <a:ext cx="14652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B290C38D-17C3-6485-8101-C5153949051C}"/>
              </a:ext>
            </a:extLst>
          </p:cNvPr>
          <p:cNvGrpSpPr/>
          <p:nvPr/>
        </p:nvGrpSpPr>
        <p:grpSpPr>
          <a:xfrm>
            <a:off x="1846146" y="2591797"/>
            <a:ext cx="117720" cy="75240"/>
            <a:chOff x="1846146" y="2591797"/>
            <a:chExt cx="117720" cy="75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840BB42-9277-6309-31B3-9C8654FD8A0E}"/>
                    </a:ext>
                  </a:extLst>
                </p14:cNvPr>
                <p14:cNvContentPartPr/>
                <p14:nvPr/>
              </p14:nvContentPartPr>
              <p14:xfrm>
                <a:off x="1846146" y="2591797"/>
                <a:ext cx="117720" cy="3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840BB42-9277-6309-31B3-9C8654FD8A0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837506" y="2583157"/>
                  <a:ext cx="135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034F7A34-0934-6FDB-6C4A-18C60BABE91B}"/>
                    </a:ext>
                  </a:extLst>
                </p14:cNvPr>
                <p14:cNvContentPartPr/>
                <p14:nvPr/>
              </p14:nvContentPartPr>
              <p14:xfrm>
                <a:off x="1846146" y="2663077"/>
                <a:ext cx="97560" cy="39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034F7A34-0934-6FDB-6C4A-18C60BABE91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837506" y="2654077"/>
                  <a:ext cx="11520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2BB3485-8E57-7356-A6E9-3B73546EFA55}"/>
              </a:ext>
            </a:extLst>
          </p:cNvPr>
          <p:cNvGrpSpPr/>
          <p:nvPr/>
        </p:nvGrpSpPr>
        <p:grpSpPr>
          <a:xfrm>
            <a:off x="2211546" y="2352397"/>
            <a:ext cx="990720" cy="408600"/>
            <a:chOff x="2211546" y="2352397"/>
            <a:chExt cx="990720" cy="40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EE4E517E-CFAC-C7EC-6083-9920431F5D4F}"/>
                    </a:ext>
                  </a:extLst>
                </p14:cNvPr>
                <p14:cNvContentPartPr/>
                <p14:nvPr/>
              </p14:nvContentPartPr>
              <p14:xfrm>
                <a:off x="2211546" y="2380117"/>
                <a:ext cx="123480" cy="3441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EE4E517E-CFAC-C7EC-6083-9920431F5D4F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2202546" y="2371117"/>
                  <a:ext cx="14112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A43E70C-D811-5172-440F-0FAEC04437CA}"/>
                    </a:ext>
                  </a:extLst>
                </p14:cNvPr>
                <p14:cNvContentPartPr/>
                <p14:nvPr/>
              </p14:nvContentPartPr>
              <p14:xfrm>
                <a:off x="2270226" y="2535637"/>
                <a:ext cx="129960" cy="15372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A43E70C-D811-5172-440F-0FAEC04437CA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2261586" y="2526637"/>
                  <a:ext cx="14760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42461ACA-EDD5-961C-6DBC-E760D772595F}"/>
                    </a:ext>
                  </a:extLst>
                </p14:cNvPr>
                <p14:cNvContentPartPr/>
                <p14:nvPr/>
              </p14:nvContentPartPr>
              <p14:xfrm>
                <a:off x="2494146" y="2636437"/>
                <a:ext cx="12600" cy="1101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42461ACA-EDD5-961C-6DBC-E760D772595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2485506" y="2627437"/>
                  <a:ext cx="30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5F7871E-43FA-D95F-F1B2-8FE9ECDEAC15}"/>
                    </a:ext>
                  </a:extLst>
                </p14:cNvPr>
                <p14:cNvContentPartPr/>
                <p14:nvPr/>
              </p14:nvContentPartPr>
              <p14:xfrm>
                <a:off x="2591706" y="2567677"/>
                <a:ext cx="137520" cy="601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5F7871E-43FA-D95F-F1B2-8FE9ECDEAC15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2583066" y="2558677"/>
                  <a:ext cx="15516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BFD5F6CB-E290-0E94-DEEB-F067B6BF3DF8}"/>
                    </a:ext>
                  </a:extLst>
                </p14:cNvPr>
                <p14:cNvContentPartPr/>
                <p14:nvPr/>
              </p14:nvContentPartPr>
              <p14:xfrm>
                <a:off x="2644986" y="2476237"/>
                <a:ext cx="360" cy="2354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BFD5F6CB-E290-0E94-DEEB-F067B6BF3DF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2636346" y="2467597"/>
                  <a:ext cx="18000" cy="25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3EE6C3B5-5A34-90DF-53A0-814BD27937D8}"/>
                    </a:ext>
                  </a:extLst>
                </p14:cNvPr>
                <p14:cNvContentPartPr/>
                <p14:nvPr/>
              </p14:nvContentPartPr>
              <p14:xfrm>
                <a:off x="2591706" y="2733277"/>
                <a:ext cx="107640" cy="277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3EE6C3B5-5A34-90DF-53A0-814BD27937D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2583066" y="2724277"/>
                  <a:ext cx="125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4E6D3A0-84E6-5CA9-B98A-0F27F182D667}"/>
                    </a:ext>
                  </a:extLst>
                </p14:cNvPr>
                <p14:cNvContentPartPr/>
                <p14:nvPr/>
              </p14:nvContentPartPr>
              <p14:xfrm>
                <a:off x="2786106" y="2396677"/>
                <a:ext cx="132840" cy="2660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4E6D3A0-84E6-5CA9-B98A-0F27F182D667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2777106" y="2387677"/>
                  <a:ext cx="150480" cy="28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DA7CCD1-7AC9-5673-6213-F1D5D25DFB71}"/>
                    </a:ext>
                  </a:extLst>
                </p14:cNvPr>
                <p14:cNvContentPartPr/>
                <p14:nvPr/>
              </p14:nvContentPartPr>
              <p14:xfrm>
                <a:off x="2982666" y="2557237"/>
                <a:ext cx="44280" cy="1130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DA7CCD1-7AC9-5673-6213-F1D5D25DFB7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2974026" y="2548597"/>
                  <a:ext cx="61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F183017A-42F6-7EE9-8F6D-F418B8276131}"/>
                    </a:ext>
                  </a:extLst>
                </p14:cNvPr>
                <p14:cNvContentPartPr/>
                <p14:nvPr/>
              </p14:nvContentPartPr>
              <p14:xfrm>
                <a:off x="3124506" y="2352397"/>
                <a:ext cx="77760" cy="3924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F183017A-42F6-7EE9-8F6D-F418B8276131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115866" y="2343397"/>
                  <a:ext cx="95400" cy="41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5E62BD0C-EFBC-5001-D52A-7373C70BA8AA}"/>
              </a:ext>
            </a:extLst>
          </p:cNvPr>
          <p:cNvGrpSpPr/>
          <p:nvPr/>
        </p:nvGrpSpPr>
        <p:grpSpPr>
          <a:xfrm>
            <a:off x="3346266" y="2449957"/>
            <a:ext cx="123480" cy="223560"/>
            <a:chOff x="3346266" y="2449957"/>
            <a:chExt cx="123480" cy="22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3A51025D-E74E-4892-5E07-33981C72282A}"/>
                    </a:ext>
                  </a:extLst>
                </p14:cNvPr>
                <p14:cNvContentPartPr/>
                <p14:nvPr/>
              </p14:nvContentPartPr>
              <p14:xfrm>
                <a:off x="3346266" y="2535277"/>
                <a:ext cx="123480" cy="39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3A51025D-E74E-4892-5E07-33981C72282A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3337626" y="2526277"/>
                  <a:ext cx="141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A0D36220-13E7-626E-3421-D9B562BC021E}"/>
                    </a:ext>
                  </a:extLst>
                </p14:cNvPr>
                <p14:cNvContentPartPr/>
                <p14:nvPr/>
              </p14:nvContentPartPr>
              <p14:xfrm>
                <a:off x="3399906" y="2449957"/>
                <a:ext cx="360" cy="22356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A0D36220-13E7-626E-3421-D9B562BC021E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390906" y="2440957"/>
                  <a:ext cx="18000" cy="24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21E7E0DC-6891-F006-B10E-72B486695871}"/>
              </a:ext>
            </a:extLst>
          </p:cNvPr>
          <p:cNvGrpSpPr/>
          <p:nvPr/>
        </p:nvGrpSpPr>
        <p:grpSpPr>
          <a:xfrm>
            <a:off x="3710586" y="2290117"/>
            <a:ext cx="240480" cy="420120"/>
            <a:chOff x="3710586" y="2290117"/>
            <a:chExt cx="24048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9D637DA5-0F84-4A58-7A71-8A1F93F400D2}"/>
                    </a:ext>
                  </a:extLst>
                </p14:cNvPr>
                <p14:cNvContentPartPr/>
                <p14:nvPr/>
              </p14:nvContentPartPr>
              <p14:xfrm>
                <a:off x="3710586" y="2416117"/>
                <a:ext cx="83520" cy="21168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9D637DA5-0F84-4A58-7A71-8A1F93F400D2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701586" y="2407117"/>
                  <a:ext cx="10116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0E62F9FF-27EB-7FD7-5B57-DF0277AA27EE}"/>
                    </a:ext>
                  </a:extLst>
                </p14:cNvPr>
                <p14:cNvContentPartPr/>
                <p14:nvPr/>
              </p14:nvContentPartPr>
              <p14:xfrm>
                <a:off x="3754866" y="2298757"/>
                <a:ext cx="360" cy="3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0E62F9FF-27EB-7FD7-5B57-DF0277AA27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745866" y="22901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DA6E2B5C-4EC4-E702-F3CF-72A63A1ECE3D}"/>
                    </a:ext>
                  </a:extLst>
                </p14:cNvPr>
                <p14:cNvContentPartPr/>
                <p14:nvPr/>
              </p14:nvContentPartPr>
              <p14:xfrm>
                <a:off x="3847746" y="2290117"/>
                <a:ext cx="103320" cy="42012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DA6E2B5C-4EC4-E702-F3CF-72A63A1ECE3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38746" y="2281477"/>
                  <a:ext cx="120960" cy="43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4E8F3E8F-1070-57DD-7049-5F4DF0444808}"/>
              </a:ext>
            </a:extLst>
          </p:cNvPr>
          <p:cNvGrpSpPr/>
          <p:nvPr/>
        </p:nvGrpSpPr>
        <p:grpSpPr>
          <a:xfrm>
            <a:off x="4083186" y="2298757"/>
            <a:ext cx="915480" cy="550080"/>
            <a:chOff x="4083186" y="2298757"/>
            <a:chExt cx="915480" cy="55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9A000E4A-7BD4-4C57-BB40-769163DC7E48}"/>
                    </a:ext>
                  </a:extLst>
                </p14:cNvPr>
                <p14:cNvContentPartPr/>
                <p14:nvPr/>
              </p14:nvContentPartPr>
              <p14:xfrm>
                <a:off x="4083186" y="2343397"/>
                <a:ext cx="74520" cy="3157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9A000E4A-7BD4-4C57-BB40-769163DC7E48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74186" y="2334757"/>
                  <a:ext cx="92160" cy="33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FB885B87-720B-C3CF-7793-831443FA00AE}"/>
                    </a:ext>
                  </a:extLst>
                </p14:cNvPr>
                <p14:cNvContentPartPr/>
                <p14:nvPr/>
              </p14:nvContentPartPr>
              <p14:xfrm>
                <a:off x="4252026" y="2591797"/>
                <a:ext cx="360" cy="6084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FB885B87-720B-C3CF-7793-831443FA00A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43386" y="2583157"/>
                  <a:ext cx="1800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9CD79E3A-8A05-0327-01CD-EA0AC8C73E72}"/>
                    </a:ext>
                  </a:extLst>
                </p14:cNvPr>
                <p14:cNvContentPartPr/>
                <p14:nvPr/>
              </p14:nvContentPartPr>
              <p14:xfrm>
                <a:off x="4367586" y="2458957"/>
                <a:ext cx="92160" cy="36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9CD79E3A-8A05-0327-01CD-EA0AC8C73E7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358586" y="2449957"/>
                  <a:ext cx="109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3440CD8A-346A-C971-6816-BE04735E2D1F}"/>
                    </a:ext>
                  </a:extLst>
                </p14:cNvPr>
                <p14:cNvContentPartPr/>
                <p14:nvPr/>
              </p14:nvContentPartPr>
              <p14:xfrm>
                <a:off x="4402866" y="2361037"/>
                <a:ext cx="9360" cy="29628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3440CD8A-346A-C971-6816-BE04735E2D1F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394226" y="2352037"/>
                  <a:ext cx="2700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924FF669-34EE-DB36-FC71-6D6197F0CB2F}"/>
                    </a:ext>
                  </a:extLst>
                </p14:cNvPr>
                <p14:cNvContentPartPr/>
                <p14:nvPr/>
              </p14:nvContentPartPr>
              <p14:xfrm>
                <a:off x="4358586" y="2724997"/>
                <a:ext cx="100080" cy="36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924FF669-34EE-DB36-FC71-6D6197F0CB2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349946" y="2716357"/>
                  <a:ext cx="117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9DD130E-5ACF-DCC9-42FA-872353693730}"/>
                    </a:ext>
                  </a:extLst>
                </p14:cNvPr>
                <p14:cNvContentPartPr/>
                <p14:nvPr/>
              </p14:nvContentPartPr>
              <p14:xfrm>
                <a:off x="4571706" y="2298757"/>
                <a:ext cx="89640" cy="37188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9DD130E-5ACF-DCC9-42FA-87235369373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563066" y="2290117"/>
                  <a:ext cx="10728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4B2CB3AB-5F13-3124-4439-F74FA186F2ED}"/>
                    </a:ext>
                  </a:extLst>
                </p14:cNvPr>
                <p14:cNvContentPartPr/>
                <p14:nvPr/>
              </p14:nvContentPartPr>
              <p14:xfrm>
                <a:off x="4758186" y="2591797"/>
                <a:ext cx="52920" cy="8136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4B2CB3AB-5F13-3124-4439-F74FA186F2ED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749186" y="2583157"/>
                  <a:ext cx="705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0D9F80A0-7D08-264C-AC99-8E1D4CF89A0A}"/>
                    </a:ext>
                  </a:extLst>
                </p14:cNvPr>
                <p14:cNvContentPartPr/>
                <p14:nvPr/>
              </p14:nvContentPartPr>
              <p14:xfrm>
                <a:off x="4844586" y="2316757"/>
                <a:ext cx="154080" cy="53208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0D9F80A0-7D08-264C-AC99-8E1D4CF89A0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35586" y="2307757"/>
                  <a:ext cx="171720" cy="549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CFC4548C-0E2A-FB5C-954C-8B3DC78B6D4D}"/>
              </a:ext>
            </a:extLst>
          </p:cNvPr>
          <p:cNvGrpSpPr/>
          <p:nvPr/>
        </p:nvGrpSpPr>
        <p:grpSpPr>
          <a:xfrm>
            <a:off x="1090146" y="3543997"/>
            <a:ext cx="317880" cy="246960"/>
            <a:chOff x="1090146" y="3543997"/>
            <a:chExt cx="317880" cy="24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8D4626B2-0E5C-D0CA-4768-11F491AA41B7}"/>
                    </a:ext>
                  </a:extLst>
                </p14:cNvPr>
                <p14:cNvContentPartPr/>
                <p14:nvPr/>
              </p14:nvContentPartPr>
              <p14:xfrm>
                <a:off x="1090146" y="3543997"/>
                <a:ext cx="144000" cy="24696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8D4626B2-0E5C-D0CA-4768-11F491AA41B7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81146" y="3534997"/>
                  <a:ext cx="161640" cy="26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B99708D8-4B8A-5C45-03B4-4A85B08E8228}"/>
                    </a:ext>
                  </a:extLst>
                </p14:cNvPr>
                <p14:cNvContentPartPr/>
                <p14:nvPr/>
              </p14:nvContentPartPr>
              <p14:xfrm>
                <a:off x="1322346" y="3666037"/>
                <a:ext cx="360" cy="12492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B99708D8-4B8A-5C45-03B4-4A85B08E8228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13706" y="3657397"/>
                  <a:ext cx="18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3A2DCD7-C78A-62B3-C1EC-EDDD617D464A}"/>
                    </a:ext>
                  </a:extLst>
                </p14:cNvPr>
                <p14:cNvContentPartPr/>
                <p14:nvPr/>
              </p14:nvContentPartPr>
              <p14:xfrm>
                <a:off x="1402266" y="3623557"/>
                <a:ext cx="5760" cy="756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3A2DCD7-C78A-62B3-C1EC-EDDD617D464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93626" y="3614917"/>
                  <a:ext cx="2340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D642BB6C-6114-F86E-5FFB-BD57829C0705}"/>
              </a:ext>
            </a:extLst>
          </p:cNvPr>
          <p:cNvGrpSpPr/>
          <p:nvPr/>
        </p:nvGrpSpPr>
        <p:grpSpPr>
          <a:xfrm>
            <a:off x="1532226" y="3465517"/>
            <a:ext cx="235800" cy="284400"/>
            <a:chOff x="1532226" y="3465517"/>
            <a:chExt cx="23580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CF82A14A-463B-03D8-C158-59133044F06D}"/>
                    </a:ext>
                  </a:extLst>
                </p14:cNvPr>
                <p14:cNvContentPartPr/>
                <p14:nvPr/>
              </p14:nvContentPartPr>
              <p14:xfrm>
                <a:off x="1532226" y="3465517"/>
                <a:ext cx="70920" cy="28080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CF82A14A-463B-03D8-C158-59133044F06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23586" y="3456517"/>
                  <a:ext cx="8856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9DF60D21-0E7B-A18A-C2B5-F4D0CC11074C}"/>
                    </a:ext>
                  </a:extLst>
                </p14:cNvPr>
                <p14:cNvContentPartPr/>
                <p14:nvPr/>
              </p14:nvContentPartPr>
              <p14:xfrm>
                <a:off x="1642026" y="3560917"/>
                <a:ext cx="126000" cy="18900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9DF60D21-0E7B-A18A-C2B5-F4D0CC11074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33026" y="3552277"/>
                  <a:ext cx="143640" cy="206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6" name="墨迹 85">
                <a:extLst>
                  <a:ext uri="{FF2B5EF4-FFF2-40B4-BE49-F238E27FC236}">
                    <a16:creationId xmlns:a16="http://schemas.microsoft.com/office/drawing/2014/main" id="{C0F531F1-28F0-12F2-8E37-43FAEE8689B9}"/>
                  </a:ext>
                </a:extLst>
              </p14:cNvPr>
              <p14:cNvContentPartPr/>
              <p14:nvPr/>
            </p14:nvContentPartPr>
            <p14:xfrm>
              <a:off x="2112546" y="3488557"/>
              <a:ext cx="131400" cy="19080"/>
            </p14:xfrm>
          </p:contentPart>
        </mc:Choice>
        <mc:Fallback xmlns="">
          <p:pic>
            <p:nvPicPr>
              <p:cNvPr id="86" name="墨迹 85">
                <a:extLst>
                  <a:ext uri="{FF2B5EF4-FFF2-40B4-BE49-F238E27FC236}">
                    <a16:creationId xmlns:a16="http://schemas.microsoft.com/office/drawing/2014/main" id="{C0F531F1-28F0-12F2-8E37-43FAEE8689B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103906" y="3479917"/>
                <a:ext cx="149040" cy="3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AAC7EFCC-2D2F-39DE-953B-0983C184E50E}"/>
                  </a:ext>
                </a:extLst>
              </p14:cNvPr>
              <p14:cNvContentPartPr/>
              <p14:nvPr/>
            </p14:nvContentPartPr>
            <p14:xfrm>
              <a:off x="2112546" y="3612757"/>
              <a:ext cx="105840" cy="360"/>
            </p14:xfrm>
          </p:contentPart>
        </mc:Choice>
        <mc:Fallback xmlns=""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AAC7EFCC-2D2F-39DE-953B-0983C184E50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103906" y="3604117"/>
                <a:ext cx="12348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09CB25AF-DF13-7E54-1184-CF42868F239F}"/>
              </a:ext>
            </a:extLst>
          </p:cNvPr>
          <p:cNvGrpSpPr/>
          <p:nvPr/>
        </p:nvGrpSpPr>
        <p:grpSpPr>
          <a:xfrm>
            <a:off x="2518986" y="3346357"/>
            <a:ext cx="2100240" cy="451440"/>
            <a:chOff x="2518986" y="3346357"/>
            <a:chExt cx="2100240" cy="45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4DC611F1-F0FB-225E-6988-64DB37EFF6D8}"/>
                    </a:ext>
                  </a:extLst>
                </p14:cNvPr>
                <p14:cNvContentPartPr/>
                <p14:nvPr/>
              </p14:nvContentPartPr>
              <p14:xfrm>
                <a:off x="2518986" y="3420877"/>
                <a:ext cx="91080" cy="37692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4DC611F1-F0FB-225E-6988-64DB37EFF6D8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509986" y="3412237"/>
                  <a:ext cx="10872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D2E23728-B38A-9DC2-A8EB-CF4B333BAAAE}"/>
                    </a:ext>
                  </a:extLst>
                </p14:cNvPr>
                <p14:cNvContentPartPr/>
                <p14:nvPr/>
              </p14:nvContentPartPr>
              <p14:xfrm>
                <a:off x="2685666" y="3501877"/>
                <a:ext cx="116280" cy="17424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D2E23728-B38A-9DC2-A8EB-CF4B333BAAA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77026" y="3492877"/>
                  <a:ext cx="133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02F60504-9F92-E10B-7872-8DFC8DAF62F6}"/>
                    </a:ext>
                  </a:extLst>
                </p14:cNvPr>
                <p14:cNvContentPartPr/>
                <p14:nvPr/>
              </p14:nvContentPartPr>
              <p14:xfrm>
                <a:off x="2920386" y="3612757"/>
                <a:ext cx="360" cy="5724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02F60504-9F92-E10B-7872-8DFC8DAF62F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911386" y="3604117"/>
                  <a:ext cx="180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9DC27D7C-07CB-F865-D8A2-89EE7C23D929}"/>
                    </a:ext>
                  </a:extLst>
                </p14:cNvPr>
                <p14:cNvContentPartPr/>
                <p14:nvPr/>
              </p14:nvContentPartPr>
              <p14:xfrm>
                <a:off x="3024066" y="3466597"/>
                <a:ext cx="106200" cy="21456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9DC27D7C-07CB-F865-D8A2-89EE7C23D92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3015066" y="3457957"/>
                  <a:ext cx="12384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4B85202-473E-EB30-407D-F820D2800CAE}"/>
                    </a:ext>
                  </a:extLst>
                </p14:cNvPr>
                <p14:cNvContentPartPr/>
                <p14:nvPr/>
              </p14:nvContentPartPr>
              <p14:xfrm>
                <a:off x="3160146" y="3593317"/>
                <a:ext cx="91800" cy="13752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4B85202-473E-EB30-407D-F820D2800CA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51506" y="3584317"/>
                  <a:ext cx="10944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38EFC859-63FE-FE2A-B4CC-575E060B706E}"/>
                    </a:ext>
                  </a:extLst>
                </p14:cNvPr>
                <p14:cNvContentPartPr/>
                <p14:nvPr/>
              </p14:nvContentPartPr>
              <p14:xfrm>
                <a:off x="3337626" y="3522757"/>
                <a:ext cx="100440" cy="3708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38EFC859-63FE-FE2A-B4CC-575E060B706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328986" y="3514117"/>
                  <a:ext cx="11808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22883EE6-73CA-6F32-7139-6DAF51D45F11}"/>
                    </a:ext>
                  </a:extLst>
                </p14:cNvPr>
                <p14:cNvContentPartPr/>
                <p14:nvPr/>
              </p14:nvContentPartPr>
              <p14:xfrm>
                <a:off x="3506466" y="3346357"/>
                <a:ext cx="99360" cy="30672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22883EE6-73CA-6F32-7139-6DAF51D45F1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97826" y="3337717"/>
                  <a:ext cx="1170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F72AA65F-3A5D-41C1-12AB-8DCA40B37BDF}"/>
                    </a:ext>
                  </a:extLst>
                </p14:cNvPr>
                <p14:cNvContentPartPr/>
                <p14:nvPr/>
              </p14:nvContentPartPr>
              <p14:xfrm>
                <a:off x="3656946" y="3595117"/>
                <a:ext cx="360" cy="10620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F72AA65F-3A5D-41C1-12AB-8DCA40B37BD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648306" y="3586117"/>
                  <a:ext cx="18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36F98D6A-CF79-001C-A91B-2BFA982C5EA0}"/>
                    </a:ext>
                  </a:extLst>
                </p14:cNvPr>
                <p14:cNvContentPartPr/>
                <p14:nvPr/>
              </p14:nvContentPartPr>
              <p14:xfrm>
                <a:off x="3719586" y="3390997"/>
                <a:ext cx="118080" cy="28260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36F98D6A-CF79-001C-A91B-2BFA982C5EA0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710586" y="3382357"/>
                  <a:ext cx="13572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E47D65DC-AF73-9EB0-AF8C-2A7BAE590F48}"/>
                    </a:ext>
                  </a:extLst>
                </p14:cNvPr>
                <p14:cNvContentPartPr/>
                <p14:nvPr/>
              </p14:nvContentPartPr>
              <p14:xfrm>
                <a:off x="3897066" y="3590797"/>
                <a:ext cx="90360" cy="10116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E47D65DC-AF73-9EB0-AF8C-2A7BAE590F48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3888066" y="3582157"/>
                  <a:ext cx="1080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115EBA23-23C3-9E37-8316-0C166A5FF757}"/>
                    </a:ext>
                  </a:extLst>
                </p14:cNvPr>
                <p14:cNvContentPartPr/>
                <p14:nvPr/>
              </p14:nvContentPartPr>
              <p14:xfrm>
                <a:off x="4065546" y="3349957"/>
                <a:ext cx="90000" cy="34488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115EBA23-23C3-9E37-8316-0C166A5FF75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056546" y="3340957"/>
                  <a:ext cx="10764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2253AAC0-75B4-76B3-E50D-B319D7A95A90}"/>
                    </a:ext>
                  </a:extLst>
                </p14:cNvPr>
                <p14:cNvContentPartPr/>
                <p14:nvPr/>
              </p14:nvContentPartPr>
              <p14:xfrm>
                <a:off x="4261026" y="3506557"/>
                <a:ext cx="143280" cy="216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2253AAC0-75B4-76B3-E50D-B319D7A95A9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252386" y="3497557"/>
                  <a:ext cx="160920" cy="1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723643AF-BD19-0CE1-AE1F-66BA5502ACB2}"/>
                    </a:ext>
                  </a:extLst>
                </p14:cNvPr>
                <p14:cNvContentPartPr/>
                <p14:nvPr/>
              </p14:nvContentPartPr>
              <p14:xfrm>
                <a:off x="4340946" y="3408997"/>
                <a:ext cx="360" cy="17604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723643AF-BD19-0CE1-AE1F-66BA5502ACB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4331946" y="3399997"/>
                  <a:ext cx="18000" cy="19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71414682-DAA8-F39A-A45A-991E6D98671A}"/>
                    </a:ext>
                  </a:extLst>
                </p14:cNvPr>
                <p14:cNvContentPartPr/>
                <p14:nvPr/>
              </p14:nvContentPartPr>
              <p14:xfrm>
                <a:off x="4527066" y="3455077"/>
                <a:ext cx="92160" cy="26676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71414682-DAA8-F39A-A45A-991E6D98671A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518426" y="3446077"/>
                  <a:ext cx="109800" cy="284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4E35237F-4B53-5BAD-DD90-5A81ABEEB1AB}"/>
                  </a:ext>
                </a:extLst>
              </p14:cNvPr>
              <p14:cNvContentPartPr/>
              <p14:nvPr/>
            </p14:nvContentPartPr>
            <p14:xfrm>
              <a:off x="4554066" y="3231157"/>
              <a:ext cx="360" cy="1800"/>
            </p14:xfrm>
          </p:contentPart>
        </mc:Choice>
        <mc:Fallback xmlns=""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4E35237F-4B53-5BAD-DD90-5A81ABEEB1A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545066" y="3222157"/>
                <a:ext cx="1800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5" name="组合 114">
            <a:extLst>
              <a:ext uri="{FF2B5EF4-FFF2-40B4-BE49-F238E27FC236}">
                <a16:creationId xmlns:a16="http://schemas.microsoft.com/office/drawing/2014/main" id="{9EE8EAFF-3CE3-6F8D-FEAA-34FB7BC42437}"/>
              </a:ext>
            </a:extLst>
          </p:cNvPr>
          <p:cNvGrpSpPr/>
          <p:nvPr/>
        </p:nvGrpSpPr>
        <p:grpSpPr>
          <a:xfrm>
            <a:off x="4771506" y="3231157"/>
            <a:ext cx="946440" cy="439560"/>
            <a:chOff x="4771506" y="3231157"/>
            <a:chExt cx="946440" cy="43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52C655BF-7207-4683-4C64-C408B3504B56}"/>
                    </a:ext>
                  </a:extLst>
                </p14:cNvPr>
                <p14:cNvContentPartPr/>
                <p14:nvPr/>
              </p14:nvContentPartPr>
              <p14:xfrm>
                <a:off x="4771506" y="3231157"/>
                <a:ext cx="111600" cy="43956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52C655BF-7207-4683-4C64-C408B3504B56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4762506" y="3222157"/>
                  <a:ext cx="129240" cy="45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73C165A3-DF19-6FB5-C315-C51D32A2E67C}"/>
                    </a:ext>
                  </a:extLst>
                </p14:cNvPr>
                <p14:cNvContentPartPr/>
                <p14:nvPr/>
              </p14:nvContentPartPr>
              <p14:xfrm>
                <a:off x="4880226" y="3417637"/>
                <a:ext cx="144360" cy="17568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73C165A3-DF19-6FB5-C315-C51D32A2E67C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4871226" y="3408637"/>
                  <a:ext cx="16200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E938BBAD-CC55-40A2-4D32-AD558B744AB9}"/>
                    </a:ext>
                  </a:extLst>
                </p14:cNvPr>
                <p14:cNvContentPartPr/>
                <p14:nvPr/>
              </p14:nvContentPartPr>
              <p14:xfrm>
                <a:off x="5122146" y="3524197"/>
                <a:ext cx="19080" cy="8604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E938BBAD-CC55-40A2-4D32-AD558B744AB9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5113146" y="3515557"/>
                  <a:ext cx="3672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F1C85291-EA93-AFF1-7C02-1DE18A23B29A}"/>
                    </a:ext>
                  </a:extLst>
                </p14:cNvPr>
                <p14:cNvContentPartPr/>
                <p14:nvPr/>
              </p14:nvContentPartPr>
              <p14:xfrm>
                <a:off x="5253186" y="3381997"/>
                <a:ext cx="75960" cy="25164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F1C85291-EA93-AFF1-7C02-1DE18A23B29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5244546" y="3372997"/>
                  <a:ext cx="9360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2B36323D-3393-951D-FCEF-F5C1F5ACFA22}"/>
                    </a:ext>
                  </a:extLst>
                </p14:cNvPr>
                <p14:cNvContentPartPr/>
                <p14:nvPr/>
              </p14:nvContentPartPr>
              <p14:xfrm>
                <a:off x="5361546" y="3536077"/>
                <a:ext cx="115200" cy="10512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2B36323D-3393-951D-FCEF-F5C1F5ACFA22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5352906" y="3527077"/>
                  <a:ext cx="1328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9F6ED062-74D7-2783-485B-6E64EE94760B}"/>
                    </a:ext>
                  </a:extLst>
                </p14:cNvPr>
                <p14:cNvContentPartPr/>
                <p14:nvPr/>
              </p14:nvContentPartPr>
              <p14:xfrm>
                <a:off x="5583666" y="3492157"/>
                <a:ext cx="134280" cy="1476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9F6ED062-74D7-2783-485B-6E64EE94760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5575026" y="3483157"/>
                  <a:ext cx="151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2B23D664-E987-5CDF-559C-9B29887417DB}"/>
                    </a:ext>
                  </a:extLst>
                </p14:cNvPr>
                <p14:cNvContentPartPr/>
                <p14:nvPr/>
              </p14:nvContentPartPr>
              <p14:xfrm>
                <a:off x="5672226" y="3364357"/>
                <a:ext cx="360" cy="24048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2B23D664-E987-5CDF-559C-9B29887417D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5663586" y="3355357"/>
                  <a:ext cx="1800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组合 122">
            <a:extLst>
              <a:ext uri="{FF2B5EF4-FFF2-40B4-BE49-F238E27FC236}">
                <a16:creationId xmlns:a16="http://schemas.microsoft.com/office/drawing/2014/main" id="{47C28BAA-261F-7FC4-5C2E-D4F9AD2D94AD}"/>
              </a:ext>
            </a:extLst>
          </p:cNvPr>
          <p:cNvGrpSpPr/>
          <p:nvPr/>
        </p:nvGrpSpPr>
        <p:grpSpPr>
          <a:xfrm>
            <a:off x="5857986" y="3284437"/>
            <a:ext cx="700200" cy="398880"/>
            <a:chOff x="5857986" y="3284437"/>
            <a:chExt cx="70020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380B63E0-EB63-D765-A8BA-0710087FF86D}"/>
                    </a:ext>
                  </a:extLst>
                </p14:cNvPr>
                <p14:cNvContentPartPr/>
                <p14:nvPr/>
              </p14:nvContentPartPr>
              <p14:xfrm>
                <a:off x="5857986" y="3365797"/>
                <a:ext cx="117720" cy="28224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380B63E0-EB63-D765-A8BA-0710087FF86D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5849346" y="3356797"/>
                  <a:ext cx="1353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EC36169C-C60F-39FC-8A55-9D87EEBD2F0D}"/>
                    </a:ext>
                  </a:extLst>
                </p14:cNvPr>
                <p14:cNvContentPartPr/>
                <p14:nvPr/>
              </p14:nvContentPartPr>
              <p14:xfrm>
                <a:off x="6063186" y="3528517"/>
                <a:ext cx="83880" cy="11664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EC36169C-C60F-39FC-8A55-9D87EEBD2F0D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054546" y="3519877"/>
                  <a:ext cx="10152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C90C5A5B-7A4F-A26D-4BCA-03B011C517B7}"/>
                    </a:ext>
                  </a:extLst>
                </p14:cNvPr>
                <p14:cNvContentPartPr/>
                <p14:nvPr/>
              </p14:nvContentPartPr>
              <p14:xfrm>
                <a:off x="6240666" y="3320077"/>
                <a:ext cx="128160" cy="36324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C90C5A5B-7A4F-A26D-4BCA-03B011C517B7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232026" y="3311077"/>
                  <a:ext cx="14580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CBC44550-786F-67B6-0C70-E6FE795642DD}"/>
                    </a:ext>
                  </a:extLst>
                </p14:cNvPr>
                <p14:cNvContentPartPr/>
                <p14:nvPr/>
              </p14:nvContentPartPr>
              <p14:xfrm>
                <a:off x="6418866" y="3532837"/>
                <a:ext cx="8280" cy="8964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CBC44550-786F-67B6-0C70-E6FE795642D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410226" y="3524197"/>
                  <a:ext cx="2592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C8A0103E-D76A-011E-39CC-E076FA6886DC}"/>
                    </a:ext>
                  </a:extLst>
                </p14:cNvPr>
                <p14:cNvContentPartPr/>
                <p14:nvPr/>
              </p14:nvContentPartPr>
              <p14:xfrm>
                <a:off x="6468546" y="3284437"/>
                <a:ext cx="89640" cy="28368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C8A0103E-D76A-011E-39CC-E076FA6886D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459906" y="3275437"/>
                  <a:ext cx="107280" cy="30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68F74830-2CC2-D0B2-77D5-3F21ADD9CDAC}"/>
              </a:ext>
            </a:extLst>
          </p:cNvPr>
          <p:cNvGrpSpPr/>
          <p:nvPr/>
        </p:nvGrpSpPr>
        <p:grpSpPr>
          <a:xfrm>
            <a:off x="1329906" y="4305397"/>
            <a:ext cx="285840" cy="509400"/>
            <a:chOff x="1329906" y="4305397"/>
            <a:chExt cx="285840" cy="50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8654992C-DDAC-EFF9-4ECC-1F5FFF8A564C}"/>
                    </a:ext>
                  </a:extLst>
                </p14:cNvPr>
                <p14:cNvContentPartPr/>
                <p14:nvPr/>
              </p14:nvContentPartPr>
              <p14:xfrm>
                <a:off x="1329906" y="4464877"/>
                <a:ext cx="144000" cy="34992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8654992C-DDAC-EFF9-4ECC-1F5FFF8A564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320906" y="4455877"/>
                  <a:ext cx="161640" cy="36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81DD01A8-C07F-7C6E-DF8F-263952A9A62A}"/>
                    </a:ext>
                  </a:extLst>
                </p14:cNvPr>
                <p14:cNvContentPartPr/>
                <p14:nvPr/>
              </p14:nvContentPartPr>
              <p14:xfrm>
                <a:off x="1544106" y="4669357"/>
                <a:ext cx="360" cy="10512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81DD01A8-C07F-7C6E-DF8F-263952A9A62A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535466" y="4660717"/>
                  <a:ext cx="180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E5C0209B-E55C-1D3D-A3EE-0A9B60BFF9C7}"/>
                    </a:ext>
                  </a:extLst>
                </p14:cNvPr>
                <p14:cNvContentPartPr/>
                <p14:nvPr/>
              </p14:nvContentPartPr>
              <p14:xfrm>
                <a:off x="1544106" y="4414837"/>
                <a:ext cx="71280" cy="4212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E5C0209B-E55C-1D3D-A3EE-0A9B60BFF9C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535466" y="4405837"/>
                  <a:ext cx="8892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E6EA9712-DAB7-3901-7EEF-8251767E1229}"/>
                    </a:ext>
                  </a:extLst>
                </p14:cNvPr>
                <p14:cNvContentPartPr/>
                <p14:nvPr/>
              </p14:nvContentPartPr>
              <p14:xfrm>
                <a:off x="1564626" y="4341037"/>
                <a:ext cx="51120" cy="17172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E6EA9712-DAB7-3901-7EEF-8251767E1229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555986" y="4332037"/>
                  <a:ext cx="687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5761325F-DAF7-A266-92A9-23C0BCC2B5B5}"/>
                    </a:ext>
                  </a:extLst>
                </p14:cNvPr>
                <p14:cNvContentPartPr/>
                <p14:nvPr/>
              </p14:nvContentPartPr>
              <p14:xfrm>
                <a:off x="1526466" y="4305397"/>
                <a:ext cx="78480" cy="22104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5761325F-DAF7-A266-92A9-23C0BCC2B5B5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517826" y="4296397"/>
                  <a:ext cx="96120" cy="238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51316AD2-4949-0861-7F55-6B64F1D242F4}"/>
              </a:ext>
            </a:extLst>
          </p:cNvPr>
          <p:cNvGrpSpPr/>
          <p:nvPr/>
        </p:nvGrpSpPr>
        <p:grpSpPr>
          <a:xfrm>
            <a:off x="1855146" y="4567477"/>
            <a:ext cx="120240" cy="84600"/>
            <a:chOff x="1855146" y="4567477"/>
            <a:chExt cx="120240" cy="8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7B0A68DD-A2D1-47FB-D605-CEDF2B5724E6}"/>
                    </a:ext>
                  </a:extLst>
                </p14:cNvPr>
                <p14:cNvContentPartPr/>
                <p14:nvPr/>
              </p14:nvContentPartPr>
              <p14:xfrm>
                <a:off x="1855146" y="4567477"/>
                <a:ext cx="120240" cy="3096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7B0A68DD-A2D1-47FB-D605-CEDF2B5724E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846146" y="4558837"/>
                  <a:ext cx="1378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203D6E57-09FE-E442-7E36-2414C958E6AB}"/>
                    </a:ext>
                  </a:extLst>
                </p14:cNvPr>
                <p14:cNvContentPartPr/>
                <p14:nvPr/>
              </p14:nvContentPartPr>
              <p14:xfrm>
                <a:off x="1864146" y="4633717"/>
                <a:ext cx="99000" cy="1836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203D6E57-09FE-E442-7E36-2414C958E6AB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1855146" y="4624717"/>
                  <a:ext cx="116640" cy="3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59570ABC-0B32-8A5D-B8A4-1C9FD200C873}"/>
              </a:ext>
            </a:extLst>
          </p:cNvPr>
          <p:cNvGrpSpPr/>
          <p:nvPr/>
        </p:nvGrpSpPr>
        <p:grpSpPr>
          <a:xfrm>
            <a:off x="2260506" y="4528597"/>
            <a:ext cx="261000" cy="251640"/>
            <a:chOff x="2260506" y="4528597"/>
            <a:chExt cx="261000" cy="25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4E0BE0C2-8F73-DD76-5182-0AAAFD2E8C01}"/>
                    </a:ext>
                  </a:extLst>
                </p14:cNvPr>
                <p14:cNvContentPartPr/>
                <p14:nvPr/>
              </p14:nvContentPartPr>
              <p14:xfrm>
                <a:off x="2260506" y="4528597"/>
                <a:ext cx="141840" cy="25056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4E0BE0C2-8F73-DD76-5182-0AAAFD2E8C01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2251866" y="4519957"/>
                  <a:ext cx="15948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8AA33B54-FC4D-F417-B3D6-0182466795AB}"/>
                    </a:ext>
                  </a:extLst>
                </p14:cNvPr>
                <p14:cNvContentPartPr/>
                <p14:nvPr/>
              </p14:nvContentPartPr>
              <p14:xfrm>
                <a:off x="2517546" y="4651717"/>
                <a:ext cx="3960" cy="12852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8AA33B54-FC4D-F417-B3D6-0182466795AB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2508546" y="4642717"/>
                  <a:ext cx="21600" cy="146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E966B1E2-8A63-0392-BA50-BBD715C5365B}"/>
                  </a:ext>
                </a:extLst>
              </p14:cNvPr>
              <p14:cNvContentPartPr/>
              <p14:nvPr/>
            </p14:nvContentPartPr>
            <p14:xfrm>
              <a:off x="2680626" y="4576837"/>
              <a:ext cx="120600" cy="13320"/>
            </p14:xfrm>
          </p:contentPart>
        </mc:Choice>
        <mc:Fallback xmlns=""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E966B1E2-8A63-0392-BA50-BBD715C5365B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2671986" y="4567837"/>
                <a:ext cx="13824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2" name="组合 141">
            <a:extLst>
              <a:ext uri="{FF2B5EF4-FFF2-40B4-BE49-F238E27FC236}">
                <a16:creationId xmlns:a16="http://schemas.microsoft.com/office/drawing/2014/main" id="{3A2C9438-D14F-40A2-2C22-A34CBB131C53}"/>
              </a:ext>
            </a:extLst>
          </p:cNvPr>
          <p:cNvGrpSpPr/>
          <p:nvPr/>
        </p:nvGrpSpPr>
        <p:grpSpPr>
          <a:xfrm>
            <a:off x="2947026" y="4314037"/>
            <a:ext cx="390960" cy="399960"/>
            <a:chOff x="2947026" y="4314037"/>
            <a:chExt cx="390960" cy="39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0C5C93AC-8345-0787-CE9F-DE1FA9BD8DDA}"/>
                    </a:ext>
                  </a:extLst>
                </p14:cNvPr>
                <p14:cNvContentPartPr/>
                <p14:nvPr/>
              </p14:nvContentPartPr>
              <p14:xfrm>
                <a:off x="2947026" y="4495477"/>
                <a:ext cx="72000" cy="21852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0C5C93AC-8345-0787-CE9F-DE1FA9BD8DDA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2938386" y="4486837"/>
                  <a:ext cx="8964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0CF65529-7E5D-0AAE-5914-6FCBA0DF4168}"/>
                    </a:ext>
                  </a:extLst>
                </p14:cNvPr>
                <p14:cNvContentPartPr/>
                <p14:nvPr/>
              </p14:nvContentPartPr>
              <p14:xfrm>
                <a:off x="3000306" y="4358677"/>
                <a:ext cx="1800" cy="36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0CF65529-7E5D-0AAE-5914-6FCBA0DF416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991306" y="435003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ACC6BFF9-253A-3D16-2ED5-07ECCA29641C}"/>
                    </a:ext>
                  </a:extLst>
                </p14:cNvPr>
                <p14:cNvContentPartPr/>
                <p14:nvPr/>
              </p14:nvContentPartPr>
              <p14:xfrm>
                <a:off x="3124506" y="4314037"/>
                <a:ext cx="117720" cy="29376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ACC6BFF9-253A-3D16-2ED5-07ECCA29641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115866" y="4305397"/>
                  <a:ext cx="13536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21A79336-7D29-2E4E-1655-E3B0BAA2E9F8}"/>
                    </a:ext>
                  </a:extLst>
                </p14:cNvPr>
                <p14:cNvContentPartPr/>
                <p14:nvPr/>
              </p14:nvContentPartPr>
              <p14:xfrm>
                <a:off x="3319266" y="4482877"/>
                <a:ext cx="18720" cy="12204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21A79336-7D29-2E4E-1655-E3B0BAA2E9F8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310626" y="4473877"/>
                  <a:ext cx="36360" cy="13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725035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Bandreject</a:t>
            </a:r>
            <a:r>
              <a:rPr lang="en-US" altLang="zh-CN" dirty="0"/>
              <a:t> &amp; </a:t>
            </a:r>
            <a:r>
              <a:rPr lang="en-US" altLang="zh-CN" dirty="0" err="1"/>
              <a:t>Bandpass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940549" y="1898650"/>
            <a:ext cx="1776205" cy="2538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772816"/>
            <a:ext cx="6106297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Band reject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7676" y="2564905"/>
            <a:ext cx="8349124" cy="25599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矩形 4"/>
          <p:cNvSpPr/>
          <p:nvPr/>
        </p:nvSpPr>
        <p:spPr>
          <a:xfrm>
            <a:off x="3944969" y="3244334"/>
            <a:ext cx="12540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Band reject</a:t>
            </a:r>
            <a:endParaRPr lang="zh-CN" altLang="en-US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Band reject</a:t>
            </a:r>
            <a:r>
              <a:rPr lang="zh-CN" altLang="en-US" dirty="0"/>
              <a:t>（</a:t>
            </a:r>
            <a:r>
              <a:rPr lang="en-US" altLang="zh-CN" dirty="0"/>
              <a:t>sinusoidal Noise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8596" y="1357298"/>
            <a:ext cx="6197603" cy="4643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30723" name="Group 3"/>
          <p:cNvGrpSpPr>
            <a:grpSpLocks noChangeAspect="1"/>
          </p:cNvGrpSpPr>
          <p:nvPr/>
        </p:nvGrpSpPr>
        <p:grpSpPr bwMode="auto">
          <a:xfrm>
            <a:off x="6929438" y="1357312"/>
            <a:ext cx="2035050" cy="4797313"/>
            <a:chOff x="4365" y="855"/>
            <a:chExt cx="1069" cy="2520"/>
          </a:xfrm>
        </p:grpSpPr>
        <p:sp>
          <p:nvSpPr>
            <p:cNvPr id="30722" name="AutoShape 2"/>
            <p:cNvSpPr>
              <a:spLocks noChangeAspect="1" noChangeArrowheads="1" noTextEdit="1"/>
            </p:cNvSpPr>
            <p:nvPr/>
          </p:nvSpPr>
          <p:spPr bwMode="auto">
            <a:xfrm>
              <a:off x="4365" y="855"/>
              <a:ext cx="1069" cy="252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30724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65" y="855"/>
              <a:ext cx="1074" cy="2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Band reject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[Programming] 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556792"/>
            <a:ext cx="4666137" cy="23110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9699" name="Group 3"/>
          <p:cNvGrpSpPr>
            <a:grpSpLocks noChangeAspect="1"/>
          </p:cNvGrpSpPr>
          <p:nvPr/>
        </p:nvGrpSpPr>
        <p:grpSpPr bwMode="auto">
          <a:xfrm>
            <a:off x="539750" y="3933825"/>
            <a:ext cx="8348663" cy="2559050"/>
            <a:chOff x="340" y="2478"/>
            <a:chExt cx="5259" cy="1612"/>
          </a:xfrm>
        </p:grpSpPr>
        <p:sp>
          <p:nvSpPr>
            <p:cNvPr id="29698" name="AutoShape 2"/>
            <p:cNvSpPr>
              <a:spLocks noChangeAspect="1" noChangeArrowheads="1" noTextEdit="1"/>
            </p:cNvSpPr>
            <p:nvPr/>
          </p:nvSpPr>
          <p:spPr bwMode="auto">
            <a:xfrm>
              <a:off x="340" y="2478"/>
              <a:ext cx="5259" cy="161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2970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0" y="2478"/>
              <a:ext cx="5264" cy="161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Notch Filter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Notch Reject (</a:t>
            </a:r>
            <a:r>
              <a:rPr lang="en-US" altLang="zh-CN" dirty="0">
                <a:solidFill>
                  <a:srgbClr val="FF0000"/>
                </a:solidFill>
              </a:rPr>
              <a:t>Demos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pPr lvl="1">
              <a:buNone/>
            </a:pPr>
            <a:endParaRPr lang="en-US" altLang="zh-CN" dirty="0"/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  <a:p>
            <a:r>
              <a:rPr lang="en-US" altLang="zh-CN" dirty="0"/>
              <a:t>Butterworth Notch Reject</a:t>
            </a:r>
          </a:p>
          <a:p>
            <a:pPr lvl="1">
              <a:buNone/>
            </a:pP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Notch Pass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763687" y="2276872"/>
          <a:ext cx="2981131" cy="6480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49072800" imgH="10668000" progId="Equation.3">
                  <p:embed/>
                </p:oleObj>
              </mc:Choice>
              <mc:Fallback>
                <p:oleObj name="公式" r:id="rId2" imgW="49072800" imgH="10668000" progId="Equation.3">
                  <p:embed/>
                  <p:pic>
                    <p:nvPicPr>
                      <p:cNvPr id="0" name="图片 614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63687" y="2276872"/>
                        <a:ext cx="2981131" cy="64807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763688" y="2996952"/>
          <a:ext cx="4540294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70713600" imgH="5791200" progId="Equation.3">
                  <p:embed/>
                </p:oleObj>
              </mc:Choice>
              <mc:Fallback>
                <p:oleObj name="公式" r:id="rId4" imgW="70713600" imgH="5791200" progId="Equation.3">
                  <p:embed/>
                  <p:pic>
                    <p:nvPicPr>
                      <p:cNvPr id="0" name="图片 6145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763688" y="2996952"/>
                        <a:ext cx="4540294" cy="36004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1714500" y="3500438"/>
          <a:ext cx="46386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72237600" imgH="5791200" progId="Equation.3">
                  <p:embed/>
                </p:oleObj>
              </mc:Choice>
              <mc:Fallback>
                <p:oleObj name="公式" r:id="rId6" imgW="72237600" imgH="5791200" progId="Equation.3">
                  <p:embed/>
                  <p:pic>
                    <p:nvPicPr>
                      <p:cNvPr id="0" name="图片 6146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714500" y="3500438"/>
                        <a:ext cx="4638675" cy="3603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4483100" y="3346450"/>
          <a:ext cx="1778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4267200" imgH="3962400" progId="Equation.3">
                  <p:embed/>
                </p:oleObj>
              </mc:Choice>
              <mc:Fallback>
                <p:oleObj name="公式" r:id="rId8" imgW="4267200" imgH="3962400" progId="Equation.3">
                  <p:embed/>
                  <p:pic>
                    <p:nvPicPr>
                      <p:cNvPr id="0" name="图片 6147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83100" y="3346450"/>
                        <a:ext cx="177800" cy="1651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/>
        </p:nvGraphicFramePr>
        <p:xfrm>
          <a:off x="1619672" y="4437112"/>
          <a:ext cx="4841219" cy="6520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0" imgW="90525600" imgH="12192000" progId="Equation.3">
                  <p:embed/>
                </p:oleObj>
              </mc:Choice>
              <mc:Fallback>
                <p:oleObj name="公式" r:id="rId10" imgW="90525600" imgH="12192000" progId="Equation.3">
                  <p:embed/>
                  <p:pic>
                    <p:nvPicPr>
                      <p:cNvPr id="0" name="图片 6148"/>
                      <p:cNvPicPr>
                        <a:picLocks noChangeAspect="1"/>
                      </p:cNvPicPr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619672" y="4437112"/>
                        <a:ext cx="4841219" cy="65201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/>
        </p:nvGraphicFramePr>
        <p:xfrm>
          <a:off x="3347864" y="5445224"/>
          <a:ext cx="3872430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12" imgW="36880800" imgH="5486400" progId="Equation.3">
                  <p:embed/>
                </p:oleObj>
              </mc:Choice>
              <mc:Fallback>
                <p:oleObj name="公式" r:id="rId12" imgW="36880800" imgH="5486400" progId="Equation.3">
                  <p:embed/>
                  <p:pic>
                    <p:nvPicPr>
                      <p:cNvPr id="0" name="图片 6149"/>
                      <p:cNvPicPr>
                        <a:picLocks noChangeAspect="1"/>
                      </p:cNvPicPr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347864" y="5445224"/>
                        <a:ext cx="3872430" cy="57606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Notch Filter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[Discuss &amp; Programming]</a:t>
            </a:r>
          </a:p>
          <a:p>
            <a:pPr lvl="1"/>
            <a:r>
              <a:rPr lang="en-US" altLang="zh-CN" dirty="0"/>
              <a:t>2013/10/14 ideal </a:t>
            </a:r>
            <a:r>
              <a:rPr lang="en-US" altLang="zh-CN"/>
              <a:t>np</a:t>
            </a:r>
            <a:endParaRPr lang="zh-CN" altLang="en-US" dirty="0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1907704" y="1988840"/>
          <a:ext cx="3872430" cy="5760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6880800" imgH="5486400" progId="Equation.3">
                  <p:embed/>
                </p:oleObj>
              </mc:Choice>
              <mc:Fallback>
                <p:oleObj name="公式" r:id="rId2" imgW="36880800" imgH="5486400" progId="Equation.3">
                  <p:embed/>
                  <p:pic>
                    <p:nvPicPr>
                      <p:cNvPr id="0" name="图片 7168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907704" y="1988840"/>
                        <a:ext cx="3872430" cy="57606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Notch reject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1720" y="1762125"/>
            <a:ext cx="4080793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26175" y="1771650"/>
            <a:ext cx="1006475" cy="2084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Notch reject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70150" y="1801813"/>
            <a:ext cx="4203700" cy="420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04025" y="1809750"/>
            <a:ext cx="847725" cy="3338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Notch Pass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66938" y="1933575"/>
            <a:ext cx="4811712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5325" y="1944688"/>
            <a:ext cx="969963" cy="1652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>
            <a:extLst>
              <a:ext uri="{FF2B5EF4-FFF2-40B4-BE49-F238E27FC236}">
                <a16:creationId xmlns:a16="http://schemas.microsoft.com/office/drawing/2014/main" id="{82ADEB99-5736-E3B1-E6BD-8B8D5ADD19DA}"/>
              </a:ext>
            </a:extLst>
          </p:cNvPr>
          <p:cNvGrpSpPr/>
          <p:nvPr/>
        </p:nvGrpSpPr>
        <p:grpSpPr>
          <a:xfrm>
            <a:off x="639066" y="2492797"/>
            <a:ext cx="5140800" cy="1267920"/>
            <a:chOff x="639066" y="2492797"/>
            <a:chExt cx="5140800" cy="12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86259285-AF01-9FE9-BDAD-55BA4BC70011}"/>
                    </a:ext>
                  </a:extLst>
                </p14:cNvPr>
                <p14:cNvContentPartPr/>
                <p14:nvPr/>
              </p14:nvContentPartPr>
              <p14:xfrm>
                <a:off x="639066" y="3048277"/>
                <a:ext cx="179640" cy="1440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86259285-AF01-9FE9-BDAD-55BA4BC70011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0066" y="3039637"/>
                  <a:ext cx="1972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7DF749C-6C73-E6F1-62ED-CEBE59849425}"/>
                    </a:ext>
                  </a:extLst>
                </p14:cNvPr>
                <p14:cNvContentPartPr/>
                <p14:nvPr/>
              </p14:nvContentPartPr>
              <p14:xfrm>
                <a:off x="727626" y="2902477"/>
                <a:ext cx="46800" cy="4208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7DF749C-6C73-E6F1-62ED-CEBE5984942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18626" y="2893837"/>
                  <a:ext cx="6444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A077F499-AAEE-3027-A5F8-783F23F67A39}"/>
                    </a:ext>
                  </a:extLst>
                </p14:cNvPr>
                <p14:cNvContentPartPr/>
                <p14:nvPr/>
              </p14:nvContentPartPr>
              <p14:xfrm>
                <a:off x="886386" y="2973757"/>
                <a:ext cx="28080" cy="3038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A077F499-AAEE-3027-A5F8-783F23F67A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77386" y="2964757"/>
                  <a:ext cx="457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2C450A6-41D0-D793-AB0A-6270FFC8BD18}"/>
                    </a:ext>
                  </a:extLst>
                </p14:cNvPr>
                <p14:cNvContentPartPr/>
                <p14:nvPr/>
              </p14:nvContentPartPr>
              <p14:xfrm>
                <a:off x="987546" y="3028117"/>
                <a:ext cx="96120" cy="2185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2C450A6-41D0-D793-AB0A-6270FFC8BD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8546" y="3019117"/>
                  <a:ext cx="11376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7046EDB-AB63-44B8-5A92-FF74733E5166}"/>
                    </a:ext>
                  </a:extLst>
                </p14:cNvPr>
                <p14:cNvContentPartPr/>
                <p14:nvPr/>
              </p14:nvContentPartPr>
              <p14:xfrm>
                <a:off x="1021386" y="2973757"/>
                <a:ext cx="79200" cy="2062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7046EDB-AB63-44B8-5A92-FF74733E516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12386" y="2964757"/>
                  <a:ext cx="968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48F75C2E-D91A-1DDF-2F3F-6C906BA0FA87}"/>
                    </a:ext>
                  </a:extLst>
                </p14:cNvPr>
                <p14:cNvContentPartPr/>
                <p14:nvPr/>
              </p14:nvContentPartPr>
              <p14:xfrm>
                <a:off x="1159266" y="3186877"/>
                <a:ext cx="3960" cy="644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48F75C2E-D91A-1DDF-2F3F-6C906BA0FA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50266" y="3177877"/>
                  <a:ext cx="2160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5F071C2-A080-9AE2-D9E6-41B0FC2067E7}"/>
                    </a:ext>
                  </a:extLst>
                </p14:cNvPr>
                <p14:cNvContentPartPr/>
                <p14:nvPr/>
              </p14:nvContentPartPr>
              <p14:xfrm>
                <a:off x="1304706" y="2963317"/>
                <a:ext cx="100080" cy="4194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5F071C2-A080-9AE2-D9E6-41B0FC2067E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295706" y="2954677"/>
                  <a:ext cx="117720" cy="43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52B36CF-4819-B1A2-6468-DC2FB59F0EB3}"/>
                    </a:ext>
                  </a:extLst>
                </p14:cNvPr>
                <p14:cNvContentPartPr/>
                <p14:nvPr/>
              </p14:nvContentPartPr>
              <p14:xfrm>
                <a:off x="1422066" y="2893837"/>
                <a:ext cx="101160" cy="4359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52B36CF-4819-B1A2-6468-DC2FB59F0EB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413066" y="2884837"/>
                  <a:ext cx="118800" cy="45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52E198E3-AC66-CFEB-80B2-6A80FD697343}"/>
                    </a:ext>
                  </a:extLst>
                </p14:cNvPr>
                <p14:cNvContentPartPr/>
                <p14:nvPr/>
              </p14:nvContentPartPr>
              <p14:xfrm>
                <a:off x="1757226" y="3097237"/>
                <a:ext cx="217080" cy="27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52E198E3-AC66-CFEB-80B2-6A80FD69734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748586" y="3088597"/>
                  <a:ext cx="23472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79CF3AC-36EA-73D2-BC08-2AE2C921B7EC}"/>
                    </a:ext>
                  </a:extLst>
                </p14:cNvPr>
                <p14:cNvContentPartPr/>
                <p14:nvPr/>
              </p14:nvContentPartPr>
              <p14:xfrm>
                <a:off x="1805106" y="3171037"/>
                <a:ext cx="178920" cy="75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79CF3AC-36EA-73D2-BC08-2AE2C921B7E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796466" y="3162037"/>
                  <a:ext cx="196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86C37E5-F18A-B44A-7188-9959AE3E1C66}"/>
                    </a:ext>
                  </a:extLst>
                </p14:cNvPr>
                <p14:cNvContentPartPr/>
                <p14:nvPr/>
              </p14:nvContentPartPr>
              <p14:xfrm>
                <a:off x="1881786" y="3009037"/>
                <a:ext cx="213480" cy="23832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86C37E5-F18A-B44A-7188-9959AE3E1C6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73146" y="3000397"/>
                  <a:ext cx="23112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F80F9C3-EB8C-738C-C49C-70C5899B1330}"/>
                    </a:ext>
                  </a:extLst>
                </p14:cNvPr>
                <p14:cNvContentPartPr/>
                <p14:nvPr/>
              </p14:nvContentPartPr>
              <p14:xfrm>
                <a:off x="1987266" y="2538877"/>
                <a:ext cx="44280" cy="12016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F80F9C3-EB8C-738C-C49C-70C5899B133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78626" y="2529877"/>
                  <a:ext cx="61920" cy="12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70F9C785-3071-1A88-241C-F23EE7F1FB4F}"/>
                    </a:ext>
                  </a:extLst>
                </p14:cNvPr>
                <p14:cNvContentPartPr/>
                <p14:nvPr/>
              </p14:nvContentPartPr>
              <p14:xfrm>
                <a:off x="1988346" y="2591077"/>
                <a:ext cx="1261080" cy="648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70F9C785-3071-1A88-241C-F23EE7F1FB4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979346" y="2582077"/>
                  <a:ext cx="12787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66D2733-D525-D545-5D6A-5328F0A67438}"/>
                    </a:ext>
                  </a:extLst>
                </p14:cNvPr>
                <p14:cNvContentPartPr/>
                <p14:nvPr/>
              </p14:nvContentPartPr>
              <p14:xfrm>
                <a:off x="2290026" y="3000037"/>
                <a:ext cx="18000" cy="3416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66D2733-D525-D545-5D6A-5328F0A67438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281386" y="2991397"/>
                  <a:ext cx="356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AB0AD83-98BD-4C94-897C-62F416E1B8CD}"/>
                    </a:ext>
                  </a:extLst>
                </p14:cNvPr>
                <p14:cNvContentPartPr/>
                <p14:nvPr/>
              </p14:nvContentPartPr>
              <p14:xfrm>
                <a:off x="2308026" y="2911477"/>
                <a:ext cx="100440" cy="3164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AB0AD83-98BD-4C94-897C-62F416E1B8C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99026" y="2902837"/>
                  <a:ext cx="118080" cy="3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AACC32F-778D-A19B-B494-C68045B1B73D}"/>
                    </a:ext>
                  </a:extLst>
                </p14:cNvPr>
                <p14:cNvContentPartPr/>
                <p14:nvPr/>
              </p14:nvContentPartPr>
              <p14:xfrm>
                <a:off x="2485506" y="2982757"/>
                <a:ext cx="35640" cy="3448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AACC32F-778D-A19B-B494-C68045B1B73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476866" y="2973757"/>
                  <a:ext cx="532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E2FF8F48-829B-A558-1564-48F0880F16E0}"/>
                    </a:ext>
                  </a:extLst>
                </p14:cNvPr>
                <p14:cNvContentPartPr/>
                <p14:nvPr/>
              </p14:nvContentPartPr>
              <p14:xfrm>
                <a:off x="2503146" y="2992117"/>
                <a:ext cx="87840" cy="82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E2FF8F48-829B-A558-1564-48F0880F16E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94506" y="2983477"/>
                  <a:ext cx="1054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5236128-9A15-41C7-6BAC-8E60AB08088C}"/>
                    </a:ext>
                  </a:extLst>
                </p14:cNvPr>
                <p14:cNvContentPartPr/>
                <p14:nvPr/>
              </p14:nvContentPartPr>
              <p14:xfrm>
                <a:off x="2503146" y="3142237"/>
                <a:ext cx="137520" cy="3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5236128-9A15-41C7-6BAC-8E60AB08088C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494506" y="3133597"/>
                  <a:ext cx="155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7A405E9B-04AE-D5D9-E1B4-CBF625E05A46}"/>
                    </a:ext>
                  </a:extLst>
                </p14:cNvPr>
                <p14:cNvContentPartPr/>
                <p14:nvPr/>
              </p14:nvContentPartPr>
              <p14:xfrm>
                <a:off x="2733906" y="3020197"/>
                <a:ext cx="252360" cy="428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7A405E9B-04AE-D5D9-E1B4-CBF625E05A4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25266" y="3011557"/>
                  <a:ext cx="2700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0DC593C7-04FF-C4BC-9B8E-4AA4E6F1BBF9}"/>
                    </a:ext>
                  </a:extLst>
                </p14:cNvPr>
                <p14:cNvContentPartPr/>
                <p14:nvPr/>
              </p14:nvContentPartPr>
              <p14:xfrm>
                <a:off x="2876106" y="3027037"/>
                <a:ext cx="360" cy="2984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0DC593C7-04FF-C4BC-9B8E-4AA4E6F1BBF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867106" y="3018037"/>
                  <a:ext cx="1800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D466029-EE52-42CA-C392-C07FEF26EB91}"/>
                    </a:ext>
                  </a:extLst>
                </p14:cNvPr>
                <p14:cNvContentPartPr/>
                <p14:nvPr/>
              </p14:nvContentPartPr>
              <p14:xfrm>
                <a:off x="2306946" y="3222157"/>
                <a:ext cx="33480" cy="219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D466029-EE52-42CA-C392-C07FEF26EB9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98306" y="3213517"/>
                  <a:ext cx="511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02F4C40-E734-0CB7-E1C4-E3E05B719E53}"/>
                    </a:ext>
                  </a:extLst>
                </p14:cNvPr>
                <p14:cNvContentPartPr/>
                <p14:nvPr/>
              </p14:nvContentPartPr>
              <p14:xfrm>
                <a:off x="1952706" y="3674677"/>
                <a:ext cx="1093680" cy="226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02F4C40-E734-0CB7-E1C4-E3E05B719E5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943706" y="3665677"/>
                  <a:ext cx="11113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B29CD66-3E86-7561-7BAC-E199F8BE9678}"/>
                    </a:ext>
                  </a:extLst>
                </p14:cNvPr>
                <p14:cNvContentPartPr/>
                <p14:nvPr/>
              </p14:nvContentPartPr>
              <p14:xfrm>
                <a:off x="3090666" y="2663077"/>
                <a:ext cx="96480" cy="10699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B29CD66-3E86-7561-7BAC-E199F8BE967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081666" y="2654077"/>
                  <a:ext cx="114120" cy="10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26CB14D-CEFF-E8A0-9890-08F73E865471}"/>
                    </a:ext>
                  </a:extLst>
                </p14:cNvPr>
                <p14:cNvContentPartPr/>
                <p14:nvPr/>
              </p14:nvContentPartPr>
              <p14:xfrm>
                <a:off x="3195786" y="3168877"/>
                <a:ext cx="1005480" cy="554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26CB14D-CEFF-E8A0-9890-08F73E86547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86786" y="3160237"/>
                  <a:ext cx="1023120" cy="7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2E19BCD-EE06-2A12-1A13-2648D512D660}"/>
                    </a:ext>
                  </a:extLst>
                </p14:cNvPr>
                <p14:cNvContentPartPr/>
                <p14:nvPr/>
              </p14:nvContentPartPr>
              <p14:xfrm>
                <a:off x="3403146" y="2654077"/>
                <a:ext cx="68040" cy="3135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2E19BCD-EE06-2A12-1A13-2648D512D66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94146" y="2645437"/>
                  <a:ext cx="856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783720FF-7FD2-70E0-59C4-0479831BAE51}"/>
                    </a:ext>
                  </a:extLst>
                </p14:cNvPr>
                <p14:cNvContentPartPr/>
                <p14:nvPr/>
              </p14:nvContentPartPr>
              <p14:xfrm>
                <a:off x="3453186" y="2672077"/>
                <a:ext cx="110880" cy="176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783720FF-7FD2-70E0-59C4-0479831BAE5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444186" y="2663437"/>
                  <a:ext cx="1285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31DA660-C836-838E-C5D9-27F16F9F33BD}"/>
                    </a:ext>
                  </a:extLst>
                </p14:cNvPr>
                <p14:cNvContentPartPr/>
                <p14:nvPr/>
              </p14:nvContentPartPr>
              <p14:xfrm>
                <a:off x="3426186" y="2788717"/>
                <a:ext cx="110160" cy="165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31DA660-C836-838E-C5D9-27F16F9F33B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17546" y="2780077"/>
                  <a:ext cx="127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A9E8C988-AC75-27F1-ED24-76027ECCB669}"/>
                    </a:ext>
                  </a:extLst>
                </p14:cNvPr>
                <p14:cNvContentPartPr/>
                <p14:nvPr/>
              </p14:nvContentPartPr>
              <p14:xfrm>
                <a:off x="3623106" y="2716357"/>
                <a:ext cx="78840" cy="2102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A9E8C988-AC75-27F1-ED24-76027ECCB66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14466" y="2707357"/>
                  <a:ext cx="9648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CD3B120-5472-2645-A35C-510D7B32D1BF}"/>
                    </a:ext>
                  </a:extLst>
                </p14:cNvPr>
                <p14:cNvContentPartPr/>
                <p14:nvPr/>
              </p14:nvContentPartPr>
              <p14:xfrm>
                <a:off x="3747306" y="2778277"/>
                <a:ext cx="89280" cy="1742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CD3B120-5472-2645-A35C-510D7B32D1B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738666" y="2769637"/>
                  <a:ext cx="10692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0E444CF-898D-3CA6-4C40-DD1678F88131}"/>
                    </a:ext>
                  </a:extLst>
                </p14:cNvPr>
                <p14:cNvContentPartPr/>
                <p14:nvPr/>
              </p14:nvContentPartPr>
              <p14:xfrm>
                <a:off x="3921906" y="2858197"/>
                <a:ext cx="46440" cy="766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0E444CF-898D-3CA6-4C40-DD1678F881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912906" y="2849557"/>
                  <a:ext cx="6408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23DEB9B4-1B6D-560D-8B1F-A40E7CE42212}"/>
                    </a:ext>
                  </a:extLst>
                </p14:cNvPr>
                <p14:cNvContentPartPr/>
                <p14:nvPr/>
              </p14:nvContentPartPr>
              <p14:xfrm>
                <a:off x="3994626" y="2802037"/>
                <a:ext cx="145440" cy="1807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23DEB9B4-1B6D-560D-8B1F-A40E7CE42212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985986" y="2793037"/>
                  <a:ext cx="16308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CC9D022-4072-E6F1-D097-EC2F93BD1D47}"/>
                    </a:ext>
                  </a:extLst>
                </p14:cNvPr>
                <p14:cNvContentPartPr/>
                <p14:nvPr/>
              </p14:nvContentPartPr>
              <p14:xfrm>
                <a:off x="4134306" y="2760637"/>
                <a:ext cx="52920" cy="2318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CC9D022-4072-E6F1-D097-EC2F93BD1D47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125306" y="2751637"/>
                  <a:ext cx="7056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5BE7A8B9-7487-A42F-20AB-0684EDCEB11F}"/>
                    </a:ext>
                  </a:extLst>
                </p14:cNvPr>
                <p14:cNvContentPartPr/>
                <p14:nvPr/>
              </p14:nvContentPartPr>
              <p14:xfrm>
                <a:off x="4163466" y="3195877"/>
                <a:ext cx="129960" cy="511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5BE7A8B9-7487-A42F-20AB-0684EDCEB11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154466" y="3186877"/>
                  <a:ext cx="1476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2B2C64CC-5C92-3FB9-53CE-D14C36C82B1F}"/>
                    </a:ext>
                  </a:extLst>
                </p14:cNvPr>
                <p14:cNvContentPartPr/>
                <p14:nvPr/>
              </p14:nvContentPartPr>
              <p14:xfrm>
                <a:off x="4305306" y="2529877"/>
                <a:ext cx="169200" cy="11530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2B2C64CC-5C92-3FB9-53CE-D14C36C82B1F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296306" y="2520877"/>
                  <a:ext cx="186840" cy="11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A97DC9E4-E3E7-7098-EEA2-1FA6DB2C3610}"/>
                    </a:ext>
                  </a:extLst>
                </p14:cNvPr>
                <p14:cNvContentPartPr/>
                <p14:nvPr/>
              </p14:nvContentPartPr>
              <p14:xfrm>
                <a:off x="4577826" y="2951077"/>
                <a:ext cx="124200" cy="2800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A97DC9E4-E3E7-7098-EEA2-1FA6DB2C361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569186" y="2942437"/>
                  <a:ext cx="1418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226DBFBB-3426-A13F-16C4-B2915C8556BF}"/>
                    </a:ext>
                  </a:extLst>
                </p14:cNvPr>
                <p14:cNvContentPartPr/>
                <p14:nvPr/>
              </p14:nvContentPartPr>
              <p14:xfrm>
                <a:off x="4748466" y="2991397"/>
                <a:ext cx="36720" cy="3301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226DBFBB-3426-A13F-16C4-B2915C8556B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739466" y="2982757"/>
                  <a:ext cx="5436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6656B6D3-B34A-CB03-2B7F-7B443EA23ED0}"/>
                    </a:ext>
                  </a:extLst>
                </p14:cNvPr>
                <p14:cNvContentPartPr/>
                <p14:nvPr/>
              </p14:nvContentPartPr>
              <p14:xfrm>
                <a:off x="4766466" y="2965837"/>
                <a:ext cx="127080" cy="3232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6656B6D3-B34A-CB03-2B7F-7B443EA23ED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757466" y="2956837"/>
                  <a:ext cx="144720" cy="34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29A6AF98-294D-9590-2BCD-AAB910111D87}"/>
                    </a:ext>
                  </a:extLst>
                </p14:cNvPr>
                <p14:cNvContentPartPr/>
                <p14:nvPr/>
              </p14:nvContentPartPr>
              <p14:xfrm>
                <a:off x="4960866" y="2955757"/>
                <a:ext cx="55080" cy="3297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29A6AF98-294D-9590-2BCD-AAB910111D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952226" y="2947117"/>
                  <a:ext cx="7272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428CA0E-1393-A5B0-696F-513DBD238C73}"/>
                    </a:ext>
                  </a:extLst>
                </p14:cNvPr>
                <p14:cNvContentPartPr/>
                <p14:nvPr/>
              </p14:nvContentPartPr>
              <p14:xfrm>
                <a:off x="5024586" y="2910757"/>
                <a:ext cx="101160" cy="273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428CA0E-1393-A5B0-696F-513DBD238C7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015586" y="2902117"/>
                  <a:ext cx="1188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F362238-2DBE-D803-F582-BFA9D58E57BF}"/>
                    </a:ext>
                  </a:extLst>
                </p14:cNvPr>
                <p14:cNvContentPartPr/>
                <p14:nvPr/>
              </p14:nvContentPartPr>
              <p14:xfrm>
                <a:off x="5015586" y="3039277"/>
                <a:ext cx="92880" cy="57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F362238-2DBE-D803-F582-BFA9D58E57BF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006946" y="3030277"/>
                  <a:ext cx="11052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63BA994-ECEF-9CE8-394C-62B7B91CBBE2}"/>
                    </a:ext>
                  </a:extLst>
                </p14:cNvPr>
                <p14:cNvContentPartPr/>
                <p14:nvPr/>
              </p14:nvContentPartPr>
              <p14:xfrm>
                <a:off x="5263986" y="2947117"/>
                <a:ext cx="140400" cy="3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63BA994-ECEF-9CE8-394C-62B7B91CBBE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255346" y="2938477"/>
                  <a:ext cx="158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A81383E7-DB0A-2A39-29AC-175C688FF174}"/>
                    </a:ext>
                  </a:extLst>
                </p14:cNvPr>
                <p14:cNvContentPartPr/>
                <p14:nvPr/>
              </p14:nvContentPartPr>
              <p14:xfrm>
                <a:off x="5237706" y="2982757"/>
                <a:ext cx="79920" cy="32544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A81383E7-DB0A-2A39-29AC-175C688FF17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229066" y="2973757"/>
                  <a:ext cx="975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E7706E89-BA73-1099-E98F-2B97405671C2}"/>
                    </a:ext>
                  </a:extLst>
                </p14:cNvPr>
                <p14:cNvContentPartPr/>
                <p14:nvPr/>
              </p14:nvContentPartPr>
              <p14:xfrm>
                <a:off x="4509426" y="2492797"/>
                <a:ext cx="1077120" cy="121788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E7706E89-BA73-1099-E98F-2B97405671C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500426" y="2483797"/>
                  <a:ext cx="1094760" cy="12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773F067-6166-CC04-4122-9F6C8262B63D}"/>
                    </a:ext>
                  </a:extLst>
                </p14:cNvPr>
                <p14:cNvContentPartPr/>
                <p14:nvPr/>
              </p14:nvContentPartPr>
              <p14:xfrm>
                <a:off x="4393866" y="3684037"/>
                <a:ext cx="968760" cy="766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773F067-6166-CC04-4122-9F6C8262B63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385226" y="3675037"/>
                  <a:ext cx="98640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86FEAEB6-1C53-1821-9CB8-E7574889E099}"/>
                    </a:ext>
                  </a:extLst>
                </p14:cNvPr>
                <p14:cNvContentPartPr/>
                <p14:nvPr/>
              </p14:nvContentPartPr>
              <p14:xfrm>
                <a:off x="4225386" y="3151237"/>
                <a:ext cx="71640" cy="1414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86FEAEB6-1C53-1821-9CB8-E7574889E09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216746" y="3142237"/>
                  <a:ext cx="8928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C20050E3-ECF3-192B-56BF-CA88DFC36475}"/>
                    </a:ext>
                  </a:extLst>
                </p14:cNvPr>
                <p14:cNvContentPartPr/>
                <p14:nvPr/>
              </p14:nvContentPartPr>
              <p14:xfrm>
                <a:off x="5521746" y="3168877"/>
                <a:ext cx="165960" cy="385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C20050E3-ECF3-192B-56BF-CA88DFC3647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12746" y="3160237"/>
                  <a:ext cx="1836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9E4A5DF-4ED4-CB5F-D3AE-387288DF40BC}"/>
                    </a:ext>
                  </a:extLst>
                </p14:cNvPr>
                <p14:cNvContentPartPr/>
                <p14:nvPr/>
              </p14:nvContentPartPr>
              <p14:xfrm>
                <a:off x="5672226" y="3168877"/>
                <a:ext cx="107640" cy="7272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9E4A5DF-4ED4-CB5F-D3AE-387288DF40B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663586" y="3160237"/>
                  <a:ext cx="125280" cy="90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08539B38-17B1-0119-BB0A-D0F64F9F7DDE}"/>
              </a:ext>
            </a:extLst>
          </p:cNvPr>
          <p:cNvGrpSpPr/>
          <p:nvPr/>
        </p:nvGrpSpPr>
        <p:grpSpPr>
          <a:xfrm>
            <a:off x="6044466" y="2906437"/>
            <a:ext cx="954000" cy="773280"/>
            <a:chOff x="6044466" y="2906437"/>
            <a:chExt cx="954000" cy="77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B8FE017A-8562-5C0E-F9A0-010FE9FC1FFE}"/>
                    </a:ext>
                  </a:extLst>
                </p14:cNvPr>
                <p14:cNvContentPartPr/>
                <p14:nvPr/>
              </p14:nvContentPartPr>
              <p14:xfrm>
                <a:off x="6054186" y="3192277"/>
                <a:ext cx="128160" cy="39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B8FE017A-8562-5C0E-F9A0-010FE9FC1FF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045186" y="3183277"/>
                  <a:ext cx="145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F8F1DED-1013-944B-8D59-B0D78CD7C0A7}"/>
                    </a:ext>
                  </a:extLst>
                </p14:cNvPr>
                <p14:cNvContentPartPr/>
                <p14:nvPr/>
              </p14:nvContentPartPr>
              <p14:xfrm>
                <a:off x="6044466" y="3080317"/>
                <a:ext cx="116640" cy="3423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F8F1DED-1013-944B-8D59-B0D78CD7C0A7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35826" y="3071677"/>
                  <a:ext cx="13428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710FA1A9-B379-F378-DF15-327FF8EF6BF0}"/>
                    </a:ext>
                  </a:extLst>
                </p14:cNvPr>
                <p14:cNvContentPartPr/>
                <p14:nvPr/>
              </p14:nvContentPartPr>
              <p14:xfrm>
                <a:off x="6231306" y="3168877"/>
                <a:ext cx="98280" cy="25308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710FA1A9-B379-F378-DF15-327FF8EF6BF0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222666" y="3160237"/>
                  <a:ext cx="1159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CE891714-FF47-38E3-96CB-36BF2AA07153}"/>
                    </a:ext>
                  </a:extLst>
                </p14:cNvPr>
                <p14:cNvContentPartPr/>
                <p14:nvPr/>
              </p14:nvContentPartPr>
              <p14:xfrm>
                <a:off x="6231666" y="2906437"/>
                <a:ext cx="83880" cy="1245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CE891714-FF47-38E3-96CB-36BF2AA0715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223026" y="2897437"/>
                  <a:ext cx="10152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88B912DD-0696-F2C8-1A3A-5639423C45FA}"/>
                    </a:ext>
                  </a:extLst>
                </p14:cNvPr>
                <p14:cNvContentPartPr/>
                <p14:nvPr/>
              </p14:nvContentPartPr>
              <p14:xfrm>
                <a:off x="6391506" y="3166357"/>
                <a:ext cx="114120" cy="32544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88B912DD-0696-F2C8-1A3A-5639423C45FA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382506" y="3157357"/>
                  <a:ext cx="13176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CBB7E105-E00D-0C6D-FFB1-28FEA19A498F}"/>
                    </a:ext>
                  </a:extLst>
                </p14:cNvPr>
                <p14:cNvContentPartPr/>
                <p14:nvPr/>
              </p14:nvContentPartPr>
              <p14:xfrm>
                <a:off x="6403026" y="3151237"/>
                <a:ext cx="139680" cy="25596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CBB7E105-E00D-0C6D-FFB1-28FEA19A498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394026" y="3142237"/>
                  <a:ext cx="15732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8EA3AFC2-BCFB-0535-E6B5-6EF9480F2AFD}"/>
                    </a:ext>
                  </a:extLst>
                </p14:cNvPr>
                <p14:cNvContentPartPr/>
                <p14:nvPr/>
              </p14:nvContentPartPr>
              <p14:xfrm>
                <a:off x="6570066" y="3443917"/>
                <a:ext cx="61920" cy="7128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8EA3AFC2-BCFB-0535-E6B5-6EF9480F2AF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561066" y="3435277"/>
                  <a:ext cx="79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973AB2E4-96FD-1742-7C15-81600788E896}"/>
                    </a:ext>
                  </a:extLst>
                </p14:cNvPr>
                <p14:cNvContentPartPr/>
                <p14:nvPr/>
              </p14:nvContentPartPr>
              <p14:xfrm>
                <a:off x="6700386" y="3204517"/>
                <a:ext cx="118440" cy="33480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973AB2E4-96FD-1742-7C15-81600788E89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691386" y="3195517"/>
                  <a:ext cx="13608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31891C14-2444-0565-AA9B-E5B681E4CDDF}"/>
                    </a:ext>
                  </a:extLst>
                </p14:cNvPr>
                <p14:cNvContentPartPr/>
                <p14:nvPr/>
              </p14:nvContentPartPr>
              <p14:xfrm>
                <a:off x="6777426" y="3142237"/>
                <a:ext cx="221040" cy="53748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31891C14-2444-0565-AA9B-E5B681E4CDD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768786" y="3133597"/>
                  <a:ext cx="238680" cy="55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A72317B7-8191-2E45-0BAB-CC5660E9D7B4}"/>
              </a:ext>
            </a:extLst>
          </p:cNvPr>
          <p:cNvGrpSpPr/>
          <p:nvPr/>
        </p:nvGrpSpPr>
        <p:grpSpPr>
          <a:xfrm>
            <a:off x="2769546" y="4483957"/>
            <a:ext cx="1081800" cy="726840"/>
            <a:chOff x="2769546" y="4483957"/>
            <a:chExt cx="1081800" cy="72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857B9FD1-1CA1-D56C-37DB-1C8B8D8C3BC2}"/>
                    </a:ext>
                  </a:extLst>
                </p14:cNvPr>
                <p14:cNvContentPartPr/>
                <p14:nvPr/>
              </p14:nvContentPartPr>
              <p14:xfrm>
                <a:off x="2769546" y="4812997"/>
                <a:ext cx="191160" cy="2520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857B9FD1-1CA1-D56C-37DB-1C8B8D8C3BC2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760906" y="4803997"/>
                  <a:ext cx="2088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7F6FA4BD-948C-57AE-EDA5-C6B312A0EB23}"/>
                    </a:ext>
                  </a:extLst>
                </p14:cNvPr>
                <p14:cNvContentPartPr/>
                <p14:nvPr/>
              </p14:nvContentPartPr>
              <p14:xfrm>
                <a:off x="2838306" y="4704637"/>
                <a:ext cx="66960" cy="48384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7F6FA4BD-948C-57AE-EDA5-C6B312A0EB2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829666" y="4695637"/>
                  <a:ext cx="8460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6C04B84F-3B94-2E46-962B-C07433A26A71}"/>
                    </a:ext>
                  </a:extLst>
                </p14:cNvPr>
                <p14:cNvContentPartPr/>
                <p14:nvPr/>
              </p14:nvContentPartPr>
              <p14:xfrm>
                <a:off x="2888706" y="4483957"/>
                <a:ext cx="113040" cy="11484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6C04B84F-3B94-2E46-962B-C07433A26A71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880066" y="4474957"/>
                  <a:ext cx="13068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D837DB5A-BB1D-C07B-45DD-E7BFEE009CA7}"/>
                    </a:ext>
                  </a:extLst>
                </p14:cNvPr>
                <p14:cNvContentPartPr/>
                <p14:nvPr/>
              </p14:nvContentPartPr>
              <p14:xfrm>
                <a:off x="3054306" y="4721917"/>
                <a:ext cx="124200" cy="39636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D837DB5A-BB1D-C07B-45DD-E7BFEE009CA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45306" y="4713277"/>
                  <a:ext cx="14184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D4434272-4F3F-F732-F3FC-788DEBE45551}"/>
                    </a:ext>
                  </a:extLst>
                </p14:cNvPr>
                <p14:cNvContentPartPr/>
                <p14:nvPr/>
              </p14:nvContentPartPr>
              <p14:xfrm>
                <a:off x="3275706" y="4803277"/>
                <a:ext cx="89640" cy="30204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D4434272-4F3F-F732-F3FC-788DEBE45551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3266706" y="4794637"/>
                  <a:ext cx="107280" cy="31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238E4EC7-3025-2A0D-C320-B9BFA83AC48D}"/>
                    </a:ext>
                  </a:extLst>
                </p14:cNvPr>
                <p14:cNvContentPartPr/>
                <p14:nvPr/>
              </p14:nvContentPartPr>
              <p14:xfrm>
                <a:off x="3257346" y="4757917"/>
                <a:ext cx="124920" cy="30024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238E4EC7-3025-2A0D-C320-B9BFA83AC48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3248346" y="4749277"/>
                  <a:ext cx="142560" cy="31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2E7CDDCF-9EF3-72D3-C5F8-8C0D694A2207}"/>
                    </a:ext>
                  </a:extLst>
                </p14:cNvPr>
                <p14:cNvContentPartPr/>
                <p14:nvPr/>
              </p14:nvContentPartPr>
              <p14:xfrm>
                <a:off x="3462906" y="5024317"/>
                <a:ext cx="43920" cy="7128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2E7CDDCF-9EF3-72D3-C5F8-8C0D694A2207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454266" y="5015677"/>
                  <a:ext cx="6156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EADB73B6-B75B-885C-2548-E21FF97A6ED2}"/>
                    </a:ext>
                  </a:extLst>
                </p14:cNvPr>
                <p14:cNvContentPartPr/>
                <p14:nvPr/>
              </p14:nvContentPartPr>
              <p14:xfrm>
                <a:off x="3586026" y="4840717"/>
                <a:ext cx="126000" cy="33732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EADB73B6-B75B-885C-2548-E21FF97A6ED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577026" y="4832077"/>
                  <a:ext cx="1436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6198D2F5-002E-9C7E-5474-3C494AE4DD55}"/>
                    </a:ext>
                  </a:extLst>
                </p14:cNvPr>
                <p14:cNvContentPartPr/>
                <p14:nvPr/>
              </p14:nvContentPartPr>
              <p14:xfrm>
                <a:off x="3715626" y="4722277"/>
                <a:ext cx="135720" cy="48852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6198D2F5-002E-9C7E-5474-3C494AE4DD5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3706626" y="4713637"/>
                  <a:ext cx="153360" cy="50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8DE61967-079C-ACE4-8A77-BDAD66ED2B1B}"/>
              </a:ext>
            </a:extLst>
          </p:cNvPr>
          <p:cNvGrpSpPr/>
          <p:nvPr/>
        </p:nvGrpSpPr>
        <p:grpSpPr>
          <a:xfrm>
            <a:off x="4101186" y="4651717"/>
            <a:ext cx="1410840" cy="632160"/>
            <a:chOff x="4101186" y="4651717"/>
            <a:chExt cx="1410840" cy="63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B233A9C9-A593-2D77-B745-543941247438}"/>
                    </a:ext>
                  </a:extLst>
                </p14:cNvPr>
                <p14:cNvContentPartPr/>
                <p14:nvPr/>
              </p14:nvContentPartPr>
              <p14:xfrm>
                <a:off x="4118826" y="4854037"/>
                <a:ext cx="124200" cy="1080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B233A9C9-A593-2D77-B745-54394124743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109826" y="4845397"/>
                  <a:ext cx="141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28C04DF8-E3F5-F447-108F-D88789A7BD0C}"/>
                    </a:ext>
                  </a:extLst>
                </p14:cNvPr>
                <p14:cNvContentPartPr/>
                <p14:nvPr/>
              </p14:nvContentPartPr>
              <p14:xfrm>
                <a:off x="4101186" y="4941157"/>
                <a:ext cx="144720" cy="396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28C04DF8-E3F5-F447-108F-D88789A7BD0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092186" y="4932157"/>
                  <a:ext cx="16236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BC31192-364B-BD12-CBBE-5AD664A53172}"/>
                    </a:ext>
                  </a:extLst>
                </p14:cNvPr>
                <p14:cNvContentPartPr/>
                <p14:nvPr/>
              </p14:nvContentPartPr>
              <p14:xfrm>
                <a:off x="4429506" y="4761517"/>
                <a:ext cx="184320" cy="3240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BC31192-364B-BD12-CBBE-5AD664A5317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420866" y="4752517"/>
                  <a:ext cx="20196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FBB85A7D-1EEC-AE8E-AC19-FE6D809F1BB8}"/>
                    </a:ext>
                  </a:extLst>
                </p14:cNvPr>
                <p14:cNvContentPartPr/>
                <p14:nvPr/>
              </p14:nvContentPartPr>
              <p14:xfrm>
                <a:off x="4437426" y="4651717"/>
                <a:ext cx="90360" cy="59256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FBB85A7D-1EEC-AE8E-AC19-FE6D809F1BB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428426" y="4642717"/>
                  <a:ext cx="108000" cy="61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15804CA5-372D-1B01-A4EB-A59572D948D5}"/>
                    </a:ext>
                  </a:extLst>
                </p14:cNvPr>
                <p14:cNvContentPartPr/>
                <p14:nvPr/>
              </p14:nvContentPartPr>
              <p14:xfrm>
                <a:off x="4767186" y="4695997"/>
                <a:ext cx="106560" cy="39024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15804CA5-372D-1B01-A4EB-A59572D948D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4758546" y="4686997"/>
                  <a:ext cx="124200" cy="40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84CF807D-FE15-BFCA-A170-9EBDAD83B6B9}"/>
                    </a:ext>
                  </a:extLst>
                </p14:cNvPr>
                <p14:cNvContentPartPr/>
                <p14:nvPr/>
              </p14:nvContentPartPr>
              <p14:xfrm>
                <a:off x="4881666" y="4811917"/>
                <a:ext cx="121320" cy="35712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84CF807D-FE15-BFCA-A170-9EBDAD83B6B9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4872666" y="4802917"/>
                  <a:ext cx="13896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AD208039-3D43-9584-E2F0-A9E37245AF2B}"/>
                    </a:ext>
                  </a:extLst>
                </p14:cNvPr>
                <p14:cNvContentPartPr/>
                <p14:nvPr/>
              </p14:nvContentPartPr>
              <p14:xfrm>
                <a:off x="4898946" y="4775917"/>
                <a:ext cx="161280" cy="31140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AD208039-3D43-9584-E2F0-A9E37245AF2B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890306" y="4766917"/>
                  <a:ext cx="17892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9DA4A218-9E19-4F2D-76A9-E810DDB5886D}"/>
                    </a:ext>
                  </a:extLst>
                </p14:cNvPr>
                <p14:cNvContentPartPr/>
                <p14:nvPr/>
              </p14:nvContentPartPr>
              <p14:xfrm>
                <a:off x="4983546" y="5113237"/>
                <a:ext cx="5760" cy="309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9DA4A218-9E19-4F2D-76A9-E810DDB5886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974546" y="5104597"/>
                  <a:ext cx="234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C6492CC2-FA7B-2575-02FD-9A9685F99063}"/>
                    </a:ext>
                  </a:extLst>
                </p14:cNvPr>
                <p14:cNvContentPartPr/>
                <p14:nvPr/>
              </p14:nvContentPartPr>
              <p14:xfrm>
                <a:off x="5053386" y="5050957"/>
                <a:ext cx="42480" cy="7164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C6492CC2-FA7B-2575-02FD-9A9685F9906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044746" y="5041957"/>
                  <a:ext cx="601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BF9E70A4-8805-65B4-1967-4A92B29DAE1B}"/>
                    </a:ext>
                  </a:extLst>
                </p14:cNvPr>
                <p14:cNvContentPartPr/>
                <p14:nvPr/>
              </p14:nvContentPartPr>
              <p14:xfrm>
                <a:off x="5202426" y="4811197"/>
                <a:ext cx="139320" cy="47268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BF9E70A4-8805-65B4-1967-4A92B29DAE1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193786" y="4802557"/>
                  <a:ext cx="156960" cy="49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8EB12E3D-3E80-735B-83E2-5F202EEE9905}"/>
                    </a:ext>
                  </a:extLst>
                </p14:cNvPr>
                <p14:cNvContentPartPr/>
                <p14:nvPr/>
              </p14:nvContentPartPr>
              <p14:xfrm>
                <a:off x="5273346" y="4713637"/>
                <a:ext cx="238680" cy="56844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8EB12E3D-3E80-735B-83E2-5F202EEE990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64346" y="4704997"/>
                  <a:ext cx="256320" cy="58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6FD91010-ECAB-6875-ED2C-C34E053CE7D6}"/>
                    </a:ext>
                  </a:extLst>
                </p14:cNvPr>
                <p14:cNvContentPartPr/>
                <p14:nvPr/>
              </p14:nvContentPartPr>
              <p14:xfrm>
                <a:off x="4776546" y="5059957"/>
                <a:ext cx="8640" cy="5364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6FD91010-ECAB-6875-ED2C-C34E053CE7D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4767906" y="5051317"/>
                  <a:ext cx="26280" cy="7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1AC6857F-A76E-8020-3510-F9444EC16F9A}"/>
              </a:ext>
            </a:extLst>
          </p:cNvPr>
          <p:cNvGrpSpPr/>
          <p:nvPr/>
        </p:nvGrpSpPr>
        <p:grpSpPr>
          <a:xfrm>
            <a:off x="3781506" y="1359517"/>
            <a:ext cx="732240" cy="920520"/>
            <a:chOff x="3781506" y="1359517"/>
            <a:chExt cx="732240" cy="92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E3008E24-B857-71C6-E0F5-8901951B019F}"/>
                    </a:ext>
                  </a:extLst>
                </p14:cNvPr>
                <p14:cNvContentPartPr/>
                <p14:nvPr/>
              </p14:nvContentPartPr>
              <p14:xfrm>
                <a:off x="3870066" y="1359517"/>
                <a:ext cx="643680" cy="88668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E3008E24-B857-71C6-E0F5-8901951B019F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3861426" y="1350517"/>
                  <a:ext cx="661320" cy="90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D6A201B1-5868-5F45-2B29-6C8A86D1ACF8}"/>
                    </a:ext>
                  </a:extLst>
                </p14:cNvPr>
                <p14:cNvContentPartPr/>
                <p14:nvPr/>
              </p14:nvContentPartPr>
              <p14:xfrm>
                <a:off x="3781506" y="2006077"/>
                <a:ext cx="200520" cy="27396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D6A201B1-5868-5F45-2B29-6C8A86D1ACF8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3772506" y="1997077"/>
                  <a:ext cx="21816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9BD4D714-CA42-C4C6-62A5-673D2E232A21}"/>
              </a:ext>
            </a:extLst>
          </p:cNvPr>
          <p:cNvGrpSpPr/>
          <p:nvPr/>
        </p:nvGrpSpPr>
        <p:grpSpPr>
          <a:xfrm>
            <a:off x="4820106" y="1071877"/>
            <a:ext cx="225360" cy="508320"/>
            <a:chOff x="4820106" y="1071877"/>
            <a:chExt cx="225360" cy="508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D527E193-92B3-032E-C1E9-6A9D7E3B45B2}"/>
                    </a:ext>
                  </a:extLst>
                </p14:cNvPr>
                <p14:cNvContentPartPr/>
                <p14:nvPr/>
              </p14:nvContentPartPr>
              <p14:xfrm>
                <a:off x="4829826" y="1071877"/>
                <a:ext cx="215640" cy="36828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D527E193-92B3-032E-C1E9-6A9D7E3B45B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821186" y="1062877"/>
                  <a:ext cx="233280" cy="38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2D83DADB-2522-1BAC-4EDA-FB8F92B75518}"/>
                    </a:ext>
                  </a:extLst>
                </p14:cNvPr>
                <p14:cNvContentPartPr/>
                <p14:nvPr/>
              </p14:nvContentPartPr>
              <p14:xfrm>
                <a:off x="4820106" y="1579837"/>
                <a:ext cx="7560" cy="36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2D83DADB-2522-1BAC-4EDA-FB8F92B75518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4811106" y="1570837"/>
                  <a:ext cx="25200" cy="18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397108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2D DFT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79625" y="1671638"/>
            <a:ext cx="5026025" cy="495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83450" y="1698625"/>
            <a:ext cx="1231900" cy="3433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椭圆 5"/>
          <p:cNvSpPr/>
          <p:nvPr/>
        </p:nvSpPr>
        <p:spPr>
          <a:xfrm>
            <a:off x="4283968" y="1340768"/>
            <a:ext cx="792088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4283968" y="3356992"/>
            <a:ext cx="792088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6300192" y="1340768"/>
            <a:ext cx="792088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6228184" y="3284984"/>
            <a:ext cx="792088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771800" y="4797152"/>
            <a:ext cx="792088" cy="792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3779912" y="5805264"/>
            <a:ext cx="792088" cy="79208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1763688" y="3861048"/>
            <a:ext cx="792088" cy="79208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763688" y="5805264"/>
            <a:ext cx="792088" cy="79208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3779912" y="3861048"/>
            <a:ext cx="792088" cy="79208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5292080" y="2420888"/>
            <a:ext cx="800472" cy="800472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7000" y="1741488"/>
            <a:ext cx="1019175" cy="3946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7651" name="Group 3"/>
          <p:cNvGrpSpPr>
            <a:grpSpLocks noChangeAspect="1"/>
          </p:cNvGrpSpPr>
          <p:nvPr/>
        </p:nvGrpSpPr>
        <p:grpSpPr bwMode="auto">
          <a:xfrm>
            <a:off x="1115616" y="35053"/>
            <a:ext cx="4924127" cy="6490291"/>
            <a:chOff x="1760" y="1049"/>
            <a:chExt cx="2226" cy="2934"/>
          </a:xfrm>
        </p:grpSpPr>
        <p:sp>
          <p:nvSpPr>
            <p:cNvPr id="27650" name="AutoShape 2"/>
            <p:cNvSpPr>
              <a:spLocks noChangeAspect="1" noChangeArrowheads="1" noTextEdit="1"/>
            </p:cNvSpPr>
            <p:nvPr/>
          </p:nvSpPr>
          <p:spPr bwMode="auto">
            <a:xfrm>
              <a:off x="1760" y="1049"/>
              <a:ext cx="2226" cy="293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2765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760" y="1049"/>
              <a:ext cx="2229" cy="29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/>
              <a:t>FFT Shift(Exchange Diagonal Sub Matrix)</a:t>
            </a:r>
            <a:br>
              <a:rPr lang="en-US" altLang="zh-CN" sz="3600" dirty="0"/>
            </a:br>
            <a:r>
              <a:rPr lang="en-US" altLang="zh-CN" sz="3600" dirty="0"/>
              <a:t> Periodicity of DFT</a:t>
            </a:r>
            <a:endParaRPr lang="zh-CN" altLang="en-US" sz="3600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95536" y="1412776"/>
          <a:ext cx="1656184" cy="15121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8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6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" name="内容占位符 3"/>
          <p:cNvGraphicFramePr/>
          <p:nvPr/>
        </p:nvGraphicFramePr>
        <p:xfrm>
          <a:off x="3923928" y="1412776"/>
          <a:ext cx="1656184" cy="15121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8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6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" name="内容占位符 3"/>
          <p:cNvGraphicFramePr/>
          <p:nvPr/>
        </p:nvGraphicFramePr>
        <p:xfrm>
          <a:off x="7236296" y="1412776"/>
          <a:ext cx="1656184" cy="151216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80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80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756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A</a:t>
                      </a:r>
                      <a:endParaRPr lang="zh-CN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B</a:t>
                      </a:r>
                      <a:endParaRPr lang="zh-CN" alt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560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C</a:t>
                      </a:r>
                      <a:endParaRPr lang="zh-CN" altLang="en-US" sz="3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600" dirty="0"/>
                        <a:t>D</a:t>
                      </a:r>
                      <a:endParaRPr lang="zh-CN" altLang="en-US" sz="3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右箭头 6"/>
          <p:cNvSpPr/>
          <p:nvPr/>
        </p:nvSpPr>
        <p:spPr>
          <a:xfrm>
            <a:off x="2195736" y="1916832"/>
            <a:ext cx="165618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FFT Shift</a:t>
            </a:r>
          </a:p>
        </p:txBody>
      </p:sp>
      <p:sp>
        <p:nvSpPr>
          <p:cNvPr id="8" name="右箭头 7"/>
          <p:cNvSpPr/>
          <p:nvPr/>
        </p:nvSpPr>
        <p:spPr>
          <a:xfrm>
            <a:off x="5724128" y="1916832"/>
            <a:ext cx="1656184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FFT Shift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3861048"/>
            <a:ext cx="1944216" cy="1959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99784" y="3861048"/>
            <a:ext cx="1944216" cy="1959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95936" y="3789040"/>
            <a:ext cx="207223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4EFCF978-0609-FBE0-8E65-47F2C0206A71}"/>
                  </a:ext>
                </a:extLst>
              </p14:cNvPr>
              <p14:cNvContentPartPr/>
              <p14:nvPr/>
            </p14:nvContentPartPr>
            <p14:xfrm>
              <a:off x="3257706" y="2955757"/>
              <a:ext cx="2722680" cy="3207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4EFCF978-0609-FBE0-8E65-47F2C0206A71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49066" y="2947117"/>
                <a:ext cx="2740320" cy="3384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0858" y="0"/>
            <a:ext cx="9154858" cy="7426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647A66B-07A2-3077-E9DA-E377525B4737}"/>
                  </a:ext>
                </a:extLst>
              </p14:cNvPr>
              <p14:cNvContentPartPr/>
              <p14:nvPr/>
            </p14:nvContentPartPr>
            <p14:xfrm>
              <a:off x="3114786" y="5839710"/>
              <a:ext cx="3482640" cy="10767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647A66B-07A2-3077-E9DA-E377525B473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06146" y="5831070"/>
                <a:ext cx="3500280" cy="109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18523AF-C671-2BBB-E9F5-3C2F07A42AD6}"/>
                  </a:ext>
                </a:extLst>
              </p14:cNvPr>
              <p14:cNvContentPartPr/>
              <p14:nvPr/>
            </p14:nvContentPartPr>
            <p14:xfrm>
              <a:off x="3426186" y="1499910"/>
              <a:ext cx="4624920" cy="1429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18523AF-C671-2BBB-E9F5-3C2F07A42AD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17546" y="1490910"/>
                <a:ext cx="464256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B6B6DFCB-DDF6-8782-766F-F1A026090C38}"/>
                  </a:ext>
                </a:extLst>
              </p14:cNvPr>
              <p14:cNvContentPartPr/>
              <p14:nvPr/>
            </p14:nvContentPartPr>
            <p14:xfrm>
              <a:off x="6231666" y="1260150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B6B6DFCB-DDF6-8782-766F-F1A026090C3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23026" y="125151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08CABC0C-45B1-B4E1-7167-3AC3E8DF1AEE}"/>
                  </a:ext>
                </a:extLst>
              </p14:cNvPr>
              <p14:cNvContentPartPr/>
              <p14:nvPr/>
            </p14:nvContentPartPr>
            <p14:xfrm>
              <a:off x="6569346" y="5290710"/>
              <a:ext cx="180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08CABC0C-45B1-B4E1-7167-3AC3E8DF1AEE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560346" y="5281710"/>
                <a:ext cx="19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AC48E5AA-5C06-8CB1-6024-B5DE64871ABE}"/>
                  </a:ext>
                </a:extLst>
              </p14:cNvPr>
              <p14:cNvContentPartPr/>
              <p14:nvPr/>
            </p14:nvContentPartPr>
            <p14:xfrm>
              <a:off x="6391146" y="5938710"/>
              <a:ext cx="43560" cy="55044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AC48E5AA-5C06-8CB1-6024-B5DE64871ABE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382146" y="5930070"/>
                <a:ext cx="61200" cy="568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EED71CE1-3444-363C-EBA3-175BD41FD539}"/>
              </a:ext>
            </a:extLst>
          </p:cNvPr>
          <p:cNvGrpSpPr/>
          <p:nvPr/>
        </p:nvGrpSpPr>
        <p:grpSpPr>
          <a:xfrm>
            <a:off x="6585186" y="5339310"/>
            <a:ext cx="1514880" cy="422640"/>
            <a:chOff x="6585186" y="5339310"/>
            <a:chExt cx="1514880" cy="42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26A19694-D10C-E8E6-7D1E-E087C40096B4}"/>
                    </a:ext>
                  </a:extLst>
                </p14:cNvPr>
                <p14:cNvContentPartPr/>
                <p14:nvPr/>
              </p14:nvContentPartPr>
              <p14:xfrm>
                <a:off x="6585186" y="5361630"/>
                <a:ext cx="28800" cy="4003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26A19694-D10C-E8E6-7D1E-E087C40096B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6576186" y="5352990"/>
                  <a:ext cx="464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E46EBE84-D29D-FE61-F64A-A162CF0D093E}"/>
                    </a:ext>
                  </a:extLst>
                </p14:cNvPr>
                <p14:cNvContentPartPr/>
                <p14:nvPr/>
              </p14:nvContentPartPr>
              <p14:xfrm>
                <a:off x="6648906" y="5339310"/>
                <a:ext cx="151200" cy="669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E46EBE84-D29D-FE61-F64A-A162CF0D09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640266" y="5330670"/>
                  <a:ext cx="168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142C01A-6E88-47F4-92ED-5C2E1CC87128}"/>
                    </a:ext>
                  </a:extLst>
                </p14:cNvPr>
                <p14:cNvContentPartPr/>
                <p14:nvPr/>
              </p14:nvContentPartPr>
              <p14:xfrm>
                <a:off x="6631266" y="5567550"/>
                <a:ext cx="80280" cy="432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142C01A-6E88-47F4-92ED-5C2E1CC87128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6622626" y="5558910"/>
                  <a:ext cx="9792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C7A9832A-5195-E29A-45CC-F013A679B704}"/>
                    </a:ext>
                  </a:extLst>
                </p14:cNvPr>
                <p14:cNvContentPartPr/>
                <p14:nvPr/>
              </p14:nvContentPartPr>
              <p14:xfrm>
                <a:off x="6896226" y="5441550"/>
                <a:ext cx="64080" cy="1821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C7A9832A-5195-E29A-45CC-F013A679B704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887226" y="5432910"/>
                  <a:ext cx="8172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F5FE575-C416-368B-FEBD-910B8960353A}"/>
                    </a:ext>
                  </a:extLst>
                </p14:cNvPr>
                <p14:cNvContentPartPr/>
                <p14:nvPr/>
              </p14:nvContentPartPr>
              <p14:xfrm>
                <a:off x="7048146" y="5485830"/>
                <a:ext cx="73440" cy="1454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F5FE575-C416-368B-FEBD-910B8960353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039146" y="5477190"/>
                  <a:ext cx="910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199A1BA-C9C0-0CE8-63FB-700C242FAE4D}"/>
                    </a:ext>
                  </a:extLst>
                </p14:cNvPr>
                <p14:cNvContentPartPr/>
                <p14:nvPr/>
              </p14:nvContentPartPr>
              <p14:xfrm>
                <a:off x="7179906" y="5619030"/>
                <a:ext cx="9000" cy="565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199A1BA-C9C0-0CE8-63FB-700C242FAE4D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170906" y="5610390"/>
                  <a:ext cx="26640" cy="7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3E2DA40-04AB-50F8-7466-47869AAB6C10}"/>
                    </a:ext>
                  </a:extLst>
                </p14:cNvPr>
                <p14:cNvContentPartPr/>
                <p14:nvPr/>
              </p14:nvContentPartPr>
              <p14:xfrm>
                <a:off x="7242906" y="5525070"/>
                <a:ext cx="75600" cy="1540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3E2DA40-04AB-50F8-7466-47869AAB6C1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234266" y="5516070"/>
                  <a:ext cx="9324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18988171-D39B-5A76-22C9-4E73177B58E4}"/>
                    </a:ext>
                  </a:extLst>
                </p14:cNvPr>
                <p14:cNvContentPartPr/>
                <p14:nvPr/>
              </p14:nvContentPartPr>
              <p14:xfrm>
                <a:off x="7327146" y="5503830"/>
                <a:ext cx="55080" cy="2278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18988171-D39B-5A76-22C9-4E73177B58E4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318506" y="5494830"/>
                  <a:ext cx="7272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9B85FB4-423D-33C3-4311-3D709FE2FDE6}"/>
                    </a:ext>
                  </a:extLst>
                </p14:cNvPr>
                <p14:cNvContentPartPr/>
                <p14:nvPr/>
              </p14:nvContentPartPr>
              <p14:xfrm>
                <a:off x="7498146" y="5529750"/>
                <a:ext cx="154800" cy="190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9B85FB4-423D-33C3-4311-3D709FE2FDE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489506" y="5521110"/>
                  <a:ext cx="172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BE99D002-24E8-0692-1B2F-90D713A61FC9}"/>
                    </a:ext>
                  </a:extLst>
                </p14:cNvPr>
                <p14:cNvContentPartPr/>
                <p14:nvPr/>
              </p14:nvContentPartPr>
              <p14:xfrm>
                <a:off x="7501386" y="5603190"/>
                <a:ext cx="168120" cy="75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BE99D002-24E8-0692-1B2F-90D713A61FC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492386" y="5594550"/>
                  <a:ext cx="185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58FB49B-62B0-22A0-B334-C094891A45C9}"/>
                    </a:ext>
                  </a:extLst>
                </p14:cNvPr>
                <p14:cNvContentPartPr/>
                <p14:nvPr/>
              </p14:nvContentPartPr>
              <p14:xfrm>
                <a:off x="7696506" y="5388270"/>
                <a:ext cx="195120" cy="75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58FB49B-62B0-22A0-B334-C094891A45C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7687866" y="5379630"/>
                  <a:ext cx="2127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4F38AB2-0DAD-1BCE-5BE1-E6ABAE6C32F8}"/>
                    </a:ext>
                  </a:extLst>
                </p14:cNvPr>
                <p14:cNvContentPartPr/>
                <p14:nvPr/>
              </p14:nvContentPartPr>
              <p14:xfrm>
                <a:off x="7629546" y="5432910"/>
                <a:ext cx="207720" cy="2930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4F38AB2-0DAD-1BCE-5BE1-E6ABAE6C32F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7620906" y="5423910"/>
                  <a:ext cx="2253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ABBE7DC3-D49E-27F5-6B41-39E9D7AEF93A}"/>
                    </a:ext>
                  </a:extLst>
                </p14:cNvPr>
                <p14:cNvContentPartPr/>
                <p14:nvPr/>
              </p14:nvContentPartPr>
              <p14:xfrm>
                <a:off x="7953906" y="5379630"/>
                <a:ext cx="146160" cy="39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ABBE7DC3-D49E-27F5-6B41-39E9D7AEF93A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7945266" y="5370630"/>
                  <a:ext cx="1638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651CE1C-FF24-BFBD-4132-99B123D3F624}"/>
                    </a:ext>
                  </a:extLst>
                </p14:cNvPr>
                <p14:cNvContentPartPr/>
                <p14:nvPr/>
              </p14:nvContentPartPr>
              <p14:xfrm>
                <a:off x="7879386" y="5423910"/>
                <a:ext cx="136800" cy="2772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651CE1C-FF24-BFBD-4132-99B123D3F62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870386" y="5414910"/>
                  <a:ext cx="15444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035CD49-01F5-6B0F-65EE-DE665324913D}"/>
              </a:ext>
            </a:extLst>
          </p:cNvPr>
          <p:cNvGrpSpPr/>
          <p:nvPr/>
        </p:nvGrpSpPr>
        <p:grpSpPr>
          <a:xfrm>
            <a:off x="8257746" y="5264070"/>
            <a:ext cx="569520" cy="387720"/>
            <a:chOff x="8257746" y="5264070"/>
            <a:chExt cx="56952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7073875-F601-F1FB-ADCB-2B38AF47D6D2}"/>
                    </a:ext>
                  </a:extLst>
                </p14:cNvPr>
                <p14:cNvContentPartPr/>
                <p14:nvPr/>
              </p14:nvContentPartPr>
              <p14:xfrm>
                <a:off x="8272146" y="5365230"/>
                <a:ext cx="110520" cy="57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7073875-F601-F1FB-ADCB-2B38AF47D6D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8263506" y="5356230"/>
                  <a:ext cx="1281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18227E44-2118-11A9-9B7E-E2AF929830F2}"/>
                    </a:ext>
                  </a:extLst>
                </p14:cNvPr>
                <p14:cNvContentPartPr/>
                <p14:nvPr/>
              </p14:nvContentPartPr>
              <p14:xfrm>
                <a:off x="8257746" y="5264070"/>
                <a:ext cx="60840" cy="2977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18227E44-2118-11A9-9B7E-E2AF929830F2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8248746" y="5255430"/>
                  <a:ext cx="78480" cy="31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E9575D5-4DF4-1915-5EB5-7B32CD5D8468}"/>
                    </a:ext>
                  </a:extLst>
                </p14:cNvPr>
                <p14:cNvContentPartPr/>
                <p14:nvPr/>
              </p14:nvContentPartPr>
              <p14:xfrm>
                <a:off x="8353866" y="5359830"/>
                <a:ext cx="53280" cy="2008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E9575D5-4DF4-1915-5EB5-7B32CD5D8468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345226" y="5350830"/>
                  <a:ext cx="7092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C5FDFAB8-F8E1-6CE9-C312-D4020F153AA2}"/>
                    </a:ext>
                  </a:extLst>
                </p14:cNvPr>
                <p14:cNvContentPartPr/>
                <p14:nvPr/>
              </p14:nvContentPartPr>
              <p14:xfrm>
                <a:off x="8433426" y="5400510"/>
                <a:ext cx="76320" cy="1915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C5FDFAB8-F8E1-6CE9-C312-D4020F153AA2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424426" y="5391870"/>
                  <a:ext cx="9396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A44BC40-93B2-C852-D8E8-D917CE863E32}"/>
                    </a:ext>
                  </a:extLst>
                </p14:cNvPr>
                <p14:cNvContentPartPr/>
                <p14:nvPr/>
              </p14:nvContentPartPr>
              <p14:xfrm>
                <a:off x="8442066" y="5370630"/>
                <a:ext cx="97920" cy="1566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A44BC40-93B2-C852-D8E8-D917CE863E32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433426" y="5361630"/>
                  <a:ext cx="1155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6CCEFF2-CD6C-5849-8EAD-D374DDDA969E}"/>
                    </a:ext>
                  </a:extLst>
                </p14:cNvPr>
                <p14:cNvContentPartPr/>
                <p14:nvPr/>
              </p14:nvContentPartPr>
              <p14:xfrm>
                <a:off x="8565186" y="5557110"/>
                <a:ext cx="28080" cy="45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6CCEFF2-CD6C-5849-8EAD-D374DDDA969E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556546" y="5548110"/>
                  <a:ext cx="4572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516C77BC-03E2-6868-2522-AA3834147E73}"/>
                    </a:ext>
                  </a:extLst>
                </p14:cNvPr>
                <p14:cNvContentPartPr/>
                <p14:nvPr/>
              </p14:nvContentPartPr>
              <p14:xfrm>
                <a:off x="8647626" y="5379630"/>
                <a:ext cx="80640" cy="2300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516C77BC-03E2-6868-2522-AA3834147E7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638986" y="5370630"/>
                  <a:ext cx="98280" cy="24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7C346FD-0D27-ED9B-E0D9-C18F28761061}"/>
                    </a:ext>
                  </a:extLst>
                </p14:cNvPr>
                <p14:cNvContentPartPr/>
                <p14:nvPr/>
              </p14:nvContentPartPr>
              <p14:xfrm>
                <a:off x="8731866" y="5335350"/>
                <a:ext cx="95400" cy="3164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7C346FD-0D27-ED9B-E0D9-C18F28761061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723226" y="5326350"/>
                  <a:ext cx="113040" cy="334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289</TotalTime>
  <Words>270</Words>
  <Application>Microsoft Office PowerPoint</Application>
  <PresentationFormat>全屏显示(4:3)</PresentationFormat>
  <Paragraphs>75</Paragraphs>
  <Slides>48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2" baseType="lpstr">
      <vt:lpstr>Arial</vt:lpstr>
      <vt:lpstr>Calibri</vt:lpstr>
      <vt:lpstr>Office 主题</vt:lpstr>
      <vt:lpstr>公式</vt:lpstr>
      <vt:lpstr>Chapter 4  Filtering in the Frequency Domain</vt:lpstr>
      <vt:lpstr>2D DFT </vt:lpstr>
      <vt:lpstr>PowerPoint 演示文稿</vt:lpstr>
      <vt:lpstr>PowerPoint 演示文稿</vt:lpstr>
      <vt:lpstr>PowerPoint 演示文稿</vt:lpstr>
      <vt:lpstr>2D DFT </vt:lpstr>
      <vt:lpstr>PowerPoint 演示文稿</vt:lpstr>
      <vt:lpstr>FFT Shift(Exchange Diagonal Sub Matrix)  Periodicity of DFT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Separability</vt:lpstr>
      <vt:lpstr>Separability</vt:lpstr>
      <vt:lpstr>PowerPoint 演示文稿</vt:lpstr>
      <vt:lpstr>Computing IDFT using DFT Algorithm (conjugate)</vt:lpstr>
      <vt:lpstr>1D DFT &amp; 1D FFT</vt:lpstr>
      <vt:lpstr>PowerPoint 演示文稿</vt:lpstr>
      <vt:lpstr>PowerPoint 演示文稿</vt:lpstr>
      <vt:lpstr>Phase Angle &amp; Shape Information</vt:lpstr>
      <vt:lpstr>PowerPoint 演示文稿</vt:lpstr>
      <vt:lpstr>PowerPoint 演示文稿</vt:lpstr>
      <vt:lpstr>Idea Low Pass &amp;Ringing effect </vt:lpstr>
      <vt:lpstr>PowerPoint 演示文稿</vt:lpstr>
      <vt:lpstr>PowerPoint 演示文稿</vt:lpstr>
      <vt:lpstr>PowerPoint 演示文稿</vt:lpstr>
      <vt:lpstr>Lowpass &amp; Highpass Filter </vt:lpstr>
      <vt:lpstr>Homomorphic Filtering</vt:lpstr>
      <vt:lpstr>PowerPoint 演示文稿</vt:lpstr>
      <vt:lpstr>Homomorphic Filtering</vt:lpstr>
      <vt:lpstr>PowerPoint 演示文稿</vt:lpstr>
      <vt:lpstr>Homomorphic Filtering</vt:lpstr>
      <vt:lpstr>DFT of normal pictures</vt:lpstr>
      <vt:lpstr>DFT of Sinusoidal functions</vt:lpstr>
      <vt:lpstr>DFT of periodic images</vt:lpstr>
      <vt:lpstr>PowerPoint 演示文稿</vt:lpstr>
      <vt:lpstr>DFT of fingerprint image</vt:lpstr>
      <vt:lpstr>Bandreject &amp; Bandpass</vt:lpstr>
      <vt:lpstr>Band reject</vt:lpstr>
      <vt:lpstr>Band reject（sinusoidal Noise）</vt:lpstr>
      <vt:lpstr>Band reject</vt:lpstr>
      <vt:lpstr>Notch Filter</vt:lpstr>
      <vt:lpstr>Notch Filter</vt:lpstr>
      <vt:lpstr>Notch reject</vt:lpstr>
      <vt:lpstr>Notch reject</vt:lpstr>
      <vt:lpstr>Notch Pass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4  Filtering in the Frequency Domain</dc:title>
  <dc:creator>梁毅军</dc:creator>
  <cp:lastModifiedBy>Liang Yijun</cp:lastModifiedBy>
  <cp:revision>39</cp:revision>
  <dcterms:created xsi:type="dcterms:W3CDTF">2013-10-08T23:38:00Z</dcterms:created>
  <dcterms:modified xsi:type="dcterms:W3CDTF">2022-11-03T10:00:56Z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2052-10.1.0.7697</vt:lpwstr>
  </property>
</Properties>
</file>